
<file path=[Content_Types].xml><?xml version="1.0" encoding="utf-8"?>
<Types xmlns="http://schemas.openxmlformats.org/package/2006/content-types">
  <Default Extension="png" ContentType="image/png"/>
  <Default Extension="mp3" ContentType="audio/unknown"/>
  <Default Extension="tmp"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8" r:id="rId1"/>
    <p:sldMasterId id="2147483763" r:id="rId2"/>
    <p:sldMasterId id="2147483775" r:id="rId3"/>
  </p:sldMasterIdLst>
  <p:notesMasterIdLst>
    <p:notesMasterId r:id="rId77"/>
  </p:notesMasterIdLst>
  <p:sldIdLst>
    <p:sldId id="356" r:id="rId4"/>
    <p:sldId id="312" r:id="rId5"/>
    <p:sldId id="449" r:id="rId6"/>
    <p:sldId id="357" r:id="rId7"/>
    <p:sldId id="365" r:id="rId8"/>
    <p:sldId id="361" r:id="rId9"/>
    <p:sldId id="366" r:id="rId10"/>
    <p:sldId id="362" r:id="rId11"/>
    <p:sldId id="367" r:id="rId12"/>
    <p:sldId id="363" r:id="rId13"/>
    <p:sldId id="368" r:id="rId14"/>
    <p:sldId id="358" r:id="rId15"/>
    <p:sldId id="369" r:id="rId16"/>
    <p:sldId id="359" r:id="rId17"/>
    <p:sldId id="321" r:id="rId18"/>
    <p:sldId id="372" r:id="rId19"/>
    <p:sldId id="373" r:id="rId20"/>
    <p:sldId id="374" r:id="rId21"/>
    <p:sldId id="375" r:id="rId22"/>
    <p:sldId id="378" r:id="rId23"/>
    <p:sldId id="377" r:id="rId24"/>
    <p:sldId id="379" r:id="rId25"/>
    <p:sldId id="322" r:id="rId26"/>
    <p:sldId id="381" r:id="rId27"/>
    <p:sldId id="383" r:id="rId28"/>
    <p:sldId id="382" r:id="rId29"/>
    <p:sldId id="384" r:id="rId30"/>
    <p:sldId id="385" r:id="rId31"/>
    <p:sldId id="386" r:id="rId32"/>
    <p:sldId id="390" r:id="rId33"/>
    <p:sldId id="389" r:id="rId34"/>
    <p:sldId id="388" r:id="rId35"/>
    <p:sldId id="406" r:id="rId36"/>
    <p:sldId id="448" r:id="rId37"/>
    <p:sldId id="387" r:id="rId38"/>
    <p:sldId id="400" r:id="rId39"/>
    <p:sldId id="380" r:id="rId40"/>
    <p:sldId id="399" r:id="rId41"/>
    <p:sldId id="401" r:id="rId42"/>
    <p:sldId id="405" r:id="rId43"/>
    <p:sldId id="402" r:id="rId44"/>
    <p:sldId id="403" r:id="rId45"/>
    <p:sldId id="415" r:id="rId46"/>
    <p:sldId id="413" r:id="rId47"/>
    <p:sldId id="391" r:id="rId48"/>
    <p:sldId id="414" r:id="rId49"/>
    <p:sldId id="441" r:id="rId50"/>
    <p:sldId id="440" r:id="rId51"/>
    <p:sldId id="393" r:id="rId52"/>
    <p:sldId id="407" r:id="rId53"/>
    <p:sldId id="408" r:id="rId54"/>
    <p:sldId id="411" r:id="rId55"/>
    <p:sldId id="416" r:id="rId56"/>
    <p:sldId id="417" r:id="rId57"/>
    <p:sldId id="418" r:id="rId58"/>
    <p:sldId id="419" r:id="rId59"/>
    <p:sldId id="420" r:id="rId60"/>
    <p:sldId id="421" r:id="rId61"/>
    <p:sldId id="446" r:id="rId62"/>
    <p:sldId id="423" r:id="rId63"/>
    <p:sldId id="424" r:id="rId64"/>
    <p:sldId id="425" r:id="rId65"/>
    <p:sldId id="426" r:id="rId66"/>
    <p:sldId id="442" r:id="rId67"/>
    <p:sldId id="443" r:id="rId68"/>
    <p:sldId id="444" r:id="rId69"/>
    <p:sldId id="445" r:id="rId70"/>
    <p:sldId id="447" r:id="rId71"/>
    <p:sldId id="427" r:id="rId72"/>
    <p:sldId id="428" r:id="rId73"/>
    <p:sldId id="327" r:id="rId74"/>
    <p:sldId id="328" r:id="rId75"/>
    <p:sldId id="370" r:id="rId7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9" d="100"/>
          <a:sy n="79" d="100"/>
        </p:scale>
        <p:origin x="-384" y="12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D75CCD4-D2D4-4676-BA05-AD501957CB01}" type="datetimeFigureOut">
              <a:rPr lang="en-US" smtClean="0"/>
              <a:pPr/>
              <a:t>8/17/2022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D22A40F-E314-497E-865D-AF577D566761}" type="slidenum">
              <a:rPr lang="en-US" smtClean="0"/>
              <a:pPr/>
              <a:t>‹#›</a:t>
            </a:fld>
            <a:endParaRPr lang="en-US"/>
          </a:p>
        </p:txBody>
      </p:sp>
    </p:spTree>
    <p:extLst>
      <p:ext uri="{BB962C8B-B14F-4D97-AF65-F5344CB8AC3E}">
        <p14:creationId xmlns:p14="http://schemas.microsoft.com/office/powerpoint/2010/main" val="3667329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vnexpress.net/doan-ten-nuoc-qua-hinh-dang-lanh-tho-dac-biet-3387938.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vi-VN" b="0" i="0" u="sng" dirty="0">
                <a:solidFill>
                  <a:srgbClr val="1A0DAB"/>
                </a:solidFill>
                <a:effectLst/>
                <a:latin typeface="arial" panose="020B0604020202020204" pitchFamily="34" charset="0"/>
                <a:hlinkClick r:id="rId3"/>
              </a:rPr>
              <a:t>Đoán tên nước qua hình dáng lãnh thổ đặc biệt</a:t>
            </a:r>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43</a:t>
            </a:fld>
            <a:endParaRPr lang="zh-CN" altLang="en-US"/>
          </a:p>
        </p:txBody>
      </p:sp>
    </p:spTree>
    <p:extLst>
      <p:ext uri="{BB962C8B-B14F-4D97-AF65-F5344CB8AC3E}">
        <p14:creationId xmlns:p14="http://schemas.microsoft.com/office/powerpoint/2010/main" val="451614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E1CD010-A9A3-4117-BFBF-9C1583B3E142}" type="slidenum">
              <a:rPr lang="zh-CN" altLang="en-US" smtClean="0"/>
              <a:t>47</a:t>
            </a:fld>
            <a:endParaRPr lang="zh-CN" altLang="en-US"/>
          </a:p>
        </p:txBody>
      </p:sp>
    </p:spTree>
    <p:extLst>
      <p:ext uri="{BB962C8B-B14F-4D97-AF65-F5344CB8AC3E}">
        <p14:creationId xmlns:p14="http://schemas.microsoft.com/office/powerpoint/2010/main" val="451614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57"/>
        <p:cNvGrpSpPr/>
        <p:nvPr/>
      </p:nvGrpSpPr>
      <p:grpSpPr>
        <a:xfrm>
          <a:off x="0" y="0"/>
          <a:ext cx="0" cy="0"/>
          <a:chOff x="0" y="0"/>
          <a:chExt cx="0" cy="0"/>
        </a:xfrm>
      </p:grpSpPr>
      <p:sp>
        <p:nvSpPr>
          <p:cNvPr id="23858" name="Google Shape;23858;g13439ac0590_3_9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59" name="Google Shape;23859;g13439ac0590_3_9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733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a:solidFill>
                  <a:prstClr val="black"/>
                </a:solidFill>
              </a:rPr>
              <a:pPr/>
              <a:t>56</a:t>
            </a:fld>
            <a:endParaRPr lang="zh-CN" altLang="en-US">
              <a:solidFill>
                <a:prstClr val="black"/>
              </a:solidFill>
            </a:endParaRPr>
          </a:p>
        </p:txBody>
      </p:sp>
    </p:spTree>
    <p:extLst>
      <p:ext uri="{BB962C8B-B14F-4D97-AF65-F5344CB8AC3E}">
        <p14:creationId xmlns:p14="http://schemas.microsoft.com/office/powerpoint/2010/main" val="1474338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28601"/>
            <a:ext cx="103632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09600" y="4800600"/>
            <a:ext cx="9144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B153510-535B-4348-9B1A-2504AFBE7B63}" type="datetimeFigureOut">
              <a:rPr lang="en-US" smtClean="0"/>
              <a:pPr/>
              <a:t>8/17/2022</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3FDD633-865F-4397-9998-FD58018FC6D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153510-535B-4348-9B1A-2504AFBE7B63}" type="datetimeFigureOut">
              <a:rPr lang="en-US" smtClean="0"/>
              <a:pPr/>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FDD633-865F-4397-9998-FD58018FC6D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153510-535B-4348-9B1A-2504AFBE7B63}" type="datetimeFigureOut">
              <a:rPr lang="en-US" smtClean="0"/>
              <a:pPr/>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FDD633-865F-4397-9998-FD58018FC6D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accent3"/>
        </a:solidFill>
        <a:effectLst/>
      </p:bgPr>
    </p:bg>
    <p:spTree>
      <p:nvGrpSpPr>
        <p:cNvPr id="1" name="Shape 255"/>
        <p:cNvGrpSpPr/>
        <p:nvPr/>
      </p:nvGrpSpPr>
      <p:grpSpPr>
        <a:xfrm>
          <a:off x="0" y="0"/>
          <a:ext cx="0" cy="0"/>
          <a:chOff x="0" y="0"/>
          <a:chExt cx="0" cy="0"/>
        </a:xfrm>
      </p:grpSpPr>
      <p:sp>
        <p:nvSpPr>
          <p:cNvPr id="259" name="Google Shape;259;p20"/>
          <p:cNvSpPr txBox="1">
            <a:spLocks noGrp="1"/>
          </p:cNvSpPr>
          <p:nvPr>
            <p:ph type="title"/>
          </p:nvPr>
        </p:nvSpPr>
        <p:spPr>
          <a:xfrm>
            <a:off x="954567" y="1980484"/>
            <a:ext cx="5141200" cy="1688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algn="r" rtl="0">
              <a:spcBef>
                <a:spcPts val="0"/>
              </a:spcBef>
              <a:spcAft>
                <a:spcPts val="0"/>
              </a:spcAft>
              <a:buSzPts val="3000"/>
              <a:buNone/>
              <a:defRPr/>
            </a:lvl2pPr>
            <a:lvl3pPr lvl="2" algn="r" rtl="0">
              <a:spcBef>
                <a:spcPts val="0"/>
              </a:spcBef>
              <a:spcAft>
                <a:spcPts val="0"/>
              </a:spcAft>
              <a:buSzPts val="3000"/>
              <a:buNone/>
              <a:defRPr/>
            </a:lvl3pPr>
            <a:lvl4pPr lvl="3" algn="r" rtl="0">
              <a:spcBef>
                <a:spcPts val="0"/>
              </a:spcBef>
              <a:spcAft>
                <a:spcPts val="0"/>
              </a:spcAft>
              <a:buSzPts val="3000"/>
              <a:buNone/>
              <a:defRPr/>
            </a:lvl4pPr>
            <a:lvl5pPr lvl="4" algn="r" rtl="0">
              <a:spcBef>
                <a:spcPts val="0"/>
              </a:spcBef>
              <a:spcAft>
                <a:spcPts val="0"/>
              </a:spcAft>
              <a:buSzPts val="3000"/>
              <a:buNone/>
              <a:defRPr/>
            </a:lvl5pPr>
            <a:lvl6pPr lvl="5" algn="r" rtl="0">
              <a:spcBef>
                <a:spcPts val="0"/>
              </a:spcBef>
              <a:spcAft>
                <a:spcPts val="0"/>
              </a:spcAft>
              <a:buSzPts val="3000"/>
              <a:buNone/>
              <a:defRPr/>
            </a:lvl6pPr>
            <a:lvl7pPr lvl="6" algn="r" rtl="0">
              <a:spcBef>
                <a:spcPts val="0"/>
              </a:spcBef>
              <a:spcAft>
                <a:spcPts val="0"/>
              </a:spcAft>
              <a:buSzPts val="3000"/>
              <a:buNone/>
              <a:defRPr/>
            </a:lvl7pPr>
            <a:lvl8pPr lvl="7" algn="r" rtl="0">
              <a:spcBef>
                <a:spcPts val="0"/>
              </a:spcBef>
              <a:spcAft>
                <a:spcPts val="0"/>
              </a:spcAft>
              <a:buSzPts val="3000"/>
              <a:buNone/>
              <a:defRPr/>
            </a:lvl8pPr>
            <a:lvl9pPr lvl="8" algn="r" rtl="0">
              <a:spcBef>
                <a:spcPts val="0"/>
              </a:spcBef>
              <a:spcAft>
                <a:spcPts val="0"/>
              </a:spcAft>
              <a:buSzPts val="3000"/>
              <a:buNone/>
              <a:defRPr/>
            </a:lvl9pPr>
          </a:lstStyle>
          <a:p>
            <a:endParaRPr/>
          </a:p>
        </p:txBody>
      </p:sp>
      <p:sp>
        <p:nvSpPr>
          <p:cNvPr id="260" name="Google Shape;260;p20"/>
          <p:cNvSpPr txBox="1">
            <a:spLocks noGrp="1"/>
          </p:cNvSpPr>
          <p:nvPr>
            <p:ph type="subTitle" idx="1"/>
          </p:nvPr>
        </p:nvSpPr>
        <p:spPr>
          <a:xfrm>
            <a:off x="950967" y="3669512"/>
            <a:ext cx="5144800" cy="12080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988606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380399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623"/>
        <p:cNvGrpSpPr/>
        <p:nvPr/>
      </p:nvGrpSpPr>
      <p:grpSpPr>
        <a:xfrm>
          <a:off x="0" y="0"/>
          <a:ext cx="0" cy="0"/>
          <a:chOff x="0" y="0"/>
          <a:chExt cx="0" cy="0"/>
        </a:xfrm>
      </p:grpSpPr>
      <p:sp>
        <p:nvSpPr>
          <p:cNvPr id="8461" name="Google Shape;8461;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4667"/>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462" name="Google Shape;8462;p13"/>
          <p:cNvSpPr txBox="1">
            <a:spLocks noGrp="1"/>
          </p:cNvSpPr>
          <p:nvPr>
            <p:ph type="title" idx="2"/>
          </p:nvPr>
        </p:nvSpPr>
        <p:spPr>
          <a:xfrm>
            <a:off x="2723327" y="1711640"/>
            <a:ext cx="2314800" cy="96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63" name="Google Shape;8463;p13"/>
          <p:cNvSpPr txBox="1">
            <a:spLocks noGrp="1"/>
          </p:cNvSpPr>
          <p:nvPr>
            <p:ph type="subTitle" idx="1"/>
          </p:nvPr>
        </p:nvSpPr>
        <p:spPr>
          <a:xfrm>
            <a:off x="2725515" y="2778189"/>
            <a:ext cx="2684800" cy="646400"/>
          </a:xfrm>
          <a:prstGeom prst="rect">
            <a:avLst/>
          </a:prstGeom>
          <a:solidFill>
            <a:schemeClr val="lt2"/>
          </a:solidFill>
          <a:effectLst>
            <a:outerShdw dist="66675" dir="2640000" algn="bl" rotWithShape="0">
              <a:schemeClr val="dk1">
                <a:alpha val="10000"/>
              </a:schemeClr>
            </a:outerShdw>
          </a:effectLst>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64" name="Google Shape;8464;p13"/>
          <p:cNvSpPr txBox="1">
            <a:spLocks noGrp="1"/>
          </p:cNvSpPr>
          <p:nvPr>
            <p:ph type="title" idx="3"/>
          </p:nvPr>
        </p:nvSpPr>
        <p:spPr>
          <a:xfrm>
            <a:off x="7744199" y="1711708"/>
            <a:ext cx="2314800" cy="96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65" name="Google Shape;8465;p13"/>
          <p:cNvSpPr txBox="1">
            <a:spLocks noGrp="1"/>
          </p:cNvSpPr>
          <p:nvPr>
            <p:ph type="subTitle" idx="4"/>
          </p:nvPr>
        </p:nvSpPr>
        <p:spPr>
          <a:xfrm rot="512">
            <a:off x="7744840" y="2778120"/>
            <a:ext cx="2684800" cy="646400"/>
          </a:xfrm>
          <a:prstGeom prst="rect">
            <a:avLst/>
          </a:prstGeom>
          <a:solidFill>
            <a:schemeClr val="lt2"/>
          </a:solidFill>
          <a:effectLst>
            <a:outerShdw dist="66675" dir="2640000" algn="bl" rotWithShape="0">
              <a:schemeClr val="dk1">
                <a:alpha val="10000"/>
              </a:schemeClr>
            </a:outerShdw>
          </a:effectLst>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66" name="Google Shape;8466;p13"/>
          <p:cNvSpPr txBox="1">
            <a:spLocks noGrp="1"/>
          </p:cNvSpPr>
          <p:nvPr>
            <p:ph type="title" idx="5"/>
          </p:nvPr>
        </p:nvSpPr>
        <p:spPr>
          <a:xfrm rot="-1188">
            <a:off x="2723661" y="4054169"/>
            <a:ext cx="2314800" cy="96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67" name="Google Shape;8467;p13"/>
          <p:cNvSpPr txBox="1">
            <a:spLocks noGrp="1"/>
          </p:cNvSpPr>
          <p:nvPr>
            <p:ph type="subTitle" idx="6"/>
          </p:nvPr>
        </p:nvSpPr>
        <p:spPr>
          <a:xfrm rot="-512">
            <a:off x="2725488" y="5128916"/>
            <a:ext cx="2684800" cy="646400"/>
          </a:xfrm>
          <a:prstGeom prst="rect">
            <a:avLst/>
          </a:prstGeom>
          <a:solidFill>
            <a:schemeClr val="lt2"/>
          </a:solidFill>
          <a:effectLst>
            <a:outerShdw dist="66675" dir="2640000" algn="bl" rotWithShape="0">
              <a:schemeClr val="dk1">
                <a:alpha val="10000"/>
              </a:schemeClr>
            </a:outerShdw>
          </a:effectLst>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68" name="Google Shape;8468;p13"/>
          <p:cNvSpPr txBox="1">
            <a:spLocks noGrp="1"/>
          </p:cNvSpPr>
          <p:nvPr>
            <p:ph type="title" idx="7"/>
          </p:nvPr>
        </p:nvSpPr>
        <p:spPr>
          <a:xfrm>
            <a:off x="7744417" y="4054225"/>
            <a:ext cx="2314800" cy="964400"/>
          </a:xfrm>
          <a:prstGeom prst="rect">
            <a:avLst/>
          </a:prstGeom>
        </p:spPr>
        <p:txBody>
          <a:bodyPr spcFirstLastPara="1" wrap="square" lIns="91425" tIns="91425" rIns="91425" bIns="91425" anchor="b"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8469" name="Google Shape;8469;p13"/>
          <p:cNvSpPr txBox="1">
            <a:spLocks noGrp="1"/>
          </p:cNvSpPr>
          <p:nvPr>
            <p:ph type="subTitle" idx="8"/>
          </p:nvPr>
        </p:nvSpPr>
        <p:spPr>
          <a:xfrm rot="-512">
            <a:off x="7744751" y="5128793"/>
            <a:ext cx="2684800" cy="646400"/>
          </a:xfrm>
          <a:prstGeom prst="rect">
            <a:avLst/>
          </a:prstGeom>
          <a:solidFill>
            <a:schemeClr val="lt2"/>
          </a:solidFill>
          <a:effectLst>
            <a:outerShdw dist="66675" dir="2640000" algn="bl" rotWithShape="0">
              <a:schemeClr val="dk1">
                <a:alpha val="10000"/>
              </a:schemeClr>
            </a:outerShdw>
          </a:effectLst>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470" name="Google Shape;8470;p13"/>
          <p:cNvSpPr txBox="1">
            <a:spLocks noGrp="1"/>
          </p:cNvSpPr>
          <p:nvPr>
            <p:ph type="title" idx="9" hasCustomPrompt="1"/>
          </p:nvPr>
        </p:nvSpPr>
        <p:spPr>
          <a:xfrm>
            <a:off x="1267717" y="1767035"/>
            <a:ext cx="1101600" cy="85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471" name="Google Shape;8471;p13"/>
          <p:cNvSpPr txBox="1">
            <a:spLocks noGrp="1"/>
          </p:cNvSpPr>
          <p:nvPr>
            <p:ph type="title" idx="13" hasCustomPrompt="1"/>
          </p:nvPr>
        </p:nvSpPr>
        <p:spPr>
          <a:xfrm>
            <a:off x="1267717" y="4109639"/>
            <a:ext cx="1101600" cy="85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472" name="Google Shape;8472;p13"/>
          <p:cNvSpPr txBox="1">
            <a:spLocks noGrp="1"/>
          </p:cNvSpPr>
          <p:nvPr>
            <p:ph type="title" idx="14" hasCustomPrompt="1"/>
          </p:nvPr>
        </p:nvSpPr>
        <p:spPr>
          <a:xfrm>
            <a:off x="6279981" y="1767035"/>
            <a:ext cx="1101600" cy="85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473" name="Google Shape;8473;p13"/>
          <p:cNvSpPr txBox="1">
            <a:spLocks noGrp="1"/>
          </p:cNvSpPr>
          <p:nvPr>
            <p:ph type="title" idx="15" hasCustomPrompt="1"/>
          </p:nvPr>
        </p:nvSpPr>
        <p:spPr>
          <a:xfrm rot="1248">
            <a:off x="6279981" y="4109639"/>
            <a:ext cx="1101600" cy="85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Tree>
    <p:extLst>
      <p:ext uri="{BB962C8B-B14F-4D97-AF65-F5344CB8AC3E}">
        <p14:creationId xmlns:p14="http://schemas.microsoft.com/office/powerpoint/2010/main" val="1182022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2438400" y="3159761"/>
            <a:ext cx="609600" cy="1034129"/>
          </a:xfrm>
          <a:prstGeom prst="rect">
            <a:avLst/>
          </a:prstGeom>
          <a:noFill/>
        </p:spPr>
        <p:txBody>
          <a:bodyPr wrap="square" lIns="0" tIns="9144" rIns="0" bIns="9144" rtlCol="0" anchor="ctr"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2" name="Title 1"/>
          <p:cNvSpPr>
            <a:spLocks noGrp="1"/>
          </p:cNvSpPr>
          <p:nvPr>
            <p:ph type="ctrTitle"/>
          </p:nvPr>
        </p:nvSpPr>
        <p:spPr>
          <a:xfrm>
            <a:off x="1036320" y="1219200"/>
            <a:ext cx="100584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844800" y="3375491"/>
            <a:ext cx="82296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5B153510-535B-4348-9B1A-2504AFBE7B63}" type="datetimeFigureOut">
              <a:rPr lang="en-US" smtClean="0"/>
              <a:pPr/>
              <a:t>8/17/2022</a:t>
            </a:fld>
            <a:endParaRPr lang="en-US"/>
          </a:p>
        </p:txBody>
      </p:sp>
      <p:sp>
        <p:nvSpPr>
          <p:cNvPr id="16" name="Slide Number Placeholder 15"/>
          <p:cNvSpPr>
            <a:spLocks noGrp="1"/>
          </p:cNvSpPr>
          <p:nvPr>
            <p:ph type="sldNum" sz="quarter" idx="11"/>
          </p:nvPr>
        </p:nvSpPr>
        <p:spPr/>
        <p:txBody>
          <a:bodyPr/>
          <a:lstStyle/>
          <a:p>
            <a:fld id="{53FDD633-865F-4397-9998-FD58018FC6DC}"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5B153510-535B-4348-9B1A-2504AFBE7B63}" type="datetimeFigureOut">
              <a:rPr lang="en-US" smtClean="0"/>
              <a:pPr/>
              <a:t>8/17/2022</a:t>
            </a:fld>
            <a:endParaRPr lang="en-US"/>
          </a:p>
        </p:txBody>
      </p:sp>
      <p:sp>
        <p:nvSpPr>
          <p:cNvPr id="15" name="Slide Number Placeholder 14"/>
          <p:cNvSpPr>
            <a:spLocks noGrp="1"/>
          </p:cNvSpPr>
          <p:nvPr>
            <p:ph type="sldNum" sz="quarter" idx="11"/>
          </p:nvPr>
        </p:nvSpPr>
        <p:spPr/>
        <p:txBody>
          <a:bodyPr/>
          <a:lstStyle/>
          <a:p>
            <a:fld id="{53FDD633-865F-4397-9998-FD58018FC6DC}" type="slidenum">
              <a:rPr lang="en-US" smtClean="0"/>
              <a:pPr/>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5689600" y="4074498"/>
            <a:ext cx="609600" cy="1015663"/>
          </a:xfrm>
          <a:prstGeom prst="rect">
            <a:avLst/>
          </a:prstGeom>
          <a:noFill/>
        </p:spPr>
        <p:txBody>
          <a:bodyPr wrap="square" lIns="0" tIns="0" rIns="0" bIns="0" rtlCol="0" anchor="t" anchorCtr="0">
            <a:spAutoFit/>
          </a:bodyPr>
          <a:lstStyle/>
          <a:p>
            <a:r>
              <a:rPr lang="en-US" sz="6600" dirty="0" smtClean="0">
                <a:effectLst>
                  <a:outerShdw blurRad="38100" dist="38100" dir="2700000" algn="tl">
                    <a:srgbClr val="000000">
                      <a:alpha val="43137"/>
                    </a:srgbClr>
                  </a:outerShdw>
                </a:effectLst>
                <a:latin typeface="+mn-lt"/>
              </a:rPr>
              <a:t>{</a:t>
            </a:r>
            <a:endParaRPr lang="en-US" sz="6600" dirty="0">
              <a:effectLst>
                <a:outerShdw blurRad="38100" dist="38100" dir="2700000" algn="tl">
                  <a:srgbClr val="000000">
                    <a:alpha val="43137"/>
                  </a:srgbClr>
                </a:outerShdw>
              </a:effectLst>
              <a:latin typeface="+mn-lt"/>
            </a:endParaRPr>
          </a:p>
        </p:txBody>
      </p:sp>
      <p:sp>
        <p:nvSpPr>
          <p:cNvPr id="3" name="Text Placeholder 2"/>
          <p:cNvSpPr>
            <a:spLocks noGrp="1"/>
          </p:cNvSpPr>
          <p:nvPr>
            <p:ph type="body" idx="1"/>
          </p:nvPr>
        </p:nvSpPr>
        <p:spPr>
          <a:xfrm>
            <a:off x="6096000" y="4267368"/>
            <a:ext cx="49784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5B153510-535B-4348-9B1A-2504AFBE7B63}" type="datetimeFigureOut">
              <a:rPr lang="en-US" smtClean="0"/>
              <a:pPr/>
              <a:t>8/17/2022</a:t>
            </a:fld>
            <a:endParaRPr lang="en-US"/>
          </a:p>
        </p:txBody>
      </p:sp>
      <p:sp>
        <p:nvSpPr>
          <p:cNvPr id="13" name="Slide Number Placeholder 12"/>
          <p:cNvSpPr>
            <a:spLocks noGrp="1"/>
          </p:cNvSpPr>
          <p:nvPr>
            <p:ph type="sldNum" sz="quarter" idx="11"/>
          </p:nvPr>
        </p:nvSpPr>
        <p:spPr/>
        <p:txBody>
          <a:bodyPr/>
          <a:lstStyle/>
          <a:p>
            <a:fld id="{53FDD633-865F-4397-9998-FD58018FC6DC}"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
        <p:nvSpPr>
          <p:cNvPr id="4" name="Title 3"/>
          <p:cNvSpPr>
            <a:spLocks noGrp="1"/>
          </p:cNvSpPr>
          <p:nvPr>
            <p:ph type="title"/>
          </p:nvPr>
        </p:nvSpPr>
        <p:spPr>
          <a:xfrm>
            <a:off x="3048000" y="1905000"/>
            <a:ext cx="804672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5B153510-535B-4348-9B1A-2504AFBE7B63}" type="datetimeFigureOut">
              <a:rPr lang="en-US" smtClean="0"/>
              <a:pPr/>
              <a:t>8/17/2022</a:t>
            </a:fld>
            <a:endParaRPr lang="en-US"/>
          </a:p>
        </p:txBody>
      </p:sp>
      <p:sp>
        <p:nvSpPr>
          <p:cNvPr id="9" name="Slide Number Placeholder 8"/>
          <p:cNvSpPr>
            <a:spLocks noGrp="1"/>
          </p:cNvSpPr>
          <p:nvPr>
            <p:ph type="sldNum" sz="quarter" idx="11"/>
          </p:nvPr>
        </p:nvSpPr>
        <p:spPr/>
        <p:txBody>
          <a:bodyPr/>
          <a:lstStyle/>
          <a:p>
            <a:fld id="{53FDD633-865F-4397-9998-FD58018FC6DC}" type="slidenum">
              <a:rPr lang="en-US" smtClean="0"/>
              <a:pPr/>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792224" y="658368"/>
            <a:ext cx="4364736"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6705600" y="658369"/>
            <a:ext cx="4364736"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816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792224" y="1371600"/>
            <a:ext cx="43688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70560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705600" y="1371600"/>
            <a:ext cx="4364736"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408853" y="520192"/>
            <a:ext cx="6096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8" name="TextBox 17"/>
          <p:cNvSpPr txBox="1"/>
          <p:nvPr/>
        </p:nvSpPr>
        <p:spPr>
          <a:xfrm>
            <a:off x="6373707" y="520192"/>
            <a:ext cx="6096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5B153510-535B-4348-9B1A-2504AFBE7B63}" type="datetimeFigureOut">
              <a:rPr lang="en-US" smtClean="0"/>
              <a:pPr/>
              <a:t>8/17/2022</a:t>
            </a:fld>
            <a:endParaRPr lang="en-US"/>
          </a:p>
        </p:txBody>
      </p:sp>
      <p:sp>
        <p:nvSpPr>
          <p:cNvPr id="15" name="Slide Number Placeholder 14"/>
          <p:cNvSpPr>
            <a:spLocks noGrp="1"/>
          </p:cNvSpPr>
          <p:nvPr>
            <p:ph type="sldNum" sz="quarter" idx="11"/>
          </p:nvPr>
        </p:nvSpPr>
        <p:spPr/>
        <p:txBody>
          <a:bodyPr/>
          <a:lstStyle/>
          <a:p>
            <a:fld id="{53FDD633-865F-4397-9998-FD58018FC6DC}" type="slidenum">
              <a:rPr lang="en-US" smtClean="0"/>
              <a:pPr/>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153510-535B-4348-9B1A-2504AFBE7B63}" type="datetimeFigureOut">
              <a:rPr lang="en-US" smtClean="0"/>
              <a:pPr/>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FDD633-865F-4397-9998-FD58018FC6D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5B153510-535B-4348-9B1A-2504AFBE7B63}" type="datetimeFigureOut">
              <a:rPr lang="en-US" smtClean="0"/>
              <a:pPr/>
              <a:t>8/17/2022</a:t>
            </a:fld>
            <a:endParaRPr lang="en-US"/>
          </a:p>
        </p:txBody>
      </p:sp>
      <p:sp>
        <p:nvSpPr>
          <p:cNvPr id="8" name="Slide Number Placeholder 7"/>
          <p:cNvSpPr>
            <a:spLocks noGrp="1"/>
          </p:cNvSpPr>
          <p:nvPr>
            <p:ph type="sldNum" sz="quarter" idx="11"/>
          </p:nvPr>
        </p:nvSpPr>
        <p:spPr/>
        <p:txBody>
          <a:bodyPr/>
          <a:lstStyle/>
          <a:p>
            <a:fld id="{53FDD633-865F-4397-9998-FD58018FC6DC}"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B153510-535B-4348-9B1A-2504AFBE7B63}" type="datetimeFigureOut">
              <a:rPr lang="en-US" smtClean="0"/>
              <a:pPr/>
              <a:t>8/17/2022</a:t>
            </a:fld>
            <a:endParaRPr lang="en-US"/>
          </a:p>
        </p:txBody>
      </p:sp>
      <p:sp>
        <p:nvSpPr>
          <p:cNvPr id="6" name="Slide Number Placeholder 5"/>
          <p:cNvSpPr>
            <a:spLocks noGrp="1"/>
          </p:cNvSpPr>
          <p:nvPr>
            <p:ph type="sldNum" sz="quarter" idx="11"/>
          </p:nvPr>
        </p:nvSpPr>
        <p:spPr/>
        <p:txBody>
          <a:bodyPr/>
          <a:lstStyle/>
          <a:p>
            <a:fld id="{53FDD633-865F-4397-9998-FD58018FC6DC}" type="slidenum">
              <a:rPr lang="en-US" smtClean="0"/>
              <a:pPr/>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7105227" y="1774588"/>
            <a:ext cx="609600" cy="1231106"/>
          </a:xfrm>
          <a:prstGeom prst="rect">
            <a:avLst/>
          </a:prstGeom>
          <a:noFill/>
        </p:spPr>
        <p:txBody>
          <a:bodyPr wrap="square" lIns="0" tIns="0" rIns="0" bIns="0" rtlCol="0" anchor="t" anchorCtr="0">
            <a:spAutoFit/>
          </a:bodyPr>
          <a:lstStyle/>
          <a:p>
            <a:r>
              <a:rPr lang="en-US" sz="8000" dirty="0" smtClean="0">
                <a:effectLst>
                  <a:outerShdw blurRad="38100" dist="38100" dir="2700000" algn="tl">
                    <a:srgbClr val="000000">
                      <a:alpha val="43137"/>
                    </a:srgbClr>
                  </a:outerShdw>
                </a:effectLst>
                <a:latin typeface="+mn-lt"/>
              </a:rPr>
              <a:t>{</a:t>
            </a:r>
            <a:endParaRPr lang="en-US" sz="8000" dirty="0">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1117600" y="685801"/>
            <a:ext cx="57912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00" y="685801"/>
            <a:ext cx="34544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5B153510-535B-4348-9B1A-2504AFBE7B63}" type="datetimeFigureOut">
              <a:rPr lang="en-US" smtClean="0"/>
              <a:pPr/>
              <a:t>8/17/2022</a:t>
            </a:fld>
            <a:endParaRPr lang="en-US"/>
          </a:p>
        </p:txBody>
      </p:sp>
      <p:sp>
        <p:nvSpPr>
          <p:cNvPr id="16" name="Slide Number Placeholder 15"/>
          <p:cNvSpPr>
            <a:spLocks noGrp="1"/>
          </p:cNvSpPr>
          <p:nvPr>
            <p:ph type="sldNum" sz="quarter" idx="11"/>
          </p:nvPr>
        </p:nvSpPr>
        <p:spPr/>
        <p:txBody>
          <a:bodyPr/>
          <a:lstStyle/>
          <a:p>
            <a:fld id="{53FDD633-865F-4397-9998-FD58018FC6DC}" type="slidenum">
              <a:rPr lang="en-US" smtClean="0"/>
              <a:pPr/>
              <a:t>‹#›</a:t>
            </a:fld>
            <a:endParaRPr lang="en-US"/>
          </a:p>
        </p:txBody>
      </p:sp>
      <p:sp>
        <p:nvSpPr>
          <p:cNvPr id="17" name="Footer Placeholder 16"/>
          <p:cNvSpPr>
            <a:spLocks noGrp="1"/>
          </p:cNvSpPr>
          <p:nvPr>
            <p:ph type="ftr" sz="quarter" idx="12"/>
          </p:nvPr>
        </p:nvSpPr>
        <p:spPr/>
        <p:txBody>
          <a:bodyPr/>
          <a:lstStyle/>
          <a:p>
            <a:endParaRPr lang="en-US"/>
          </a:p>
        </p:txBody>
      </p:sp>
      <p:sp>
        <p:nvSpPr>
          <p:cNvPr id="18" name="Title 17"/>
          <p:cNvSpPr>
            <a:spLocks noGrp="1"/>
          </p:cNvSpPr>
          <p:nvPr>
            <p:ph type="title"/>
          </p:nvPr>
        </p:nvSpPr>
        <p:spPr/>
        <p:txBody>
          <a:bodyPr/>
          <a:lstStyle/>
          <a:p>
            <a:r>
              <a:rPr lang="en-US" smtClean="0"/>
              <a:t>Click to edit Master title style</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625600" y="612776"/>
            <a:ext cx="89408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3657600" y="3453047"/>
            <a:ext cx="67056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3247136" y="3331464"/>
            <a:ext cx="609600" cy="923330"/>
          </a:xfrm>
          <a:prstGeom prst="rect">
            <a:avLst/>
          </a:prstGeom>
          <a:noFill/>
        </p:spPr>
        <p:txBody>
          <a:bodyPr wrap="square" lIns="0" tIns="0" rIns="0" bIns="0" rtlCol="0" anchor="t" anchorCtr="0">
            <a:spAutoFit/>
          </a:bodyPr>
          <a:lstStyle/>
          <a:p>
            <a:r>
              <a:rPr lang="en-US" sz="6000" dirty="0" smtClean="0">
                <a:effectLst>
                  <a:outerShdw blurRad="38100" dist="38100" dir="2700000" algn="tl">
                    <a:srgbClr val="000000">
                      <a:alpha val="43137"/>
                    </a:srgbClr>
                  </a:outerShdw>
                </a:effectLst>
                <a:latin typeface="+mn-lt"/>
              </a:rPr>
              <a:t>{</a:t>
            </a:r>
            <a:endParaRPr lang="en-US" sz="6000" dirty="0">
              <a:effectLst>
                <a:outerShdw blurRad="38100" dist="38100" dir="2700000" algn="tl">
                  <a:srgbClr val="000000">
                    <a:alpha val="43137"/>
                  </a:srgbClr>
                </a:outerShdw>
              </a:effectLst>
              <a:latin typeface="+mn-l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5B153510-535B-4348-9B1A-2504AFBE7B63}" type="datetimeFigureOut">
              <a:rPr lang="en-US" smtClean="0"/>
              <a:pPr/>
              <a:t>8/17/2022</a:t>
            </a:fld>
            <a:endParaRPr lang="en-US"/>
          </a:p>
        </p:txBody>
      </p:sp>
      <p:sp>
        <p:nvSpPr>
          <p:cNvPr id="14" name="Slide Number Placeholder 13"/>
          <p:cNvSpPr>
            <a:spLocks noGrp="1"/>
          </p:cNvSpPr>
          <p:nvPr>
            <p:ph type="sldNum" sz="quarter" idx="11"/>
          </p:nvPr>
        </p:nvSpPr>
        <p:spPr/>
        <p:txBody>
          <a:bodyPr/>
          <a:lstStyle/>
          <a:p>
            <a:fld id="{53FDD633-865F-4397-9998-FD58018FC6DC}" type="slidenum">
              <a:rPr lang="en-US" smtClean="0"/>
              <a:pPr/>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44800" y="685802"/>
            <a:ext cx="77216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153510-535B-4348-9B1A-2504AFBE7B63}" type="datetimeFigureOut">
              <a:rPr lang="en-US" smtClean="0"/>
              <a:pPr/>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FDD633-865F-4397-9998-FD58018FC6DC}"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2800" y="609601"/>
            <a:ext cx="28448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0800" y="685801"/>
            <a:ext cx="67056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153510-535B-4348-9B1A-2504AFBE7B63}" type="datetimeFigureOut">
              <a:rPr lang="en-US" smtClean="0"/>
              <a:pPr/>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FDD633-865F-4397-9998-FD58018FC6DC}"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B153510-535B-4348-9B1A-2504AFBE7B63}" type="datetimeFigureOut">
              <a:rPr lang="en-US" smtClean="0"/>
              <a:pPr/>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FDD633-865F-4397-9998-FD58018FC6DC}" type="slidenum">
              <a:rPr lang="en-US" smtClean="0"/>
              <a:pPr/>
              <a:t>‹#›</a:t>
            </a:fld>
            <a:endParaRPr lang="en-US"/>
          </a:p>
        </p:txBody>
      </p:sp>
    </p:spTree>
    <p:extLst>
      <p:ext uri="{BB962C8B-B14F-4D97-AF65-F5344CB8AC3E}">
        <p14:creationId xmlns:p14="http://schemas.microsoft.com/office/powerpoint/2010/main" val="3597555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B153510-535B-4348-9B1A-2504AFBE7B63}" type="datetimeFigureOut">
              <a:rPr lang="en-US" smtClean="0"/>
              <a:pPr/>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FDD633-865F-4397-9998-FD58018FC6DC}" type="slidenum">
              <a:rPr lang="en-US" smtClean="0"/>
              <a:pPr/>
              <a:t>‹#›</a:t>
            </a:fld>
            <a:endParaRPr lang="en-US"/>
          </a:p>
        </p:txBody>
      </p:sp>
    </p:spTree>
    <p:extLst>
      <p:ext uri="{BB962C8B-B14F-4D97-AF65-F5344CB8AC3E}">
        <p14:creationId xmlns:p14="http://schemas.microsoft.com/office/powerpoint/2010/main" val="2448451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3"/>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153510-535B-4348-9B1A-2504AFBE7B63}" type="datetimeFigureOut">
              <a:rPr lang="en-US" smtClean="0"/>
              <a:pPr/>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FDD633-865F-4397-9998-FD58018FC6DC}" type="slidenum">
              <a:rPr lang="en-US" smtClean="0"/>
              <a:pPr/>
              <a:t>‹#›</a:t>
            </a:fld>
            <a:endParaRPr lang="en-US"/>
          </a:p>
        </p:txBody>
      </p:sp>
    </p:spTree>
    <p:extLst>
      <p:ext uri="{BB962C8B-B14F-4D97-AF65-F5344CB8AC3E}">
        <p14:creationId xmlns:p14="http://schemas.microsoft.com/office/powerpoint/2010/main" val="3784508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B153510-535B-4348-9B1A-2504AFBE7B63}" type="datetimeFigureOut">
              <a:rPr lang="en-US" smtClean="0"/>
              <a:pPr/>
              <a:t>8/17/2022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FDD633-865F-4397-9998-FD58018FC6DC}" type="slidenum">
              <a:rPr lang="en-US" smtClean="0"/>
              <a:pPr/>
              <a:t>‹#›</a:t>
            </a:fld>
            <a:endParaRPr lang="en-US"/>
          </a:p>
        </p:txBody>
      </p:sp>
    </p:spTree>
    <p:extLst>
      <p:ext uri="{BB962C8B-B14F-4D97-AF65-F5344CB8AC3E}">
        <p14:creationId xmlns:p14="http://schemas.microsoft.com/office/powerpoint/2010/main" val="2472668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600" y="1447801"/>
            <a:ext cx="103632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600" y="228601"/>
            <a:ext cx="103632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5B153510-535B-4348-9B1A-2504AFBE7B63}" type="datetimeFigureOut">
              <a:rPr lang="en-US" smtClean="0"/>
              <a:pPr/>
              <a:t>8/17/2022</a:t>
            </a:fld>
            <a:endParaRPr lang="en-US"/>
          </a:p>
        </p:txBody>
      </p:sp>
      <p:sp>
        <p:nvSpPr>
          <p:cNvPr id="8" name="Slide Number Placeholder 7"/>
          <p:cNvSpPr>
            <a:spLocks noGrp="1"/>
          </p:cNvSpPr>
          <p:nvPr>
            <p:ph type="sldNum" sz="quarter" idx="11"/>
          </p:nvPr>
        </p:nvSpPr>
        <p:spPr/>
        <p:txBody>
          <a:bodyPr/>
          <a:lstStyle/>
          <a:p>
            <a:fld id="{53FDD633-865F-4397-9998-FD58018FC6DC}"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B153510-535B-4348-9B1A-2504AFBE7B63}" type="datetimeFigureOut">
              <a:rPr lang="en-US" smtClean="0"/>
              <a:pPr/>
              <a:t>8/17/2022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FDD633-865F-4397-9998-FD58018FC6DC}" type="slidenum">
              <a:rPr lang="en-US" smtClean="0"/>
              <a:pPr/>
              <a:t>‹#›</a:t>
            </a:fld>
            <a:endParaRPr lang="en-US"/>
          </a:p>
        </p:txBody>
      </p:sp>
    </p:spTree>
    <p:extLst>
      <p:ext uri="{BB962C8B-B14F-4D97-AF65-F5344CB8AC3E}">
        <p14:creationId xmlns:p14="http://schemas.microsoft.com/office/powerpoint/2010/main" val="1966018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B153510-535B-4348-9B1A-2504AFBE7B63}" type="datetimeFigureOut">
              <a:rPr lang="en-US" smtClean="0"/>
              <a:pPr/>
              <a:t>8/17/2022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FDD633-865F-4397-9998-FD58018FC6DC}" type="slidenum">
              <a:rPr lang="en-US" smtClean="0"/>
              <a:pPr/>
              <a:t>‹#›</a:t>
            </a:fld>
            <a:endParaRPr lang="en-US"/>
          </a:p>
        </p:txBody>
      </p:sp>
    </p:spTree>
    <p:extLst>
      <p:ext uri="{BB962C8B-B14F-4D97-AF65-F5344CB8AC3E}">
        <p14:creationId xmlns:p14="http://schemas.microsoft.com/office/powerpoint/2010/main" val="11394530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53510-535B-4348-9B1A-2504AFBE7B63}" type="datetimeFigureOut">
              <a:rPr lang="en-US" smtClean="0"/>
              <a:pPr/>
              <a:t>8/17/2022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FDD633-865F-4397-9998-FD58018FC6DC}" type="slidenum">
              <a:rPr lang="en-US" smtClean="0"/>
              <a:pPr/>
              <a:t>‹#›</a:t>
            </a:fld>
            <a:endParaRPr lang="en-US"/>
          </a:p>
        </p:txBody>
      </p:sp>
    </p:spTree>
    <p:extLst>
      <p:ext uri="{BB962C8B-B14F-4D97-AF65-F5344CB8AC3E}">
        <p14:creationId xmlns:p14="http://schemas.microsoft.com/office/powerpoint/2010/main" val="5439431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153510-535B-4348-9B1A-2504AFBE7B63}" type="datetimeFigureOut">
              <a:rPr lang="en-US" smtClean="0"/>
              <a:pPr/>
              <a:t>8/17/2022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FDD633-865F-4397-9998-FD58018FC6DC}" type="slidenum">
              <a:rPr lang="en-US" smtClean="0"/>
              <a:pPr/>
              <a:t>‹#›</a:t>
            </a:fld>
            <a:endParaRPr lang="en-US"/>
          </a:p>
        </p:txBody>
      </p:sp>
    </p:spTree>
    <p:extLst>
      <p:ext uri="{BB962C8B-B14F-4D97-AF65-F5344CB8AC3E}">
        <p14:creationId xmlns:p14="http://schemas.microsoft.com/office/powerpoint/2010/main" val="6022013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153510-535B-4348-9B1A-2504AFBE7B63}" type="datetimeFigureOut">
              <a:rPr lang="en-US" smtClean="0"/>
              <a:pPr/>
              <a:t>8/17/2022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FDD633-865F-4397-9998-FD58018FC6DC}" type="slidenum">
              <a:rPr lang="en-US" smtClean="0"/>
              <a:pPr/>
              <a:t>‹#›</a:t>
            </a:fld>
            <a:endParaRPr lang="en-US"/>
          </a:p>
        </p:txBody>
      </p:sp>
    </p:spTree>
    <p:extLst>
      <p:ext uri="{BB962C8B-B14F-4D97-AF65-F5344CB8AC3E}">
        <p14:creationId xmlns:p14="http://schemas.microsoft.com/office/powerpoint/2010/main" val="200061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B153510-535B-4348-9B1A-2504AFBE7B63}" type="datetimeFigureOut">
              <a:rPr lang="en-US" smtClean="0"/>
              <a:pPr/>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FDD633-865F-4397-9998-FD58018FC6DC}" type="slidenum">
              <a:rPr lang="en-US" smtClean="0"/>
              <a:pPr/>
              <a:t>‹#›</a:t>
            </a:fld>
            <a:endParaRPr lang="en-US"/>
          </a:p>
        </p:txBody>
      </p:sp>
    </p:spTree>
    <p:extLst>
      <p:ext uri="{BB962C8B-B14F-4D97-AF65-F5344CB8AC3E}">
        <p14:creationId xmlns:p14="http://schemas.microsoft.com/office/powerpoint/2010/main" val="915336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51"/>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5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B153510-535B-4348-9B1A-2504AFBE7B63}" type="datetimeFigureOut">
              <a:rPr lang="en-US" smtClean="0"/>
              <a:pPr/>
              <a:t>8/17/2022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FDD633-865F-4397-9998-FD58018FC6DC}" type="slidenum">
              <a:rPr lang="en-US" smtClean="0"/>
              <a:pPr/>
              <a:t>‹#›</a:t>
            </a:fld>
            <a:endParaRPr lang="en-US"/>
          </a:p>
        </p:txBody>
      </p:sp>
    </p:spTree>
    <p:extLst>
      <p:ext uri="{BB962C8B-B14F-4D97-AF65-F5344CB8AC3E}">
        <p14:creationId xmlns:p14="http://schemas.microsoft.com/office/powerpoint/2010/main" val="2412642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17424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786880" y="1574800"/>
            <a:ext cx="438912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153510-535B-4348-9B1A-2504AFBE7B63}" type="datetimeFigureOut">
              <a:rPr lang="en-US" smtClean="0"/>
              <a:pPr/>
              <a:t>8/17/2022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FDD633-865F-4397-9998-FD58018FC6D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70176" y="1572768"/>
            <a:ext cx="438912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170176"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790944" y="1572768"/>
            <a:ext cx="438912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790944" y="2259366"/>
            <a:ext cx="438912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153510-535B-4348-9B1A-2504AFBE7B63}" type="datetimeFigureOut">
              <a:rPr lang="en-US" smtClean="0"/>
              <a:pPr/>
              <a:t>8/17/2022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FDD633-865F-4397-9998-FD58018FC6D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153510-535B-4348-9B1A-2504AFBE7B63}" type="datetimeFigureOut">
              <a:rPr lang="en-US" smtClean="0"/>
              <a:pPr/>
              <a:t>8/17/2022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FDD633-865F-4397-9998-FD58018FC6D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153510-535B-4348-9B1A-2504AFBE7B63}" type="datetimeFigureOut">
              <a:rPr lang="en-US" smtClean="0"/>
              <a:pPr/>
              <a:t>8/17/2022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FDD633-865F-4397-9998-FD58018FC6D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600200"/>
            <a:ext cx="6815667"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601" y="1600200"/>
            <a:ext cx="4011084"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153510-535B-4348-9B1A-2504AFBE7B63}" type="datetimeFigureOut">
              <a:rPr lang="en-US" smtClean="0"/>
              <a:pPr/>
              <a:t>8/17/2022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FDD633-865F-4397-9998-FD58018FC6DC}"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12001499" y="4846320"/>
            <a:ext cx="190501"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12001169"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09600" y="5715000"/>
            <a:ext cx="108712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153510-535B-4348-9B1A-2504AFBE7B63}" type="datetimeFigureOut">
              <a:rPr lang="en-US" smtClean="0"/>
              <a:pPr/>
              <a:t>8/17/2022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53FDD633-865F-4397-9998-FD58018FC6DC}" type="slidenum">
              <a:rPr lang="en-US" smtClean="0"/>
              <a:pPr/>
              <a:t>‹#›</a:t>
            </a:fld>
            <a:endParaRPr lang="en-US"/>
          </a:p>
        </p:txBody>
      </p:sp>
      <p:sp>
        <p:nvSpPr>
          <p:cNvPr id="8" name="Title 7"/>
          <p:cNvSpPr>
            <a:spLocks noGrp="1"/>
          </p:cNvSpPr>
          <p:nvPr>
            <p:ph type="title"/>
          </p:nvPr>
        </p:nvSpPr>
        <p:spPr>
          <a:xfrm>
            <a:off x="609600" y="4953000"/>
            <a:ext cx="108712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12001499" y="0"/>
            <a:ext cx="190501"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52718"/>
            <a:ext cx="77216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600" y="1752601"/>
            <a:ext cx="1016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09600" y="6172201"/>
            <a:ext cx="4572000" cy="304800"/>
          </a:xfrm>
          <a:prstGeom prst="rect">
            <a:avLst/>
          </a:prstGeom>
        </p:spPr>
        <p:txBody>
          <a:bodyPr vert="horz" lIns="91440" tIns="45720" rIns="91440" bIns="0" rtlCol="0" anchor="b"/>
          <a:lstStyle>
            <a:lvl1pPr algn="l">
              <a:defRPr sz="1000">
                <a:solidFill>
                  <a:schemeClr val="tx1"/>
                </a:solidFill>
              </a:defRPr>
            </a:lvl1pPr>
          </a:lstStyle>
          <a:p>
            <a:fld id="{5B153510-535B-4348-9B1A-2504AFBE7B63}" type="datetimeFigureOut">
              <a:rPr lang="en-US" smtClean="0"/>
              <a:pPr/>
              <a:t>8/17/2022</a:t>
            </a:fld>
            <a:endParaRPr lang="en-US"/>
          </a:p>
        </p:txBody>
      </p:sp>
      <p:sp>
        <p:nvSpPr>
          <p:cNvPr id="5" name="Footer Placeholder 4"/>
          <p:cNvSpPr>
            <a:spLocks noGrp="1"/>
          </p:cNvSpPr>
          <p:nvPr>
            <p:ph type="ftr" sz="quarter" idx="3"/>
          </p:nvPr>
        </p:nvSpPr>
        <p:spPr>
          <a:xfrm>
            <a:off x="609600" y="6492876"/>
            <a:ext cx="4572000" cy="283845"/>
          </a:xfrm>
          <a:prstGeom prst="rect">
            <a:avLst/>
          </a:prstGeom>
        </p:spPr>
        <p:txBody>
          <a:bodyPr vert="horz" lIns="91440" tIns="45720" rIns="91440" bIns="45720" rtlCol="0" anchor="t"/>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rot="16200000">
            <a:off x="11189124" y="5824644"/>
            <a:ext cx="1315721" cy="486833"/>
          </a:xfrm>
          <a:prstGeom prst="rect">
            <a:avLst/>
          </a:prstGeom>
        </p:spPr>
        <p:txBody>
          <a:bodyPr vert="horz" lIns="91440" tIns="45720" rIns="91440" bIns="45720" rtlCol="0" anchor="ctr"/>
          <a:lstStyle>
            <a:lvl1pPr algn="l">
              <a:defRPr sz="2400" b="1">
                <a:solidFill>
                  <a:schemeClr val="tx2"/>
                </a:solidFill>
              </a:defRPr>
            </a:lvl1pPr>
          </a:lstStyle>
          <a:p>
            <a:fld id="{53FDD633-865F-4397-9998-FD58018FC6DC}" type="slidenum">
              <a:rPr lang="en-US" smtClean="0"/>
              <a:pPr/>
              <a:t>‹#›</a:t>
            </a:fld>
            <a:endParaRPr lang="en-US"/>
          </a:p>
        </p:txBody>
      </p:sp>
      <p:sp>
        <p:nvSpPr>
          <p:cNvPr id="7" name="Rectangle 6"/>
          <p:cNvSpPr/>
          <p:nvPr/>
        </p:nvSpPr>
        <p:spPr>
          <a:xfrm>
            <a:off x="12001499" y="0"/>
            <a:ext cx="190501"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001499" y="1371600"/>
            <a:ext cx="190501"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87" r:id="rId14"/>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830961" y="1038441"/>
            <a:ext cx="965416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557464" y="419133"/>
            <a:ext cx="5538472" cy="5973945"/>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4370607" y="116855"/>
            <a:ext cx="8639149"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36320" y="4876800"/>
            <a:ext cx="100584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844800" y="685802"/>
            <a:ext cx="8128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54739"/>
            <a:ext cx="28448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5B153510-535B-4348-9B1A-2504AFBE7B63}" type="datetimeFigureOut">
              <a:rPr lang="en-US" smtClean="0"/>
              <a:pPr/>
              <a:t>8/17/2022</a:t>
            </a:fld>
            <a:endParaRPr lang="en-US"/>
          </a:p>
        </p:txBody>
      </p:sp>
      <p:sp>
        <p:nvSpPr>
          <p:cNvPr id="5" name="Footer Placeholder 4"/>
          <p:cNvSpPr>
            <a:spLocks noGrp="1"/>
          </p:cNvSpPr>
          <p:nvPr>
            <p:ph type="ftr" sz="quarter" idx="3"/>
          </p:nvPr>
        </p:nvSpPr>
        <p:spPr>
          <a:xfrm>
            <a:off x="1097280" y="6154739"/>
            <a:ext cx="6096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p>
        </p:txBody>
      </p:sp>
      <p:sp>
        <p:nvSpPr>
          <p:cNvPr id="6" name="Slide Number Placeholder 5"/>
          <p:cNvSpPr>
            <a:spLocks noGrp="1"/>
          </p:cNvSpPr>
          <p:nvPr>
            <p:ph type="sldNum" sz="quarter" idx="4"/>
          </p:nvPr>
        </p:nvSpPr>
        <p:spPr>
          <a:xfrm>
            <a:off x="1097280" y="5842000"/>
            <a:ext cx="28448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53FDD633-865F-4397-9998-FD58018FC6DC}"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6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153510-535B-4348-9B1A-2504AFBE7B63}" type="datetimeFigureOut">
              <a:rPr lang="en-US" smtClean="0"/>
              <a:pPr/>
              <a:t>8/17/2022</a:t>
            </a:fld>
            <a:endParaRPr lang="en-US"/>
          </a:p>
        </p:txBody>
      </p:sp>
      <p:sp>
        <p:nvSpPr>
          <p:cNvPr id="5" name="Footer Placeholder 4"/>
          <p:cNvSpPr>
            <a:spLocks noGrp="1"/>
          </p:cNvSpPr>
          <p:nvPr>
            <p:ph type="ftr" sz="quarter" idx="3"/>
          </p:nvPr>
        </p:nvSpPr>
        <p:spPr>
          <a:xfrm>
            <a:off x="4165600" y="635636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6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FDD633-865F-4397-9998-FD58018FC6DC}" type="slidenum">
              <a:rPr lang="en-US" smtClean="0"/>
              <a:pPr/>
              <a:t>‹#›</a:t>
            </a:fld>
            <a:endParaRPr lang="en-US"/>
          </a:p>
        </p:txBody>
      </p:sp>
    </p:spTree>
    <p:extLst>
      <p:ext uri="{BB962C8B-B14F-4D97-AF65-F5344CB8AC3E}">
        <p14:creationId xmlns:p14="http://schemas.microsoft.com/office/powerpoint/2010/main" val="1866782455"/>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7.jpe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Deuh2Im92qI" TargetMode="External"/><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gif"/><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vnexpress.net/cuoc-song-o-thanh-pho-lanh-nhat-the-gioi-4416698.html#:~:text=Th%C3%A0nh%20ph%E1%BB%91%20Yakutia%20%E1%BB%9F%20Siberia,kho%E1%BA%A3ng%20300.000%20d%C3%A2n%20sinh%20s%E1%BB%91ng" TargetMode="External"/><Relationship Id="rId7" Type="http://schemas.openxmlformats.org/officeDocument/2006/relationships/hyperlink" Target="https://www.thiennhien.net/2015/06/03/nhung-cay-cau-lon-len-tung-ngay-tai-noi-uot-nhat-gioi/" TargetMode="External"/><Relationship Id="rId2" Type="http://schemas.openxmlformats.org/officeDocument/2006/relationships/hyperlink" Target="https://vi.wikipedia.org/wiki/Bi%E1%BB%83n_Caspi" TargetMode="External"/><Relationship Id="rId1" Type="http://schemas.openxmlformats.org/officeDocument/2006/relationships/slideLayout" Target="../slideLayouts/slideLayout7.xml"/><Relationship Id="rId6" Type="http://schemas.openxmlformats.org/officeDocument/2006/relationships/hyperlink" Target="https://zingnews.vn/video-noi-co-luong-mua-cao-nhat-the-gioi-post1201487.html" TargetMode="External"/><Relationship Id="rId5" Type="http://schemas.openxmlformats.org/officeDocument/2006/relationships/hyperlink" Target="https://tapchigiaothong.vn/tai-sao-quoc-gia-indonesia-co-qua-nhieu-dong-dat-va-song-than-d70136.html" TargetMode="External"/><Relationship Id="rId4" Type="http://schemas.openxmlformats.org/officeDocument/2006/relationships/hyperlink" Target="https://zingnews.vn/noc-nha-the-gioi-nam-o-dau-cao-may-nghin-met-post867257.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microsoft.com/office/2007/relationships/hdphoto" Target="../media/hdphoto3.wdp"/></Relationships>
</file>

<file path=ppt/slides/_rels/slide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58.gif"/><Relationship Id="rId3" Type="http://schemas.openxmlformats.org/officeDocument/2006/relationships/audio" Target="file:///D:\Rung%20Chuong%20Vang\chaomung.wav" TargetMode="External"/><Relationship Id="rId7" Type="http://schemas.openxmlformats.org/officeDocument/2006/relationships/image" Target="../media/image52.gif"/><Relationship Id="rId12" Type="http://schemas.openxmlformats.org/officeDocument/2006/relationships/image" Target="../media/image57.gif"/><Relationship Id="rId17" Type="http://schemas.openxmlformats.org/officeDocument/2006/relationships/image" Target="../media/image62.png"/><Relationship Id="rId2" Type="http://schemas.openxmlformats.org/officeDocument/2006/relationships/audio" Target="../media/audio1.wav"/><Relationship Id="rId16" Type="http://schemas.openxmlformats.org/officeDocument/2006/relationships/image" Target="../media/image61.gif"/><Relationship Id="rId1" Type="http://schemas.openxmlformats.org/officeDocument/2006/relationships/audio" Target="file:///D:\Rung%20Chuong%20Vang\8.%20Ket%20thuc%20cau%20hoi.wav" TargetMode="External"/><Relationship Id="rId6" Type="http://schemas.openxmlformats.org/officeDocument/2006/relationships/image" Target="../media/image51.gif"/><Relationship Id="rId11" Type="http://schemas.openxmlformats.org/officeDocument/2006/relationships/image" Target="../media/image56.gif"/><Relationship Id="rId5" Type="http://schemas.openxmlformats.org/officeDocument/2006/relationships/audio" Target="../media/audio2.wav"/><Relationship Id="rId15" Type="http://schemas.openxmlformats.org/officeDocument/2006/relationships/image" Target="../media/image60.gif"/><Relationship Id="rId10" Type="http://schemas.openxmlformats.org/officeDocument/2006/relationships/image" Target="../media/image55.gif"/><Relationship Id="rId4" Type="http://schemas.openxmlformats.org/officeDocument/2006/relationships/slideLayout" Target="../slideLayouts/slideLayout26.xml"/><Relationship Id="rId9" Type="http://schemas.openxmlformats.org/officeDocument/2006/relationships/image" Target="../media/image54.gif"/><Relationship Id="rId14" Type="http://schemas.openxmlformats.org/officeDocument/2006/relationships/image" Target="../media/image59.gif"/></Relationships>
</file>

<file path=ppt/slides/_rels/slide58.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63.gif"/><Relationship Id="rId3" Type="http://schemas.openxmlformats.org/officeDocument/2006/relationships/image" Target="../media/image59.gif"/><Relationship Id="rId7" Type="http://schemas.openxmlformats.org/officeDocument/2006/relationships/audio" Target="../media/audio4.wav"/><Relationship Id="rId12" Type="http://schemas.openxmlformats.org/officeDocument/2006/relationships/slide" Target="slide7.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slide" Target="slide1.xml"/><Relationship Id="rId11" Type="http://schemas.openxmlformats.org/officeDocument/2006/relationships/slide" Target="slide6.xml"/><Relationship Id="rId5" Type="http://schemas.openxmlformats.org/officeDocument/2006/relationships/slide" Target="slide33.xml"/><Relationship Id="rId10" Type="http://schemas.openxmlformats.org/officeDocument/2006/relationships/slide" Target="slide5.xml"/><Relationship Id="rId4" Type="http://schemas.openxmlformats.org/officeDocument/2006/relationships/image" Target="../media/image60.gif"/><Relationship Id="rId9" Type="http://schemas.openxmlformats.org/officeDocument/2006/relationships/slide" Target="slide2.xml"/></Relationships>
</file>

<file path=ppt/slides/_rels/slide59.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audio" Target="../media/audio5.wav"/><Relationship Id="rId7" Type="http://schemas.openxmlformats.org/officeDocument/2006/relationships/image" Target="../media/image60.gif"/><Relationship Id="rId2" Type="http://schemas.openxmlformats.org/officeDocument/2006/relationships/audio" Target="../media/audio4.wav"/><Relationship Id="rId1" Type="http://schemas.openxmlformats.org/officeDocument/2006/relationships/slideLayout" Target="../slideLayouts/slideLayout26.xml"/><Relationship Id="rId6" Type="http://schemas.openxmlformats.org/officeDocument/2006/relationships/image" Target="../media/image59.gif"/><Relationship Id="rId5"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image" Target="../media/image64.gif"/></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audio" Target="../media/audio5.wav"/><Relationship Id="rId7" Type="http://schemas.openxmlformats.org/officeDocument/2006/relationships/image" Target="../media/image60.gif"/><Relationship Id="rId2" Type="http://schemas.openxmlformats.org/officeDocument/2006/relationships/audio" Target="../media/audio4.wav"/><Relationship Id="rId1" Type="http://schemas.openxmlformats.org/officeDocument/2006/relationships/slideLayout" Target="../slideLayouts/slideLayout26.xml"/><Relationship Id="rId6" Type="http://schemas.openxmlformats.org/officeDocument/2006/relationships/image" Target="../media/image59.gif"/><Relationship Id="rId5"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image" Target="../media/image64.gif"/></Relationships>
</file>

<file path=ppt/slides/_rels/slide61.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audio" Target="../media/audio5.wav"/><Relationship Id="rId7" Type="http://schemas.openxmlformats.org/officeDocument/2006/relationships/image" Target="../media/image60.gif"/><Relationship Id="rId2" Type="http://schemas.openxmlformats.org/officeDocument/2006/relationships/audio" Target="../media/audio4.wav"/><Relationship Id="rId1" Type="http://schemas.openxmlformats.org/officeDocument/2006/relationships/slideLayout" Target="../slideLayouts/slideLayout26.xml"/><Relationship Id="rId6" Type="http://schemas.openxmlformats.org/officeDocument/2006/relationships/image" Target="../media/image59.gif"/><Relationship Id="rId5"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image" Target="../media/image64.gif"/></Relationships>
</file>

<file path=ppt/slides/_rels/slide62.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audio" Target="../media/audio5.wav"/><Relationship Id="rId7" Type="http://schemas.openxmlformats.org/officeDocument/2006/relationships/image" Target="../media/image60.gif"/><Relationship Id="rId2" Type="http://schemas.openxmlformats.org/officeDocument/2006/relationships/audio" Target="../media/audio4.wav"/><Relationship Id="rId1" Type="http://schemas.openxmlformats.org/officeDocument/2006/relationships/slideLayout" Target="../slideLayouts/slideLayout26.xml"/><Relationship Id="rId6" Type="http://schemas.openxmlformats.org/officeDocument/2006/relationships/image" Target="../media/image59.gif"/><Relationship Id="rId11" Type="http://schemas.openxmlformats.org/officeDocument/2006/relationships/image" Target="../media/image64.gif"/><Relationship Id="rId5" Type="http://schemas.openxmlformats.org/officeDocument/2006/relationships/audio" Target="../media/audio6.wav"/><Relationship Id="rId10" Type="http://schemas.openxmlformats.org/officeDocument/2006/relationships/image" Target="../media/image63.gif"/><Relationship Id="rId4" Type="http://schemas.openxmlformats.org/officeDocument/2006/relationships/audio" Target="../media/audio1.wav"/><Relationship Id="rId9" Type="http://schemas.openxmlformats.org/officeDocument/2006/relationships/slide" Target="slide32.xml"/></Relationships>
</file>

<file path=ppt/slides/_rels/slide63.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audio" Target="../media/audio5.wav"/><Relationship Id="rId7" Type="http://schemas.openxmlformats.org/officeDocument/2006/relationships/image" Target="../media/image60.gif"/><Relationship Id="rId2" Type="http://schemas.openxmlformats.org/officeDocument/2006/relationships/audio" Target="../media/audio4.wav"/><Relationship Id="rId1" Type="http://schemas.openxmlformats.org/officeDocument/2006/relationships/slideLayout" Target="../slideLayouts/slideLayout26.xml"/><Relationship Id="rId6" Type="http://schemas.openxmlformats.org/officeDocument/2006/relationships/image" Target="../media/image59.gif"/><Relationship Id="rId5"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image" Target="../media/image64.gif"/></Relationships>
</file>

<file path=ppt/slides/_rels/slide64.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audio" Target="../media/audio1.wav"/><Relationship Id="rId7" Type="http://schemas.openxmlformats.org/officeDocument/2006/relationships/image" Target="../media/image60.gif"/><Relationship Id="rId2" Type="http://schemas.openxmlformats.org/officeDocument/2006/relationships/audio" Target="../media/audio4.wav"/><Relationship Id="rId1" Type="http://schemas.openxmlformats.org/officeDocument/2006/relationships/slideLayout" Target="../slideLayouts/slideLayout26.xml"/><Relationship Id="rId6" Type="http://schemas.openxmlformats.org/officeDocument/2006/relationships/image" Target="../media/image59.gif"/><Relationship Id="rId5" Type="http://schemas.openxmlformats.org/officeDocument/2006/relationships/audio" Target="../media/audio5.wav"/><Relationship Id="rId4" Type="http://schemas.openxmlformats.org/officeDocument/2006/relationships/audio" Target="../media/audio6.wav"/><Relationship Id="rId9" Type="http://schemas.openxmlformats.org/officeDocument/2006/relationships/image" Target="../media/image64.gif"/></Relationships>
</file>

<file path=ppt/slides/_rels/slide65.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audio" Target="../media/audio5.wav"/><Relationship Id="rId7" Type="http://schemas.openxmlformats.org/officeDocument/2006/relationships/image" Target="../media/image60.gif"/><Relationship Id="rId2" Type="http://schemas.openxmlformats.org/officeDocument/2006/relationships/audio" Target="../media/audio4.wav"/><Relationship Id="rId1" Type="http://schemas.openxmlformats.org/officeDocument/2006/relationships/slideLayout" Target="../slideLayouts/slideLayout26.xml"/><Relationship Id="rId6" Type="http://schemas.openxmlformats.org/officeDocument/2006/relationships/image" Target="../media/image59.gif"/><Relationship Id="rId5"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image" Target="../media/image64.gif"/></Relationships>
</file>

<file path=ppt/slides/_rels/slide66.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audio" Target="../media/audio5.wav"/><Relationship Id="rId7" Type="http://schemas.openxmlformats.org/officeDocument/2006/relationships/image" Target="../media/image60.gif"/><Relationship Id="rId2" Type="http://schemas.openxmlformats.org/officeDocument/2006/relationships/audio" Target="../media/audio4.wav"/><Relationship Id="rId1" Type="http://schemas.openxmlformats.org/officeDocument/2006/relationships/slideLayout" Target="../slideLayouts/slideLayout26.xml"/><Relationship Id="rId6" Type="http://schemas.openxmlformats.org/officeDocument/2006/relationships/image" Target="../media/image59.gif"/><Relationship Id="rId5" Type="http://schemas.openxmlformats.org/officeDocument/2006/relationships/audio" Target="../media/audio6.wav"/><Relationship Id="rId4" Type="http://schemas.openxmlformats.org/officeDocument/2006/relationships/audio" Target="../media/audio1.wav"/><Relationship Id="rId9" Type="http://schemas.openxmlformats.org/officeDocument/2006/relationships/image" Target="../media/image64.gif"/></Relationships>
</file>

<file path=ppt/slides/_rels/slide67.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audio" Target="../media/audio5.wav"/><Relationship Id="rId7" Type="http://schemas.openxmlformats.org/officeDocument/2006/relationships/image" Target="../media/image60.gif"/><Relationship Id="rId2" Type="http://schemas.openxmlformats.org/officeDocument/2006/relationships/audio" Target="../media/audio4.wav"/><Relationship Id="rId1" Type="http://schemas.openxmlformats.org/officeDocument/2006/relationships/slideLayout" Target="../slideLayouts/slideLayout26.xml"/><Relationship Id="rId6" Type="http://schemas.openxmlformats.org/officeDocument/2006/relationships/image" Target="../media/image59.gif"/><Relationship Id="rId11" Type="http://schemas.openxmlformats.org/officeDocument/2006/relationships/image" Target="../media/image64.gif"/><Relationship Id="rId5" Type="http://schemas.openxmlformats.org/officeDocument/2006/relationships/audio" Target="../media/audio6.wav"/><Relationship Id="rId10" Type="http://schemas.openxmlformats.org/officeDocument/2006/relationships/image" Target="../media/image63.gif"/><Relationship Id="rId4" Type="http://schemas.openxmlformats.org/officeDocument/2006/relationships/audio" Target="../media/audio1.wav"/><Relationship Id="rId9" Type="http://schemas.openxmlformats.org/officeDocument/2006/relationships/slide" Target="slide32.xml"/></Relationships>
</file>

<file path=ppt/slides/_rels/slide68.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audio" Target="../media/audio1.wav"/><Relationship Id="rId7" Type="http://schemas.openxmlformats.org/officeDocument/2006/relationships/image" Target="../media/image60.gif"/><Relationship Id="rId2" Type="http://schemas.openxmlformats.org/officeDocument/2006/relationships/audio" Target="../media/audio4.wav"/><Relationship Id="rId1" Type="http://schemas.openxmlformats.org/officeDocument/2006/relationships/slideLayout" Target="../slideLayouts/slideLayout26.xml"/><Relationship Id="rId6" Type="http://schemas.openxmlformats.org/officeDocument/2006/relationships/image" Target="../media/image59.gif"/><Relationship Id="rId5" Type="http://schemas.openxmlformats.org/officeDocument/2006/relationships/audio" Target="../media/audio5.wav"/><Relationship Id="rId4" Type="http://schemas.openxmlformats.org/officeDocument/2006/relationships/audio" Target="../media/audio6.wav"/><Relationship Id="rId9" Type="http://schemas.openxmlformats.org/officeDocument/2006/relationships/image" Target="../media/image64.gif"/></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file:///D:\Rung%20Chuong%20Vang\Duong%20den%20ngay%20vinh%20quang%20-%20The%20Wall.mp3" TargetMode="External"/><Relationship Id="rId1" Type="http://schemas.openxmlformats.org/officeDocument/2006/relationships/audio" Target="file:///D:\Rung%20Chuong%20Vang\Rung%20chuong%20vang%20-%20Buc%20Tuong.mp3" TargetMode="External"/><Relationship Id="rId6" Type="http://schemas.openxmlformats.org/officeDocument/2006/relationships/image" Target="../media/image59.gif"/><Relationship Id="rId5" Type="http://schemas.openxmlformats.org/officeDocument/2006/relationships/image" Target="../media/image61.gif"/><Relationship Id="rId4" Type="http://schemas.openxmlformats.org/officeDocument/2006/relationships/image" Target="../media/image6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jpeg"/><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audio" Target="file:///D:\Rung%20Chuong%20Vang\Duong%20den%20ngay%20vinh%20quang%20-%20The%20Wall.mp3" TargetMode="External"/><Relationship Id="rId1" Type="http://schemas.openxmlformats.org/officeDocument/2006/relationships/audio" Target="file:///D:\Rung%20Chuong%20Vang\Rung%20chuong%20vang%20-%20Buc%20Tuong.mp3" TargetMode="External"/><Relationship Id="rId5" Type="http://schemas.openxmlformats.org/officeDocument/2006/relationships/image" Target="../media/image62.png"/><Relationship Id="rId4" Type="http://schemas.openxmlformats.org/officeDocument/2006/relationships/image" Target="../media/image59.gif"/></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72.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72.png"/><Relationship Id="rId4" Type="http://schemas.microsoft.com/office/2007/relationships/hdphoto" Target="../media/hdphoto5.wdp"/></Relationships>
</file>

<file path=ppt/slides/_rels/slide73.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6.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2513" y="-1529990"/>
            <a:ext cx="12623801" cy="7846178"/>
          </a:xfrm>
          <a:prstGeom prst="rect">
            <a:avLst/>
          </a:prstGeom>
        </p:spPr>
      </p:pic>
      <p:sp>
        <p:nvSpPr>
          <p:cNvPr id="5" name="TextBox 4"/>
          <p:cNvSpPr txBox="1"/>
          <p:nvPr/>
        </p:nvSpPr>
        <p:spPr>
          <a:xfrm>
            <a:off x="2950653" y="3465884"/>
            <a:ext cx="7320975" cy="1323439"/>
          </a:xfrm>
          <a:prstGeom prst="rect">
            <a:avLst/>
          </a:prstGeom>
          <a:noFill/>
        </p:spPr>
        <p:txBody>
          <a:bodyPr wrap="square" rtlCol="0">
            <a:spAutoFit/>
          </a:bodyPr>
          <a:lstStyle/>
          <a:p>
            <a:pPr algn="ctr"/>
            <a:r>
              <a:rPr lang="en-GB" sz="4000" b="1" dirty="0" smtClean="0">
                <a:solidFill>
                  <a:srgbClr val="0000FF"/>
                </a:solidFill>
                <a:latin typeface="+mj-lt"/>
                <a:cs typeface="Times New Roman" panose="02020603050405020304" pitchFamily="18" charset="0"/>
              </a:rPr>
              <a:t>CHÀO MỪNG THẦY CÔ VÀ </a:t>
            </a:r>
            <a:r>
              <a:rPr lang="en-GB" sz="4000" b="1" dirty="0">
                <a:solidFill>
                  <a:srgbClr val="0000FF"/>
                </a:solidFill>
                <a:latin typeface="+mj-lt"/>
                <a:cs typeface="Times New Roman" panose="02020603050405020304" pitchFamily="18" charset="0"/>
              </a:rPr>
              <a:t>CÁC EM </a:t>
            </a:r>
            <a:r>
              <a:rPr lang="en-GB" sz="4000" b="1" dirty="0" smtClean="0">
                <a:solidFill>
                  <a:srgbClr val="0000FF"/>
                </a:solidFill>
                <a:latin typeface="+mj-lt"/>
                <a:cs typeface="Times New Roman" panose="02020603050405020304" pitchFamily="18" charset="0"/>
              </a:rPr>
              <a:t>ĐẾN DỰ GIỜ HỌC ĐỊA LÍ LỚP 7</a:t>
            </a:r>
            <a:endParaRPr lang="en-US" sz="4000" b="1" dirty="0">
              <a:solidFill>
                <a:srgbClr val="0000FF"/>
              </a:solidFill>
              <a:latin typeface="+mj-lt"/>
              <a:cs typeface="Times New Roman" panose="02020603050405020304" pitchFamily="18" charset="0"/>
            </a:endParaRPr>
          </a:p>
        </p:txBody>
      </p:sp>
      <p:sp>
        <p:nvSpPr>
          <p:cNvPr id="6" name="Hộp Văn bản 5">
            <a:extLst>
              <a:ext uri="{FF2B5EF4-FFF2-40B4-BE49-F238E27FC236}">
                <a16:creationId xmlns="" xmlns:a16="http://schemas.microsoft.com/office/drawing/2014/main" id="{9B6BBE6F-7365-4DA2-BD09-2B86203DDCD6}"/>
              </a:ext>
            </a:extLst>
          </p:cNvPr>
          <p:cNvSpPr txBox="1"/>
          <p:nvPr/>
        </p:nvSpPr>
        <p:spPr>
          <a:xfrm>
            <a:off x="-6470075" y="4550976"/>
            <a:ext cx="6629400" cy="1754326"/>
          </a:xfrm>
          <a:custGeom>
            <a:avLst/>
            <a:gdLst>
              <a:gd name="connsiteX0" fmla="*/ 0 w 6629400"/>
              <a:gd name="connsiteY0" fmla="*/ 0 h 1754326"/>
              <a:gd name="connsiteX1" fmla="*/ 486156 w 6629400"/>
              <a:gd name="connsiteY1" fmla="*/ 0 h 1754326"/>
              <a:gd name="connsiteX2" fmla="*/ 972312 w 6629400"/>
              <a:gd name="connsiteY2" fmla="*/ 0 h 1754326"/>
              <a:gd name="connsiteX3" fmla="*/ 1392174 w 6629400"/>
              <a:gd name="connsiteY3" fmla="*/ 0 h 1754326"/>
              <a:gd name="connsiteX4" fmla="*/ 1812036 w 6629400"/>
              <a:gd name="connsiteY4" fmla="*/ 0 h 1754326"/>
              <a:gd name="connsiteX5" fmla="*/ 2231898 w 6629400"/>
              <a:gd name="connsiteY5" fmla="*/ 0 h 1754326"/>
              <a:gd name="connsiteX6" fmla="*/ 2718054 w 6629400"/>
              <a:gd name="connsiteY6" fmla="*/ 0 h 1754326"/>
              <a:gd name="connsiteX7" fmla="*/ 3071622 w 6629400"/>
              <a:gd name="connsiteY7" fmla="*/ 0 h 1754326"/>
              <a:gd name="connsiteX8" fmla="*/ 3491484 w 6629400"/>
              <a:gd name="connsiteY8" fmla="*/ 0 h 1754326"/>
              <a:gd name="connsiteX9" fmla="*/ 3845052 w 6629400"/>
              <a:gd name="connsiteY9" fmla="*/ 0 h 1754326"/>
              <a:gd name="connsiteX10" fmla="*/ 4264914 w 6629400"/>
              <a:gd name="connsiteY10" fmla="*/ 0 h 1754326"/>
              <a:gd name="connsiteX11" fmla="*/ 4618482 w 6629400"/>
              <a:gd name="connsiteY11" fmla="*/ 0 h 1754326"/>
              <a:gd name="connsiteX12" fmla="*/ 5303520 w 6629400"/>
              <a:gd name="connsiteY12" fmla="*/ 0 h 1754326"/>
              <a:gd name="connsiteX13" fmla="*/ 5988558 w 6629400"/>
              <a:gd name="connsiteY13" fmla="*/ 0 h 1754326"/>
              <a:gd name="connsiteX14" fmla="*/ 6629400 w 6629400"/>
              <a:gd name="connsiteY14" fmla="*/ 0 h 1754326"/>
              <a:gd name="connsiteX15" fmla="*/ 6629400 w 6629400"/>
              <a:gd name="connsiteY15" fmla="*/ 602319 h 1754326"/>
              <a:gd name="connsiteX16" fmla="*/ 6629400 w 6629400"/>
              <a:gd name="connsiteY16" fmla="*/ 1134464 h 1754326"/>
              <a:gd name="connsiteX17" fmla="*/ 6629400 w 6629400"/>
              <a:gd name="connsiteY17" fmla="*/ 1754326 h 1754326"/>
              <a:gd name="connsiteX18" fmla="*/ 6076950 w 6629400"/>
              <a:gd name="connsiteY18" fmla="*/ 1754326 h 1754326"/>
              <a:gd name="connsiteX19" fmla="*/ 5590794 w 6629400"/>
              <a:gd name="connsiteY19" fmla="*/ 1754326 h 1754326"/>
              <a:gd name="connsiteX20" fmla="*/ 4905756 w 6629400"/>
              <a:gd name="connsiteY20" fmla="*/ 1754326 h 1754326"/>
              <a:gd name="connsiteX21" fmla="*/ 4552188 w 6629400"/>
              <a:gd name="connsiteY21" fmla="*/ 1754326 h 1754326"/>
              <a:gd name="connsiteX22" fmla="*/ 4132326 w 6629400"/>
              <a:gd name="connsiteY22" fmla="*/ 1754326 h 1754326"/>
              <a:gd name="connsiteX23" fmla="*/ 3513582 w 6629400"/>
              <a:gd name="connsiteY23" fmla="*/ 1754326 h 1754326"/>
              <a:gd name="connsiteX24" fmla="*/ 2961132 w 6629400"/>
              <a:gd name="connsiteY24" fmla="*/ 1754326 h 1754326"/>
              <a:gd name="connsiteX25" fmla="*/ 2541270 w 6629400"/>
              <a:gd name="connsiteY25" fmla="*/ 1754326 h 1754326"/>
              <a:gd name="connsiteX26" fmla="*/ 2055114 w 6629400"/>
              <a:gd name="connsiteY26" fmla="*/ 1754326 h 1754326"/>
              <a:gd name="connsiteX27" fmla="*/ 1436370 w 6629400"/>
              <a:gd name="connsiteY27" fmla="*/ 1754326 h 1754326"/>
              <a:gd name="connsiteX28" fmla="*/ 1082802 w 6629400"/>
              <a:gd name="connsiteY28" fmla="*/ 1754326 h 1754326"/>
              <a:gd name="connsiteX29" fmla="*/ 662940 w 6629400"/>
              <a:gd name="connsiteY29" fmla="*/ 1754326 h 1754326"/>
              <a:gd name="connsiteX30" fmla="*/ 0 w 6629400"/>
              <a:gd name="connsiteY30" fmla="*/ 1754326 h 1754326"/>
              <a:gd name="connsiteX31" fmla="*/ 0 w 6629400"/>
              <a:gd name="connsiteY31" fmla="*/ 1187094 h 1754326"/>
              <a:gd name="connsiteX32" fmla="*/ 0 w 6629400"/>
              <a:gd name="connsiteY32" fmla="*/ 637405 h 1754326"/>
              <a:gd name="connsiteX33" fmla="*/ 0 w 6629400"/>
              <a:gd name="connsiteY33"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29400" h="1754326" extrusionOk="0">
                <a:moveTo>
                  <a:pt x="0" y="0"/>
                </a:moveTo>
                <a:cubicBezTo>
                  <a:pt x="168569" y="-19745"/>
                  <a:pt x="366578" y="51301"/>
                  <a:pt x="486156" y="0"/>
                </a:cubicBezTo>
                <a:cubicBezTo>
                  <a:pt x="605734" y="-51301"/>
                  <a:pt x="775270" y="8068"/>
                  <a:pt x="972312" y="0"/>
                </a:cubicBezTo>
                <a:cubicBezTo>
                  <a:pt x="1169354" y="-8068"/>
                  <a:pt x="1231668" y="36372"/>
                  <a:pt x="1392174" y="0"/>
                </a:cubicBezTo>
                <a:cubicBezTo>
                  <a:pt x="1552680" y="-36372"/>
                  <a:pt x="1647284" y="15572"/>
                  <a:pt x="1812036" y="0"/>
                </a:cubicBezTo>
                <a:cubicBezTo>
                  <a:pt x="1976788" y="-15572"/>
                  <a:pt x="2134924" y="9743"/>
                  <a:pt x="2231898" y="0"/>
                </a:cubicBezTo>
                <a:cubicBezTo>
                  <a:pt x="2328872" y="-9743"/>
                  <a:pt x="2537225" y="49633"/>
                  <a:pt x="2718054" y="0"/>
                </a:cubicBezTo>
                <a:cubicBezTo>
                  <a:pt x="2898883" y="-49633"/>
                  <a:pt x="2963168" y="14385"/>
                  <a:pt x="3071622" y="0"/>
                </a:cubicBezTo>
                <a:cubicBezTo>
                  <a:pt x="3180076" y="-14385"/>
                  <a:pt x="3352926" y="33960"/>
                  <a:pt x="3491484" y="0"/>
                </a:cubicBezTo>
                <a:cubicBezTo>
                  <a:pt x="3630042" y="-33960"/>
                  <a:pt x="3773075" y="30040"/>
                  <a:pt x="3845052" y="0"/>
                </a:cubicBezTo>
                <a:cubicBezTo>
                  <a:pt x="3917029" y="-30040"/>
                  <a:pt x="4154417" y="45026"/>
                  <a:pt x="4264914" y="0"/>
                </a:cubicBezTo>
                <a:cubicBezTo>
                  <a:pt x="4375411" y="-45026"/>
                  <a:pt x="4472642" y="41213"/>
                  <a:pt x="4618482" y="0"/>
                </a:cubicBezTo>
                <a:cubicBezTo>
                  <a:pt x="4764322" y="-41213"/>
                  <a:pt x="5158814" y="79135"/>
                  <a:pt x="5303520" y="0"/>
                </a:cubicBezTo>
                <a:cubicBezTo>
                  <a:pt x="5448226" y="-79135"/>
                  <a:pt x="5775127" y="43205"/>
                  <a:pt x="5988558" y="0"/>
                </a:cubicBezTo>
                <a:cubicBezTo>
                  <a:pt x="6201989" y="-43205"/>
                  <a:pt x="6408903" y="13087"/>
                  <a:pt x="6629400" y="0"/>
                </a:cubicBezTo>
                <a:cubicBezTo>
                  <a:pt x="6632205" y="235531"/>
                  <a:pt x="6563553" y="411116"/>
                  <a:pt x="6629400" y="602319"/>
                </a:cubicBezTo>
                <a:cubicBezTo>
                  <a:pt x="6695247" y="793522"/>
                  <a:pt x="6595834" y="965633"/>
                  <a:pt x="6629400" y="1134464"/>
                </a:cubicBezTo>
                <a:cubicBezTo>
                  <a:pt x="6662966" y="1303296"/>
                  <a:pt x="6570767" y="1487779"/>
                  <a:pt x="6629400" y="1754326"/>
                </a:cubicBezTo>
                <a:cubicBezTo>
                  <a:pt x="6477761" y="1758281"/>
                  <a:pt x="6192929" y="1717849"/>
                  <a:pt x="6076950" y="1754326"/>
                </a:cubicBezTo>
                <a:cubicBezTo>
                  <a:pt x="5960971" y="1790803"/>
                  <a:pt x="5709406" y="1724087"/>
                  <a:pt x="5590794" y="1754326"/>
                </a:cubicBezTo>
                <a:cubicBezTo>
                  <a:pt x="5472182" y="1784565"/>
                  <a:pt x="5213428" y="1699904"/>
                  <a:pt x="4905756" y="1754326"/>
                </a:cubicBezTo>
                <a:cubicBezTo>
                  <a:pt x="4598084" y="1808748"/>
                  <a:pt x="4657029" y="1725383"/>
                  <a:pt x="4552188" y="1754326"/>
                </a:cubicBezTo>
                <a:cubicBezTo>
                  <a:pt x="4447347" y="1783269"/>
                  <a:pt x="4260556" y="1738639"/>
                  <a:pt x="4132326" y="1754326"/>
                </a:cubicBezTo>
                <a:cubicBezTo>
                  <a:pt x="4004096" y="1770013"/>
                  <a:pt x="3651521" y="1686003"/>
                  <a:pt x="3513582" y="1754326"/>
                </a:cubicBezTo>
                <a:cubicBezTo>
                  <a:pt x="3375643" y="1822649"/>
                  <a:pt x="3078071" y="1731940"/>
                  <a:pt x="2961132" y="1754326"/>
                </a:cubicBezTo>
                <a:cubicBezTo>
                  <a:pt x="2844193" y="1776712"/>
                  <a:pt x="2625485" y="1721906"/>
                  <a:pt x="2541270" y="1754326"/>
                </a:cubicBezTo>
                <a:cubicBezTo>
                  <a:pt x="2457055" y="1786746"/>
                  <a:pt x="2235702" y="1724141"/>
                  <a:pt x="2055114" y="1754326"/>
                </a:cubicBezTo>
                <a:cubicBezTo>
                  <a:pt x="1874526" y="1784511"/>
                  <a:pt x="1600324" y="1721998"/>
                  <a:pt x="1436370" y="1754326"/>
                </a:cubicBezTo>
                <a:cubicBezTo>
                  <a:pt x="1272416" y="1786654"/>
                  <a:pt x="1226195" y="1744406"/>
                  <a:pt x="1082802" y="1754326"/>
                </a:cubicBezTo>
                <a:cubicBezTo>
                  <a:pt x="939409" y="1764246"/>
                  <a:pt x="754703" y="1747852"/>
                  <a:pt x="662940" y="1754326"/>
                </a:cubicBezTo>
                <a:cubicBezTo>
                  <a:pt x="571177" y="1760800"/>
                  <a:pt x="138526" y="1700169"/>
                  <a:pt x="0" y="1754326"/>
                </a:cubicBezTo>
                <a:cubicBezTo>
                  <a:pt x="-53482" y="1476842"/>
                  <a:pt x="12953" y="1313634"/>
                  <a:pt x="0" y="1187094"/>
                </a:cubicBezTo>
                <a:cubicBezTo>
                  <a:pt x="-12953" y="1060554"/>
                  <a:pt x="58154" y="758629"/>
                  <a:pt x="0" y="637405"/>
                </a:cubicBezTo>
                <a:cubicBezTo>
                  <a:pt x="-58154" y="516181"/>
                  <a:pt x="7364" y="150952"/>
                  <a:pt x="0" y="0"/>
                </a:cubicBezTo>
                <a:close/>
              </a:path>
            </a:pathLst>
          </a:custGeom>
          <a:noFill/>
          <a:ln>
            <a:solidFill>
              <a:sysClr val="window" lastClr="FFFFFF"/>
            </a:solidFill>
            <a:extLst>
              <a:ext uri="{C807C97D-BFC1-408E-A445-0C87EB9F89A2}">
                <ask:lineSketchStyleProps xmlns:ask="http://schemas.microsoft.com/office/drawing/2018/sketchyshapes" xmlns="" sd="1382117220">
                  <a:prstGeom prst="rect">
                    <a:avLst/>
                  </a:prstGeom>
                  <ask:type>
                    <ask:lineSketchScribble/>
                  </ask:type>
                </ask:lineSketchStyleProps>
              </a:ext>
            </a:extLst>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srgbClr val="0070C0"/>
                </a:solidFill>
                <a:effectLst/>
                <a:uLnTx/>
                <a:uFillTx/>
                <a:latin typeface="#9Slide07 Baloo Tamma" panose="03080902040302020200" pitchFamily="66" charset="0"/>
                <a:cs typeface="#9Slide07 Baloo Tamma" panose="03080902040302020200" pitchFamily="66" charset="0"/>
              </a:rPr>
              <a:t>THỬ TÀI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0" i="0" u="none" strike="noStrike" kern="0" cap="none" spc="0" normalizeH="0" baseline="0" noProof="0">
                <a:ln>
                  <a:noFill/>
                </a:ln>
                <a:solidFill>
                  <a:srgbClr val="0070C0"/>
                </a:solidFill>
                <a:effectLst/>
                <a:uLnTx/>
                <a:uFillTx/>
                <a:latin typeface="#9Slide07 Baloo Tamma" panose="03080902040302020200" pitchFamily="66" charset="0"/>
                <a:cs typeface="#9Slide07 Baloo Tamma" panose="03080902040302020200" pitchFamily="66" charset="0"/>
              </a:rPr>
              <a:t>HIỂU BIẾT</a:t>
            </a:r>
          </a:p>
        </p:txBody>
      </p:sp>
      <p:pic>
        <p:nvPicPr>
          <p:cNvPr id="2" name="Hình ảnh 1">
            <a:extLst>
              <a:ext uri="{FF2B5EF4-FFF2-40B4-BE49-F238E27FC236}">
                <a16:creationId xmlns="" xmlns:a16="http://schemas.microsoft.com/office/drawing/2014/main" id="{215B8960-21A2-47F2-8000-78870EEDBE73}"/>
              </a:ext>
            </a:extLst>
          </p:cNvPr>
          <p:cNvPicPr>
            <a:picLocks noChangeAspect="1"/>
          </p:cNvPicPr>
          <p:nvPr/>
        </p:nvPicPr>
        <p:blipFill>
          <a:blip r:embed="rId3"/>
          <a:stretch>
            <a:fillRect/>
          </a:stretch>
        </p:blipFill>
        <p:spPr>
          <a:xfrm>
            <a:off x="9415033" y="-7785028"/>
            <a:ext cx="5553937" cy="6255038"/>
          </a:xfrm>
          <a:prstGeom prst="rect">
            <a:avLst/>
          </a:prstGeom>
        </p:spPr>
      </p:pic>
    </p:spTree>
    <p:extLst>
      <p:ext uri="{BB962C8B-B14F-4D97-AF65-F5344CB8AC3E}">
        <p14:creationId xmlns:p14="http://schemas.microsoft.com/office/powerpoint/2010/main" val="2815604904"/>
      </p:ext>
    </p:extLst>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wnload Cute Kids Student Teachers Png Clipart - free transparent png  images - pngaaa.co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98207" y="287715"/>
            <a:ext cx="3033912" cy="1793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8367" y="2526630"/>
            <a:ext cx="3832055" cy="1815882"/>
          </a:xfrm>
          <a:prstGeom prst="rect">
            <a:avLst/>
          </a:prstGeom>
          <a:noFill/>
        </p:spPr>
        <p:txBody>
          <a:bodyPr wrap="square" rtlCol="0">
            <a:spAutoFit/>
          </a:bodyPr>
          <a:lstStyle/>
          <a:p>
            <a:r>
              <a:rPr lang="en-GB" sz="2800" b="1" dirty="0" smtClean="0">
                <a:solidFill>
                  <a:srgbClr val="FF0000"/>
                </a:solidFill>
              </a:rPr>
              <a:t>1. </a:t>
            </a:r>
            <a:r>
              <a:rPr lang="en-GB" sz="2800" b="1" dirty="0" err="1" smtClean="0">
                <a:solidFill>
                  <a:srgbClr val="FF0000"/>
                </a:solidFill>
              </a:rPr>
              <a:t>Ngọn</a:t>
            </a:r>
            <a:r>
              <a:rPr lang="en-GB" sz="2800" b="1" dirty="0" smtClean="0">
                <a:solidFill>
                  <a:srgbClr val="FF0000"/>
                </a:solidFill>
              </a:rPr>
              <a:t> </a:t>
            </a:r>
            <a:r>
              <a:rPr lang="en-GB" sz="2800" b="1" dirty="0" err="1" smtClean="0">
                <a:solidFill>
                  <a:srgbClr val="FF0000"/>
                </a:solidFill>
              </a:rPr>
              <a:t>tháp</a:t>
            </a:r>
            <a:r>
              <a:rPr lang="en-GB" sz="2800" b="1" dirty="0" smtClean="0">
                <a:solidFill>
                  <a:srgbClr val="FF0000"/>
                </a:solidFill>
              </a:rPr>
              <a:t> </a:t>
            </a:r>
            <a:r>
              <a:rPr lang="en-GB" sz="2800" b="1" dirty="0" err="1" smtClean="0">
                <a:solidFill>
                  <a:srgbClr val="FF0000"/>
                </a:solidFill>
              </a:rPr>
              <a:t>nào</a:t>
            </a:r>
            <a:r>
              <a:rPr lang="en-GB" sz="2800" b="1" dirty="0" smtClean="0">
                <a:solidFill>
                  <a:srgbClr val="FF0000"/>
                </a:solidFill>
              </a:rPr>
              <a:t> </a:t>
            </a:r>
            <a:r>
              <a:rPr lang="en-GB" sz="2800" b="1" dirty="0" err="1" smtClean="0">
                <a:solidFill>
                  <a:srgbClr val="FF0000"/>
                </a:solidFill>
              </a:rPr>
              <a:t>đây</a:t>
            </a:r>
            <a:r>
              <a:rPr lang="en-GB" sz="2800" b="1" dirty="0" smtClean="0">
                <a:solidFill>
                  <a:srgbClr val="FF0000"/>
                </a:solidFill>
              </a:rPr>
              <a:t>?</a:t>
            </a:r>
          </a:p>
          <a:p>
            <a:r>
              <a:rPr lang="en-GB" sz="2800" b="1" dirty="0" smtClean="0">
                <a:solidFill>
                  <a:srgbClr val="0000FF"/>
                </a:solidFill>
              </a:rPr>
              <a:t>2. </a:t>
            </a:r>
            <a:r>
              <a:rPr lang="en-GB" sz="2800" b="1" dirty="0">
                <a:solidFill>
                  <a:srgbClr val="0000FF"/>
                </a:solidFill>
              </a:rPr>
              <a:t>Ở </a:t>
            </a:r>
            <a:r>
              <a:rPr lang="en-GB" sz="2800" b="1" dirty="0" err="1" smtClean="0">
                <a:solidFill>
                  <a:srgbClr val="0000FF"/>
                </a:solidFill>
              </a:rPr>
              <a:t>thành</a:t>
            </a:r>
            <a:r>
              <a:rPr lang="en-GB" sz="2800" b="1" dirty="0" smtClean="0">
                <a:solidFill>
                  <a:srgbClr val="0000FF"/>
                </a:solidFill>
              </a:rPr>
              <a:t> </a:t>
            </a:r>
            <a:r>
              <a:rPr lang="en-GB" sz="2800" b="1" dirty="0" err="1" smtClean="0">
                <a:solidFill>
                  <a:srgbClr val="0000FF"/>
                </a:solidFill>
              </a:rPr>
              <a:t>phố</a:t>
            </a:r>
            <a:r>
              <a:rPr lang="en-GB" sz="2800" b="1" dirty="0" smtClean="0">
                <a:solidFill>
                  <a:srgbClr val="0000FF"/>
                </a:solidFill>
              </a:rPr>
              <a:t> </a:t>
            </a:r>
            <a:r>
              <a:rPr lang="en-GB" sz="2800" b="1" dirty="0" err="1" smtClean="0">
                <a:solidFill>
                  <a:srgbClr val="0000FF"/>
                </a:solidFill>
              </a:rPr>
              <a:t>nào</a:t>
            </a:r>
            <a:r>
              <a:rPr lang="en-GB" sz="2800" b="1" dirty="0" smtClean="0">
                <a:solidFill>
                  <a:srgbClr val="0000FF"/>
                </a:solidFill>
              </a:rPr>
              <a:t>?</a:t>
            </a:r>
          </a:p>
          <a:p>
            <a:r>
              <a:rPr lang="en-GB" sz="2800" b="1" dirty="0" err="1" smtClean="0">
                <a:solidFill>
                  <a:srgbClr val="0000FF"/>
                </a:solidFill>
              </a:rPr>
              <a:t>Khu</a:t>
            </a:r>
            <a:r>
              <a:rPr lang="en-GB" sz="2800" b="1" dirty="0" smtClean="0">
                <a:solidFill>
                  <a:srgbClr val="0000FF"/>
                </a:solidFill>
              </a:rPr>
              <a:t> </a:t>
            </a:r>
            <a:r>
              <a:rPr lang="en-GB" sz="2800" b="1" dirty="0" err="1" smtClean="0">
                <a:solidFill>
                  <a:srgbClr val="0000FF"/>
                </a:solidFill>
              </a:rPr>
              <a:t>vực</a:t>
            </a:r>
            <a:r>
              <a:rPr lang="en-GB" sz="2800" b="1" dirty="0" smtClean="0">
                <a:solidFill>
                  <a:srgbClr val="0000FF"/>
                </a:solidFill>
              </a:rPr>
              <a:t> </a:t>
            </a:r>
            <a:r>
              <a:rPr lang="en-GB" sz="2800" b="1" dirty="0" err="1" smtClean="0">
                <a:solidFill>
                  <a:srgbClr val="0000FF"/>
                </a:solidFill>
              </a:rPr>
              <a:t>nào</a:t>
            </a:r>
            <a:r>
              <a:rPr lang="en-GB" sz="2800" b="1" dirty="0" smtClean="0">
                <a:solidFill>
                  <a:srgbClr val="0000FF"/>
                </a:solidFill>
              </a:rPr>
              <a:t> </a:t>
            </a:r>
            <a:r>
              <a:rPr lang="en-GB" sz="2800" b="1" dirty="0" err="1" smtClean="0">
                <a:solidFill>
                  <a:srgbClr val="0000FF"/>
                </a:solidFill>
              </a:rPr>
              <a:t>của</a:t>
            </a:r>
            <a:r>
              <a:rPr lang="en-GB" sz="2800" b="1" dirty="0" smtClean="0">
                <a:solidFill>
                  <a:srgbClr val="0000FF"/>
                </a:solidFill>
              </a:rPr>
              <a:t> </a:t>
            </a:r>
            <a:r>
              <a:rPr lang="en-GB" sz="2800" b="1" dirty="0" err="1" smtClean="0">
                <a:solidFill>
                  <a:srgbClr val="0000FF"/>
                </a:solidFill>
              </a:rPr>
              <a:t>châu</a:t>
            </a:r>
            <a:r>
              <a:rPr lang="en-GB" sz="2800" b="1" dirty="0" smtClean="0">
                <a:solidFill>
                  <a:srgbClr val="0000FF"/>
                </a:solidFill>
              </a:rPr>
              <a:t> Á?</a:t>
            </a:r>
            <a:endParaRPr lang="en-GB" sz="2800" b="1" dirty="0">
              <a:solidFill>
                <a:srgbClr val="0000FF"/>
              </a:solidFill>
            </a:endParaRPr>
          </a:p>
        </p:txBody>
      </p:sp>
      <p:sp>
        <p:nvSpPr>
          <p:cNvPr id="4" name="TextBox 3"/>
          <p:cNvSpPr txBox="1"/>
          <p:nvPr/>
        </p:nvSpPr>
        <p:spPr>
          <a:xfrm>
            <a:off x="685806" y="1184407"/>
            <a:ext cx="1864895" cy="461665"/>
          </a:xfrm>
          <a:prstGeom prst="rect">
            <a:avLst/>
          </a:prstGeom>
          <a:noFill/>
        </p:spPr>
        <p:txBody>
          <a:bodyPr wrap="square" rtlCol="0">
            <a:spAutoFit/>
          </a:bodyPr>
          <a:lstStyle/>
          <a:p>
            <a:r>
              <a:rPr lang="en-GB" sz="2400" b="1" dirty="0" err="1" smtClean="0">
                <a:solidFill>
                  <a:srgbClr val="0000FF"/>
                </a:solidFill>
              </a:rPr>
              <a:t>Hình</a:t>
            </a:r>
            <a:r>
              <a:rPr lang="en-GB" sz="2400" b="1" dirty="0" smtClean="0">
                <a:solidFill>
                  <a:srgbClr val="0000FF"/>
                </a:solidFill>
              </a:rPr>
              <a:t> </a:t>
            </a:r>
            <a:r>
              <a:rPr lang="en-GB" sz="2400" b="1" dirty="0" err="1" smtClean="0">
                <a:solidFill>
                  <a:srgbClr val="0000FF"/>
                </a:solidFill>
              </a:rPr>
              <a:t>bên</a:t>
            </a:r>
            <a:endParaRPr lang="en-GB" sz="2400" b="1" dirty="0">
              <a:solidFill>
                <a:srgbClr val="0000FF"/>
              </a:solidFill>
            </a:endParaRPr>
          </a:p>
        </p:txBody>
      </p:sp>
      <p:pic>
        <p:nvPicPr>
          <p:cNvPr id="4098" name="Picture 2" descr="Du lịch Hà Nội mùa đông, lặng ngắm Hồ Gươm đẹp 'mơ màng' như tranh vẽ"/>
          <p:cNvPicPr>
            <a:picLocks noChangeAspect="1" noChangeArrowheads="1"/>
          </p:cNvPicPr>
          <p:nvPr/>
        </p:nvPicPr>
        <p:blipFill>
          <a:blip r:embed="rId4">
            <a:extLst>
              <a:ext uri="{28A0092B-C50C-407E-A947-70E740481C1C}">
                <a14:useLocalDpi xmlns:a14="http://schemas.microsoft.com/office/drawing/2010/main" val="0"/>
              </a:ext>
            </a:extLst>
          </a:blip>
          <a:srcRect l="-1227" r="14786" b="1622"/>
          <a:stretch>
            <a:fillRect/>
          </a:stretch>
        </p:blipFill>
        <p:spPr bwMode="auto">
          <a:xfrm>
            <a:off x="3876509" y="875348"/>
            <a:ext cx="7878345" cy="5735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84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829" y="892318"/>
            <a:ext cx="5511643" cy="5361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Download Cute Kids Student Teachers Png Clipart - free transparent png  images - pngaaa.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98207" y="-25117"/>
            <a:ext cx="1975133" cy="116752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44385" y="409910"/>
            <a:ext cx="1864895" cy="461665"/>
          </a:xfrm>
          <a:prstGeom prst="rect">
            <a:avLst/>
          </a:prstGeom>
          <a:noFill/>
        </p:spPr>
        <p:txBody>
          <a:bodyPr wrap="square" rtlCol="0">
            <a:spAutoFit/>
          </a:bodyPr>
          <a:lstStyle/>
          <a:p>
            <a:r>
              <a:rPr lang="en-GB" sz="2400" b="1" dirty="0" err="1" smtClean="0">
                <a:solidFill>
                  <a:srgbClr val="0000FF"/>
                </a:solidFill>
              </a:rPr>
              <a:t>Hình</a:t>
            </a:r>
            <a:r>
              <a:rPr lang="en-GB" sz="2400" b="1" dirty="0" smtClean="0">
                <a:solidFill>
                  <a:srgbClr val="0000FF"/>
                </a:solidFill>
              </a:rPr>
              <a:t> </a:t>
            </a:r>
            <a:r>
              <a:rPr lang="en-GB" sz="2400" b="1" dirty="0" err="1" smtClean="0">
                <a:solidFill>
                  <a:srgbClr val="0000FF"/>
                </a:solidFill>
              </a:rPr>
              <a:t>chụp</a:t>
            </a:r>
            <a:endParaRPr lang="en-GB" sz="2400" b="1" dirty="0">
              <a:solidFill>
                <a:srgbClr val="0000FF"/>
              </a:solidFill>
            </a:endParaRPr>
          </a:p>
        </p:txBody>
      </p:sp>
      <p:cxnSp>
        <p:nvCxnSpPr>
          <p:cNvPr id="14" name="Straight Arrow Connector 13"/>
          <p:cNvCxnSpPr/>
          <p:nvPr/>
        </p:nvCxnSpPr>
        <p:spPr>
          <a:xfrm flipH="1">
            <a:off x="4499813" y="2803360"/>
            <a:ext cx="3348615" cy="1515979"/>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ext uri="{D42A27DB-BD31-4B8C-83A1-F6EECF244321}">
                <p14:modId xmlns:p14="http://schemas.microsoft.com/office/powerpoint/2010/main" val="2667005841"/>
              </p:ext>
            </p:extLst>
          </p:nvPr>
        </p:nvGraphicFramePr>
        <p:xfrm>
          <a:off x="6833938" y="3377075"/>
          <a:ext cx="5249413" cy="1148647"/>
        </p:xfrm>
        <a:graphic>
          <a:graphicData uri="http://schemas.openxmlformats.org/drawingml/2006/table">
            <a:tbl>
              <a:tblPr firstRow="1" firstCol="1" bandRow="1">
                <a:tableStyleId>{5C22544A-7EE6-4342-B048-85BDC9FD1C3A}</a:tableStyleId>
              </a:tblPr>
              <a:tblGrid>
                <a:gridCol w="1550499"/>
                <a:gridCol w="1479233"/>
                <a:gridCol w="2219681"/>
              </a:tblGrid>
              <a:tr h="269524">
                <a:tc>
                  <a:txBody>
                    <a:bodyPr/>
                    <a:lstStyle/>
                    <a:p>
                      <a:pPr algn="just">
                        <a:spcAft>
                          <a:spcPts val="0"/>
                        </a:spcAft>
                      </a:pPr>
                      <a:r>
                        <a:rPr lang="en-US" sz="2000" dirty="0" err="1">
                          <a:solidFill>
                            <a:srgbClr val="0000FF"/>
                          </a:solidFill>
                          <a:effectLst/>
                        </a:rPr>
                        <a:t>Tên</a:t>
                      </a:r>
                      <a:r>
                        <a:rPr lang="en-US" sz="2000" dirty="0">
                          <a:solidFill>
                            <a:srgbClr val="0000FF"/>
                          </a:solidFill>
                          <a:effectLst/>
                        </a:rPr>
                        <a:t> </a:t>
                      </a:r>
                      <a:r>
                        <a:rPr lang="en-US" sz="2000" dirty="0" err="1">
                          <a:solidFill>
                            <a:srgbClr val="0000FF"/>
                          </a:solidFill>
                          <a:effectLst/>
                        </a:rPr>
                        <a:t>địa</a:t>
                      </a:r>
                      <a:r>
                        <a:rPr lang="en-US" sz="2000" dirty="0">
                          <a:solidFill>
                            <a:srgbClr val="0000FF"/>
                          </a:solidFill>
                          <a:effectLst/>
                        </a:rPr>
                        <a:t> </a:t>
                      </a:r>
                      <a:r>
                        <a:rPr lang="en-US" sz="2000" dirty="0" err="1">
                          <a:solidFill>
                            <a:srgbClr val="0000FF"/>
                          </a:solidFill>
                          <a:effectLst/>
                        </a:rPr>
                        <a:t>danh</a:t>
                      </a:r>
                      <a:endParaRPr lang="en-GB" sz="2000" dirty="0">
                        <a:solidFill>
                          <a:srgbClr val="0000FF"/>
                        </a:solidFill>
                        <a:effectLst/>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2000" dirty="0" smtClean="0">
                          <a:solidFill>
                            <a:srgbClr val="0000FF"/>
                          </a:solidFill>
                          <a:effectLst/>
                        </a:rPr>
                        <a:t>Ở</a:t>
                      </a:r>
                      <a:endParaRPr lang="en-GB" sz="2000" dirty="0">
                        <a:solidFill>
                          <a:srgbClr val="0000FF"/>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2000" dirty="0" err="1">
                          <a:solidFill>
                            <a:srgbClr val="0000FF"/>
                          </a:solidFill>
                          <a:effectLst/>
                        </a:rPr>
                        <a:t>Thuộc</a:t>
                      </a:r>
                      <a:r>
                        <a:rPr lang="en-US" sz="2000" dirty="0">
                          <a:solidFill>
                            <a:srgbClr val="0000FF"/>
                          </a:solidFill>
                          <a:effectLst/>
                        </a:rPr>
                        <a:t> </a:t>
                      </a:r>
                      <a:r>
                        <a:rPr lang="en-US" sz="2000" dirty="0" err="1">
                          <a:solidFill>
                            <a:srgbClr val="0000FF"/>
                          </a:solidFill>
                          <a:effectLst/>
                        </a:rPr>
                        <a:t>khu</a:t>
                      </a:r>
                      <a:r>
                        <a:rPr lang="en-US" sz="2000" dirty="0">
                          <a:solidFill>
                            <a:srgbClr val="0000FF"/>
                          </a:solidFill>
                          <a:effectLst/>
                        </a:rPr>
                        <a:t> </a:t>
                      </a:r>
                      <a:r>
                        <a:rPr lang="en-US" sz="2000" dirty="0" err="1">
                          <a:solidFill>
                            <a:srgbClr val="0000FF"/>
                          </a:solidFill>
                          <a:effectLst/>
                        </a:rPr>
                        <a:t>vực</a:t>
                      </a:r>
                      <a:endParaRPr lang="en-GB" sz="2000" dirty="0">
                        <a:solidFill>
                          <a:srgbClr val="0000FF"/>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r>
              <a:tr h="539047">
                <a:tc>
                  <a:txBody>
                    <a:bodyPr/>
                    <a:lstStyle/>
                    <a:p>
                      <a:pPr algn="just">
                        <a:spcAft>
                          <a:spcPts val="0"/>
                        </a:spcAft>
                      </a:pPr>
                      <a:r>
                        <a:rPr lang="en-US" sz="2000" dirty="0" err="1" smtClean="0">
                          <a:solidFill>
                            <a:schemeClr val="tx1"/>
                          </a:solidFill>
                          <a:effectLst/>
                          <a:latin typeface="Times New Roman"/>
                          <a:ea typeface="Times New Roman"/>
                        </a:rPr>
                        <a:t>Tháp</a:t>
                      </a:r>
                      <a:r>
                        <a:rPr lang="en-US" sz="2000" baseline="0" dirty="0" smtClean="0">
                          <a:solidFill>
                            <a:schemeClr val="tx1"/>
                          </a:solidFill>
                          <a:effectLst/>
                          <a:latin typeface="Times New Roman"/>
                          <a:ea typeface="Times New Roman"/>
                        </a:rPr>
                        <a:t> </a:t>
                      </a:r>
                      <a:r>
                        <a:rPr lang="en-US" sz="2000" baseline="0" dirty="0" err="1" smtClean="0">
                          <a:solidFill>
                            <a:schemeClr val="tx1"/>
                          </a:solidFill>
                          <a:effectLst/>
                          <a:latin typeface="Times New Roman"/>
                          <a:ea typeface="Times New Roman"/>
                        </a:rPr>
                        <a:t>Rùa</a:t>
                      </a:r>
                      <a:endParaRPr lang="en-US" sz="2000" baseline="0" dirty="0" smtClean="0">
                        <a:solidFill>
                          <a:schemeClr val="tx1"/>
                        </a:solidFill>
                        <a:effectLst/>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just">
                        <a:spcAft>
                          <a:spcPts val="0"/>
                        </a:spcAft>
                      </a:pPr>
                      <a:r>
                        <a:rPr lang="en-US" sz="2000" dirty="0" err="1" smtClean="0">
                          <a:solidFill>
                            <a:schemeClr val="tx1"/>
                          </a:solidFill>
                          <a:effectLst/>
                          <a:latin typeface="Times New Roman"/>
                          <a:ea typeface="Times New Roman"/>
                        </a:rPr>
                        <a:t>Việt</a:t>
                      </a:r>
                      <a:r>
                        <a:rPr lang="en-US" sz="2000" baseline="0" dirty="0" smtClean="0">
                          <a:solidFill>
                            <a:schemeClr val="tx1"/>
                          </a:solidFill>
                          <a:effectLst/>
                          <a:latin typeface="Times New Roman"/>
                          <a:ea typeface="Times New Roman"/>
                        </a:rPr>
                        <a:t> Nam</a:t>
                      </a:r>
                      <a:endParaRPr lang="en-GB" sz="20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2000" kern="1200" dirty="0" err="1" smtClean="0">
                          <a:solidFill>
                            <a:schemeClr val="tx1"/>
                          </a:solidFill>
                          <a:effectLst/>
                          <a:latin typeface="Arial" pitchFamily="34" charset="0"/>
                          <a:ea typeface="Times New Roman"/>
                          <a:cs typeface="Arial" pitchFamily="34" charset="0"/>
                        </a:rPr>
                        <a:t>Đông</a:t>
                      </a:r>
                      <a:r>
                        <a:rPr lang="en-US" sz="2000" kern="1200" dirty="0" smtClean="0">
                          <a:solidFill>
                            <a:schemeClr val="tx1"/>
                          </a:solidFill>
                          <a:effectLst/>
                          <a:latin typeface="Arial" pitchFamily="34" charset="0"/>
                          <a:ea typeface="Times New Roman"/>
                          <a:cs typeface="Arial" pitchFamily="34" charset="0"/>
                        </a:rPr>
                        <a:t> Nam Á</a:t>
                      </a:r>
                      <a:endParaRPr lang="en-GB" sz="2000" kern="1200" dirty="0" smtClean="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r>
            </a:tbl>
          </a:graphicData>
        </a:graphic>
      </p:graphicFrame>
      <p:pic>
        <p:nvPicPr>
          <p:cNvPr id="10" name="Picture 2" descr="Du lịch Hà Nội mùa đông, lặng ngắm Hồ Gươm đẹp 'mơ màng' như tranh vẽ"/>
          <p:cNvPicPr>
            <a:picLocks noChangeAspect="1" noChangeArrowheads="1"/>
          </p:cNvPicPr>
          <p:nvPr/>
        </p:nvPicPr>
        <p:blipFill>
          <a:blip r:embed="rId5">
            <a:extLst>
              <a:ext uri="{28A0092B-C50C-407E-A947-70E740481C1C}">
                <a14:useLocalDpi xmlns:a14="http://schemas.microsoft.com/office/drawing/2010/main" val="0"/>
              </a:ext>
            </a:extLst>
          </a:blip>
          <a:srcRect l="-1227" r="14786" b="1622"/>
          <a:stretch>
            <a:fillRect/>
          </a:stretch>
        </p:blipFill>
        <p:spPr bwMode="auto">
          <a:xfrm>
            <a:off x="7848426" y="640740"/>
            <a:ext cx="3593605" cy="261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Table 10"/>
          <p:cNvGraphicFramePr>
            <a:graphicFrameLocks noGrp="1"/>
          </p:cNvGraphicFramePr>
          <p:nvPr>
            <p:extLst>
              <p:ext uri="{D42A27DB-BD31-4B8C-83A1-F6EECF244321}">
                <p14:modId xmlns:p14="http://schemas.microsoft.com/office/powerpoint/2010/main" val="2162471065"/>
              </p:ext>
            </p:extLst>
          </p:nvPr>
        </p:nvGraphicFramePr>
        <p:xfrm>
          <a:off x="6773780" y="3345909"/>
          <a:ext cx="5217259" cy="1226091"/>
        </p:xfrm>
        <a:graphic>
          <a:graphicData uri="http://schemas.openxmlformats.org/drawingml/2006/table">
            <a:tbl>
              <a:tblPr/>
              <a:tblGrid>
                <a:gridCol w="5217259"/>
              </a:tblGrid>
              <a:tr h="1226091">
                <a:tc>
                  <a:txBody>
                    <a:bodyPr/>
                    <a:lstStyle/>
                    <a:p>
                      <a:pPr algn="l"/>
                      <a:endParaRPr lang="en-GB"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extLst>
      <p:ext uri="{BB962C8B-B14F-4D97-AF65-F5344CB8AC3E}">
        <p14:creationId xmlns:p14="http://schemas.microsoft.com/office/powerpoint/2010/main" val="344145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7777" y="619436"/>
            <a:ext cx="5980675" cy="581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55072" y="178169"/>
            <a:ext cx="11937999" cy="430881"/>
          </a:xfrm>
          <a:prstGeom prst="rect">
            <a:avLst/>
          </a:prstGeom>
          <a:noFill/>
        </p:spPr>
        <p:txBody>
          <a:bodyPr wrap="square" lIns="60954" tIns="30477" rIns="60954" bIns="30477" rtlCol="0">
            <a:spAutoFit/>
          </a:bodyPr>
          <a:lstStyle/>
          <a:p>
            <a:pPr algn="ctr"/>
            <a:r>
              <a:rPr lang="en-US" sz="2400" b="1" dirty="0" smtClean="0">
                <a:solidFill>
                  <a:srgbClr val="FF0000"/>
                </a:solidFill>
              </a:rPr>
              <a:t>BÀI </a:t>
            </a:r>
            <a:r>
              <a:rPr lang="en-US" sz="2400" b="1" dirty="0">
                <a:solidFill>
                  <a:srgbClr val="FF0000"/>
                </a:solidFill>
              </a:rPr>
              <a:t>7. BẢN ĐỒ CHÍNH </a:t>
            </a:r>
            <a:r>
              <a:rPr lang="en-US" sz="2400" b="1" dirty="0" smtClean="0">
                <a:solidFill>
                  <a:srgbClr val="FF0000"/>
                </a:solidFill>
              </a:rPr>
              <a:t>TRỊ </a:t>
            </a:r>
            <a:r>
              <a:rPr lang="en-US" sz="2400" b="1" dirty="0">
                <a:solidFill>
                  <a:srgbClr val="FF0000"/>
                </a:solidFill>
              </a:rPr>
              <a:t>CHÂU Á, CÁC KHU VỰC CỦA CHÂU </a:t>
            </a:r>
            <a:r>
              <a:rPr lang="en-US" sz="2400" b="1" dirty="0" smtClean="0">
                <a:solidFill>
                  <a:srgbClr val="FF0000"/>
                </a:solidFill>
              </a:rPr>
              <a:t>Á</a:t>
            </a:r>
            <a:endParaRPr lang="en-GB" sz="2400" dirty="0">
              <a:solidFill>
                <a:srgbClr val="FF0000"/>
              </a:solidFill>
            </a:endParaRPr>
          </a:p>
        </p:txBody>
      </p:sp>
      <p:sp>
        <p:nvSpPr>
          <p:cNvPr id="5" name="Tiêu đề 25">
            <a:extLst>
              <a:ext uri="{FF2B5EF4-FFF2-40B4-BE49-F238E27FC236}">
                <a16:creationId xmlns="" xmlns:a16="http://schemas.microsoft.com/office/drawing/2014/main" id="{81D1A45D-7E53-405C-8A30-66ED4E78AFC1}"/>
              </a:ext>
            </a:extLst>
          </p:cNvPr>
          <p:cNvSpPr txBox="1">
            <a:spLocks/>
          </p:cNvSpPr>
          <p:nvPr/>
        </p:nvSpPr>
        <p:spPr>
          <a:xfrm>
            <a:off x="669476" y="1604897"/>
            <a:ext cx="9096629" cy="8805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NỘI DUNG CHÍNH</a:t>
            </a:r>
            <a:endParaRPr lang="en-US" dirty="0"/>
          </a:p>
        </p:txBody>
      </p:sp>
      <p:sp>
        <p:nvSpPr>
          <p:cNvPr id="6" name="Hộp Văn bản 26">
            <a:extLst>
              <a:ext uri="{FF2B5EF4-FFF2-40B4-BE49-F238E27FC236}">
                <a16:creationId xmlns="" xmlns:a16="http://schemas.microsoft.com/office/drawing/2014/main" id="{643B5A82-9DFE-4D48-A1C9-A4A16E3A51E6}"/>
              </a:ext>
            </a:extLst>
          </p:cNvPr>
          <p:cNvSpPr txBox="1"/>
          <p:nvPr/>
        </p:nvSpPr>
        <p:spPr>
          <a:xfrm>
            <a:off x="540119" y="2336089"/>
            <a:ext cx="6858000" cy="553992"/>
          </a:xfrm>
          <a:prstGeom prst="rect">
            <a:avLst/>
          </a:prstGeom>
          <a:noFill/>
        </p:spPr>
        <p:txBody>
          <a:bodyPr wrap="square" lIns="60954" tIns="30477" rIns="60954" bIns="30477" rtlCol="0">
            <a:spAutoFit/>
          </a:bodyPr>
          <a:lstStyle/>
          <a:p>
            <a:r>
              <a:rPr lang="en-US" sz="3200" dirty="0">
                <a:solidFill>
                  <a:srgbClr val="0000FF"/>
                </a:solidFill>
                <a:latin typeface="#9Slide05 Claudia" pitchFamily="2" charset="0"/>
              </a:rPr>
              <a:t>1</a:t>
            </a:r>
            <a:r>
              <a:rPr lang="en-US" sz="3200" dirty="0" smtClean="0">
                <a:solidFill>
                  <a:srgbClr val="0000FF"/>
                </a:solidFill>
                <a:latin typeface="#9Slide05 Claudia" pitchFamily="2" charset="0"/>
              </a:rPr>
              <a:t>. </a:t>
            </a:r>
            <a:r>
              <a:rPr lang="en-US" sz="3200" dirty="0" err="1">
                <a:solidFill>
                  <a:srgbClr val="0000FF"/>
                </a:solidFill>
              </a:rPr>
              <a:t>Bản</a:t>
            </a:r>
            <a:r>
              <a:rPr lang="en-US" sz="3200" dirty="0">
                <a:solidFill>
                  <a:srgbClr val="0000FF"/>
                </a:solidFill>
              </a:rPr>
              <a:t> </a:t>
            </a:r>
            <a:r>
              <a:rPr lang="en-US" sz="3200" dirty="0" err="1">
                <a:solidFill>
                  <a:srgbClr val="0000FF"/>
                </a:solidFill>
              </a:rPr>
              <a:t>đồ</a:t>
            </a:r>
            <a:r>
              <a:rPr lang="en-US" sz="3200" dirty="0">
                <a:solidFill>
                  <a:srgbClr val="0000FF"/>
                </a:solidFill>
              </a:rPr>
              <a:t> </a:t>
            </a:r>
            <a:r>
              <a:rPr lang="en-US" sz="3200" dirty="0" err="1">
                <a:solidFill>
                  <a:srgbClr val="0000FF"/>
                </a:solidFill>
              </a:rPr>
              <a:t>chính</a:t>
            </a:r>
            <a:r>
              <a:rPr lang="en-US" sz="3200" dirty="0">
                <a:solidFill>
                  <a:srgbClr val="0000FF"/>
                </a:solidFill>
              </a:rPr>
              <a:t> </a:t>
            </a:r>
            <a:r>
              <a:rPr lang="en-US" sz="3200" dirty="0" err="1">
                <a:solidFill>
                  <a:srgbClr val="0000FF"/>
                </a:solidFill>
              </a:rPr>
              <a:t>trị</a:t>
            </a:r>
            <a:r>
              <a:rPr lang="en-US" sz="3200" dirty="0">
                <a:solidFill>
                  <a:srgbClr val="0000FF"/>
                </a:solidFill>
              </a:rPr>
              <a:t> </a:t>
            </a:r>
            <a:r>
              <a:rPr lang="en-US" sz="3200" dirty="0" err="1">
                <a:solidFill>
                  <a:srgbClr val="0000FF"/>
                </a:solidFill>
              </a:rPr>
              <a:t>châu</a:t>
            </a:r>
            <a:r>
              <a:rPr lang="en-US" sz="3200" dirty="0">
                <a:solidFill>
                  <a:srgbClr val="0000FF"/>
                </a:solidFill>
              </a:rPr>
              <a:t> </a:t>
            </a:r>
            <a:r>
              <a:rPr lang="en-US" sz="3200" dirty="0" smtClean="0">
                <a:solidFill>
                  <a:srgbClr val="0000FF"/>
                </a:solidFill>
              </a:rPr>
              <a:t>Á</a:t>
            </a:r>
            <a:r>
              <a:rPr lang="en-US" sz="3200" dirty="0" smtClean="0">
                <a:solidFill>
                  <a:srgbClr val="0000FF"/>
                </a:solidFill>
                <a:latin typeface="#9Slide05 Claudia" pitchFamily="2" charset="0"/>
              </a:rPr>
              <a:t> </a:t>
            </a:r>
            <a:endParaRPr lang="en-US" sz="3200" dirty="0">
              <a:solidFill>
                <a:srgbClr val="0000FF"/>
              </a:solidFill>
              <a:latin typeface="#9Slide05 Claudia" pitchFamily="2" charset="0"/>
            </a:endParaRPr>
          </a:p>
        </p:txBody>
      </p:sp>
      <p:sp>
        <p:nvSpPr>
          <p:cNvPr id="7" name="Hộp Văn bản 27">
            <a:extLst>
              <a:ext uri="{FF2B5EF4-FFF2-40B4-BE49-F238E27FC236}">
                <a16:creationId xmlns="" xmlns:a16="http://schemas.microsoft.com/office/drawing/2014/main" id="{53BB05DA-E0E0-45B1-9BDF-627C0C10A71F}"/>
              </a:ext>
            </a:extLst>
          </p:cNvPr>
          <p:cNvSpPr txBox="1"/>
          <p:nvPr/>
        </p:nvSpPr>
        <p:spPr>
          <a:xfrm>
            <a:off x="540119" y="2875378"/>
            <a:ext cx="6074874" cy="1538877"/>
          </a:xfrm>
          <a:prstGeom prst="rect">
            <a:avLst/>
          </a:prstGeom>
          <a:noFill/>
        </p:spPr>
        <p:txBody>
          <a:bodyPr wrap="square" lIns="60954" tIns="30477" rIns="60954" bIns="30477" rtlCol="0">
            <a:spAutoFit/>
          </a:bodyPr>
          <a:lstStyle/>
          <a:p>
            <a:r>
              <a:rPr lang="en-US" sz="3200" dirty="0">
                <a:solidFill>
                  <a:srgbClr val="0000FF"/>
                </a:solidFill>
                <a:latin typeface="#9Slide05 Claudia" pitchFamily="2" charset="0"/>
              </a:rPr>
              <a:t>2</a:t>
            </a:r>
            <a:r>
              <a:rPr lang="en-US" sz="3200" dirty="0" smtClean="0">
                <a:solidFill>
                  <a:srgbClr val="0000FF"/>
                </a:solidFill>
                <a:latin typeface="#9Slide05 Claudia" pitchFamily="2" charset="0"/>
              </a:rPr>
              <a:t>. </a:t>
            </a:r>
            <a:r>
              <a:rPr lang="en-US" sz="3200" dirty="0" err="1">
                <a:solidFill>
                  <a:srgbClr val="0000FF"/>
                </a:solidFill>
              </a:rPr>
              <a:t>Đặc</a:t>
            </a:r>
            <a:r>
              <a:rPr lang="en-US" sz="3200" dirty="0">
                <a:solidFill>
                  <a:srgbClr val="0000FF"/>
                </a:solidFill>
              </a:rPr>
              <a:t> </a:t>
            </a:r>
            <a:r>
              <a:rPr lang="en-US" sz="3200" dirty="0" err="1">
                <a:solidFill>
                  <a:srgbClr val="0000FF"/>
                </a:solidFill>
              </a:rPr>
              <a:t>điểm</a:t>
            </a:r>
            <a:r>
              <a:rPr lang="en-US" sz="3200" dirty="0">
                <a:solidFill>
                  <a:srgbClr val="0000FF"/>
                </a:solidFill>
              </a:rPr>
              <a:t> </a:t>
            </a:r>
            <a:r>
              <a:rPr lang="en-US" sz="3200" dirty="0" err="1">
                <a:solidFill>
                  <a:srgbClr val="0000FF"/>
                </a:solidFill>
              </a:rPr>
              <a:t>tự</a:t>
            </a:r>
            <a:r>
              <a:rPr lang="en-US" sz="3200" dirty="0">
                <a:solidFill>
                  <a:srgbClr val="0000FF"/>
                </a:solidFill>
              </a:rPr>
              <a:t> </a:t>
            </a:r>
            <a:r>
              <a:rPr lang="en-US" sz="3200" dirty="0" err="1">
                <a:solidFill>
                  <a:srgbClr val="0000FF"/>
                </a:solidFill>
              </a:rPr>
              <a:t>nhiên</a:t>
            </a:r>
            <a:r>
              <a:rPr lang="en-US" sz="3200" dirty="0">
                <a:solidFill>
                  <a:srgbClr val="0000FF"/>
                </a:solidFill>
              </a:rPr>
              <a:t> </a:t>
            </a:r>
            <a:r>
              <a:rPr lang="en-US" sz="3200" dirty="0" err="1" smtClean="0">
                <a:solidFill>
                  <a:srgbClr val="0000FF"/>
                </a:solidFill>
              </a:rPr>
              <a:t>các</a:t>
            </a:r>
            <a:r>
              <a:rPr lang="en-US" sz="3200" dirty="0" smtClean="0">
                <a:solidFill>
                  <a:srgbClr val="0000FF"/>
                </a:solidFill>
              </a:rPr>
              <a:t> </a:t>
            </a:r>
            <a:r>
              <a:rPr lang="en-US" sz="3200" dirty="0" err="1" smtClean="0">
                <a:solidFill>
                  <a:srgbClr val="0000FF"/>
                </a:solidFill>
              </a:rPr>
              <a:t>khu</a:t>
            </a:r>
            <a:r>
              <a:rPr lang="en-US" sz="3200" dirty="0" smtClean="0">
                <a:solidFill>
                  <a:srgbClr val="0000FF"/>
                </a:solidFill>
              </a:rPr>
              <a:t> </a:t>
            </a:r>
            <a:r>
              <a:rPr lang="en-US" sz="3200" dirty="0" err="1">
                <a:solidFill>
                  <a:srgbClr val="0000FF"/>
                </a:solidFill>
              </a:rPr>
              <a:t>vực</a:t>
            </a:r>
            <a:r>
              <a:rPr lang="en-US" sz="3200" dirty="0">
                <a:solidFill>
                  <a:srgbClr val="0000FF"/>
                </a:solidFill>
              </a:rPr>
              <a:t> </a:t>
            </a:r>
            <a:r>
              <a:rPr lang="en-US" sz="3200" dirty="0" err="1">
                <a:solidFill>
                  <a:srgbClr val="0000FF"/>
                </a:solidFill>
              </a:rPr>
              <a:t>của</a:t>
            </a:r>
            <a:r>
              <a:rPr lang="en-US" sz="3200" dirty="0">
                <a:solidFill>
                  <a:srgbClr val="0000FF"/>
                </a:solidFill>
              </a:rPr>
              <a:t> </a:t>
            </a:r>
            <a:r>
              <a:rPr lang="en-US" sz="3200" dirty="0" err="1">
                <a:solidFill>
                  <a:srgbClr val="0000FF"/>
                </a:solidFill>
              </a:rPr>
              <a:t>châu</a:t>
            </a:r>
            <a:r>
              <a:rPr lang="en-US" sz="3200" dirty="0">
                <a:solidFill>
                  <a:srgbClr val="0000FF"/>
                </a:solidFill>
              </a:rPr>
              <a:t> Á.</a:t>
            </a:r>
            <a:endParaRPr lang="en-GB" sz="3200" dirty="0">
              <a:solidFill>
                <a:srgbClr val="0000FF"/>
              </a:solidFill>
            </a:endParaRPr>
          </a:p>
          <a:p>
            <a:r>
              <a:rPr lang="en-US" sz="3200" dirty="0" smtClean="0">
                <a:solidFill>
                  <a:srgbClr val="0000FF"/>
                </a:solidFill>
                <a:latin typeface="#9Slide05 Claudia" pitchFamily="2" charset="0"/>
              </a:rPr>
              <a:t> </a:t>
            </a:r>
            <a:endParaRPr lang="en-US" sz="3200" dirty="0">
              <a:solidFill>
                <a:srgbClr val="0000FF"/>
              </a:solidFill>
              <a:latin typeface="#9Slide05 Claudia" pitchFamily="2" charset="0"/>
            </a:endParaRPr>
          </a:p>
        </p:txBody>
      </p:sp>
      <p:sp>
        <p:nvSpPr>
          <p:cNvPr id="9" name="TextBox 8"/>
          <p:cNvSpPr txBox="1"/>
          <p:nvPr/>
        </p:nvSpPr>
        <p:spPr>
          <a:xfrm>
            <a:off x="10443393" y="175128"/>
            <a:ext cx="1189715" cy="461665"/>
          </a:xfrm>
          <a:prstGeom prst="rect">
            <a:avLst/>
          </a:prstGeom>
          <a:noFill/>
        </p:spPr>
        <p:txBody>
          <a:bodyPr wrap="square" rtlCol="0">
            <a:spAutoFit/>
          </a:bodyPr>
          <a:lstStyle/>
          <a:p>
            <a:r>
              <a:rPr lang="en-US" sz="2400" b="1" dirty="0" smtClean="0"/>
              <a:t>(3 </a:t>
            </a:r>
            <a:r>
              <a:rPr lang="en-US" sz="2400" b="1" dirty="0" err="1" smtClean="0"/>
              <a:t>tiết</a:t>
            </a:r>
            <a:r>
              <a:rPr lang="en-US" sz="2400" b="1" dirty="0" smtClean="0"/>
              <a:t>)</a:t>
            </a:r>
            <a:endParaRPr lang="en-GB" sz="2400" b="1" dirty="0"/>
          </a:p>
        </p:txBody>
      </p:sp>
    </p:spTree>
    <p:extLst>
      <p:ext uri="{BB962C8B-B14F-4D97-AF65-F5344CB8AC3E}">
        <p14:creationId xmlns:p14="http://schemas.microsoft.com/office/powerpoint/2010/main" val="47432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xmlns="" id="{54FCD88D-FB32-9D48-9344-1D904A7DA1D4}"/>
              </a:ext>
            </a:extLst>
          </p:cNvPr>
          <p:cNvSpPr txBox="1"/>
          <p:nvPr/>
        </p:nvSpPr>
        <p:spPr>
          <a:xfrm>
            <a:off x="0" y="49164"/>
            <a:ext cx="5323713" cy="646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a:spAutoFit/>
          </a:bodyPr>
          <a:lstStyle>
            <a:lvl1pPr algn="ctr">
              <a:defRPr sz="1500">
                <a:solidFill>
                  <a:srgbClr val="535353"/>
                </a:solidFill>
                <a:latin typeface="Avenir Next"/>
                <a:ea typeface="Avenir Next"/>
                <a:cs typeface="Avenir Next"/>
                <a:sym typeface="Avenir Next"/>
              </a:defRPr>
            </a:lvl1p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latin typeface="#9Slide03 BoosterNextFYBlack" panose="02000A03000000020004" pitchFamily="2" charset="0"/>
                <a:sym typeface="Avenir Next"/>
              </a:rPr>
              <a:t>TIẾN</a:t>
            </a:r>
            <a:r>
              <a:rPr kumimoji="0" lang="en-US" sz="3600" b="1" i="0" u="none" strike="noStrike" kern="1200" cap="none" spc="0" normalizeH="0" noProof="0" dirty="0" smtClean="0">
                <a:ln>
                  <a:noFill/>
                </a:ln>
                <a:solidFill>
                  <a:srgbClr val="FF0000"/>
                </a:solidFill>
                <a:effectLst/>
                <a:uLnTx/>
                <a:uFillTx/>
                <a:latin typeface="#9Slide03 BoosterNextFYBlack" panose="02000A03000000020004" pitchFamily="2" charset="0"/>
                <a:sym typeface="Avenir Next"/>
              </a:rPr>
              <a:t> TRÌNH </a:t>
            </a:r>
            <a:r>
              <a:rPr lang="en-US" sz="3600" b="1" dirty="0" smtClean="0">
                <a:solidFill>
                  <a:srgbClr val="FF0000"/>
                </a:solidFill>
                <a:latin typeface="#9Slide03 BoosterNextFYBlack" panose="02000A03000000020004" pitchFamily="2" charset="0"/>
              </a:rPr>
              <a:t>BÀI HỌC</a:t>
            </a:r>
            <a:endParaRPr kumimoji="0" sz="3600" b="1" i="0" u="none" strike="noStrike" kern="1200" cap="none" spc="0" normalizeH="0" baseline="0" noProof="0" dirty="0">
              <a:ln>
                <a:noFill/>
              </a:ln>
              <a:solidFill>
                <a:srgbClr val="FF0000"/>
              </a:solidFill>
              <a:effectLst/>
              <a:uLnTx/>
              <a:uFillTx/>
              <a:latin typeface="#9Slide03 BoosterNextFYBlack" panose="02000A03000000020004" pitchFamily="2" charset="0"/>
              <a:sym typeface="Avenir Next"/>
            </a:endParaRPr>
          </a:p>
        </p:txBody>
      </p:sp>
      <p:grpSp>
        <p:nvGrpSpPr>
          <p:cNvPr id="5" name="Google Shape;679;p29"/>
          <p:cNvGrpSpPr/>
          <p:nvPr/>
        </p:nvGrpSpPr>
        <p:grpSpPr>
          <a:xfrm>
            <a:off x="442894" y="559803"/>
            <a:ext cx="9314717" cy="1010467"/>
            <a:chOff x="2206725" y="1254350"/>
            <a:chExt cx="6986038" cy="757850"/>
          </a:xfrm>
        </p:grpSpPr>
        <p:sp>
          <p:nvSpPr>
            <p:cNvPr id="6" name="Google Shape;680;p29"/>
            <p:cNvSpPr/>
            <p:nvPr/>
          </p:nvSpPr>
          <p:spPr>
            <a:xfrm>
              <a:off x="2820775" y="1614200"/>
              <a:ext cx="1440375" cy="25"/>
            </a:xfrm>
            <a:custGeom>
              <a:avLst/>
              <a:gdLst/>
              <a:ahLst/>
              <a:cxnLst/>
              <a:rect l="l" t="t" r="r" b="b"/>
              <a:pathLst>
                <a:path w="57615" h="1" fill="none" extrusionOk="0">
                  <a:moveTo>
                    <a:pt x="1" y="1"/>
                  </a:moveTo>
                  <a:lnTo>
                    <a:pt x="57615" y="1"/>
                  </a:lnTo>
                </a:path>
              </a:pathLst>
            </a:custGeom>
            <a:noFill/>
            <a:ln w="33625" cap="rnd" cmpd="sng">
              <a:solidFill>
                <a:srgbClr val="69E781"/>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7" name="Google Shape;681;p29"/>
            <p:cNvSpPr/>
            <p:nvPr/>
          </p:nvSpPr>
          <p:spPr>
            <a:xfrm>
              <a:off x="2206725" y="1254350"/>
              <a:ext cx="656350" cy="757850"/>
            </a:xfrm>
            <a:custGeom>
              <a:avLst/>
              <a:gdLst/>
              <a:ahLst/>
              <a:cxnLst/>
              <a:rect l="l" t="t" r="r" b="b"/>
              <a:pathLst>
                <a:path w="26254" h="30314" extrusionOk="0">
                  <a:moveTo>
                    <a:pt x="13133" y="0"/>
                  </a:moveTo>
                  <a:lnTo>
                    <a:pt x="0" y="7572"/>
                  </a:lnTo>
                  <a:lnTo>
                    <a:pt x="0" y="22729"/>
                  </a:lnTo>
                  <a:lnTo>
                    <a:pt x="13133" y="30313"/>
                  </a:lnTo>
                  <a:lnTo>
                    <a:pt x="26253" y="22729"/>
                  </a:lnTo>
                  <a:lnTo>
                    <a:pt x="26253" y="7572"/>
                  </a:lnTo>
                  <a:lnTo>
                    <a:pt x="13133" y="0"/>
                  </a:lnTo>
                  <a:close/>
                </a:path>
              </a:pathLst>
            </a:custGeom>
            <a:solidFill>
              <a:srgbClr val="FFFFFF"/>
            </a:solidFill>
            <a:ln w="9525" cap="flat" cmpd="sng">
              <a:solidFill>
                <a:srgbClr val="69E781"/>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8" name="Google Shape;682;p29"/>
            <p:cNvSpPr/>
            <p:nvPr/>
          </p:nvSpPr>
          <p:spPr>
            <a:xfrm>
              <a:off x="2268325" y="1325175"/>
              <a:ext cx="533425" cy="615875"/>
            </a:xfrm>
            <a:custGeom>
              <a:avLst/>
              <a:gdLst/>
              <a:ahLst/>
              <a:cxnLst/>
              <a:rect l="l" t="t" r="r" b="b"/>
              <a:pathLst>
                <a:path w="21337" h="24635" extrusionOk="0">
                  <a:moveTo>
                    <a:pt x="10669" y="1"/>
                  </a:moveTo>
                  <a:lnTo>
                    <a:pt x="1" y="6156"/>
                  </a:lnTo>
                  <a:lnTo>
                    <a:pt x="1" y="18479"/>
                  </a:lnTo>
                  <a:lnTo>
                    <a:pt x="10669" y="24635"/>
                  </a:lnTo>
                  <a:lnTo>
                    <a:pt x="21337" y="18479"/>
                  </a:lnTo>
                  <a:lnTo>
                    <a:pt x="21337" y="6156"/>
                  </a:lnTo>
                  <a:lnTo>
                    <a:pt x="10669" y="1"/>
                  </a:lnTo>
                  <a:close/>
                </a:path>
              </a:pathLst>
            </a:custGeom>
            <a:solidFill>
              <a:srgbClr val="69E78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9" name="Google Shape;683;p29"/>
            <p:cNvSpPr/>
            <p:nvPr/>
          </p:nvSpPr>
          <p:spPr>
            <a:xfrm>
              <a:off x="2369825" y="1468050"/>
              <a:ext cx="330125" cy="330125"/>
            </a:xfrm>
            <a:custGeom>
              <a:avLst/>
              <a:gdLst/>
              <a:ahLst/>
              <a:cxnLst/>
              <a:rect l="l" t="t" r="r" b="b"/>
              <a:pathLst>
                <a:path w="13205" h="13205" extrusionOk="0">
                  <a:moveTo>
                    <a:pt x="6611" y="2399"/>
                  </a:moveTo>
                  <a:cubicBezTo>
                    <a:pt x="7277" y="2399"/>
                    <a:pt x="7954" y="2558"/>
                    <a:pt x="8585" y="2894"/>
                  </a:cubicBezTo>
                  <a:cubicBezTo>
                    <a:pt x="10633" y="3977"/>
                    <a:pt x="11407" y="6525"/>
                    <a:pt x="10324" y="8585"/>
                  </a:cubicBezTo>
                  <a:cubicBezTo>
                    <a:pt x="9564" y="10005"/>
                    <a:pt x="8105" y="10813"/>
                    <a:pt x="6599" y="10813"/>
                  </a:cubicBezTo>
                  <a:cubicBezTo>
                    <a:pt x="5934" y="10813"/>
                    <a:pt x="5260" y="10655"/>
                    <a:pt x="4632" y="10323"/>
                  </a:cubicBezTo>
                  <a:cubicBezTo>
                    <a:pt x="2584" y="9228"/>
                    <a:pt x="1799" y="6680"/>
                    <a:pt x="2894" y="4632"/>
                  </a:cubicBezTo>
                  <a:cubicBezTo>
                    <a:pt x="3654" y="3212"/>
                    <a:pt x="5106" y="2399"/>
                    <a:pt x="6611" y="2399"/>
                  </a:cubicBezTo>
                  <a:close/>
                  <a:moveTo>
                    <a:pt x="5680" y="1"/>
                  </a:moveTo>
                  <a:lnTo>
                    <a:pt x="3692" y="608"/>
                  </a:lnTo>
                  <a:lnTo>
                    <a:pt x="3977" y="1548"/>
                  </a:lnTo>
                  <a:cubicBezTo>
                    <a:pt x="3287" y="1918"/>
                    <a:pt x="2656" y="2418"/>
                    <a:pt x="2156" y="3061"/>
                  </a:cubicBezTo>
                  <a:lnTo>
                    <a:pt x="1275" y="2596"/>
                  </a:lnTo>
                  <a:lnTo>
                    <a:pt x="298" y="4430"/>
                  </a:lnTo>
                  <a:lnTo>
                    <a:pt x="1180" y="4894"/>
                  </a:lnTo>
                  <a:cubicBezTo>
                    <a:pt x="929" y="5668"/>
                    <a:pt x="858" y="6466"/>
                    <a:pt x="941" y="7252"/>
                  </a:cubicBezTo>
                  <a:lnTo>
                    <a:pt x="1" y="7537"/>
                  </a:lnTo>
                  <a:lnTo>
                    <a:pt x="608" y="9526"/>
                  </a:lnTo>
                  <a:lnTo>
                    <a:pt x="1549" y="9240"/>
                  </a:lnTo>
                  <a:cubicBezTo>
                    <a:pt x="1918" y="9930"/>
                    <a:pt x="2418" y="10561"/>
                    <a:pt x="3061" y="11062"/>
                  </a:cubicBezTo>
                  <a:lnTo>
                    <a:pt x="2596" y="11931"/>
                  </a:lnTo>
                  <a:lnTo>
                    <a:pt x="4430" y="12907"/>
                  </a:lnTo>
                  <a:lnTo>
                    <a:pt x="4894" y="12038"/>
                  </a:lnTo>
                  <a:cubicBezTo>
                    <a:pt x="5449" y="12217"/>
                    <a:pt x="6016" y="12305"/>
                    <a:pt x="6583" y="12305"/>
                  </a:cubicBezTo>
                  <a:cubicBezTo>
                    <a:pt x="6806" y="12305"/>
                    <a:pt x="7029" y="12291"/>
                    <a:pt x="7252" y="12264"/>
                  </a:cubicBezTo>
                  <a:lnTo>
                    <a:pt x="7537" y="13205"/>
                  </a:lnTo>
                  <a:lnTo>
                    <a:pt x="9526" y="12597"/>
                  </a:lnTo>
                  <a:lnTo>
                    <a:pt x="9240" y="11657"/>
                  </a:lnTo>
                  <a:cubicBezTo>
                    <a:pt x="9931" y="11300"/>
                    <a:pt x="10562" y="10788"/>
                    <a:pt x="11062" y="10157"/>
                  </a:cubicBezTo>
                  <a:lnTo>
                    <a:pt x="11931" y="10621"/>
                  </a:lnTo>
                  <a:lnTo>
                    <a:pt x="12907" y="8776"/>
                  </a:lnTo>
                  <a:lnTo>
                    <a:pt x="12038" y="8323"/>
                  </a:lnTo>
                  <a:cubicBezTo>
                    <a:pt x="12288" y="7537"/>
                    <a:pt x="12359" y="6740"/>
                    <a:pt x="12264" y="5966"/>
                  </a:cubicBezTo>
                  <a:lnTo>
                    <a:pt x="13205" y="5668"/>
                  </a:lnTo>
                  <a:lnTo>
                    <a:pt x="12598" y="3680"/>
                  </a:lnTo>
                  <a:lnTo>
                    <a:pt x="11657" y="3977"/>
                  </a:lnTo>
                  <a:cubicBezTo>
                    <a:pt x="11300" y="3275"/>
                    <a:pt x="10788" y="2656"/>
                    <a:pt x="10157" y="2144"/>
                  </a:cubicBezTo>
                  <a:lnTo>
                    <a:pt x="10621" y="1275"/>
                  </a:lnTo>
                  <a:lnTo>
                    <a:pt x="8776" y="298"/>
                  </a:lnTo>
                  <a:lnTo>
                    <a:pt x="8323" y="1179"/>
                  </a:lnTo>
                  <a:cubicBezTo>
                    <a:pt x="7745" y="995"/>
                    <a:pt x="7160" y="908"/>
                    <a:pt x="6583" y="908"/>
                  </a:cubicBezTo>
                  <a:cubicBezTo>
                    <a:pt x="6376" y="908"/>
                    <a:pt x="6170" y="919"/>
                    <a:pt x="5966" y="941"/>
                  </a:cubicBezTo>
                  <a:lnTo>
                    <a:pt x="5680" y="1"/>
                  </a:ln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0" name="Google Shape;684;p29"/>
            <p:cNvSpPr txBox="1"/>
            <p:nvPr/>
          </p:nvSpPr>
          <p:spPr>
            <a:xfrm>
              <a:off x="5613925" y="1464043"/>
              <a:ext cx="3578838" cy="300300"/>
            </a:xfrm>
            <a:prstGeom prst="rect">
              <a:avLst/>
            </a:prstGeom>
            <a:noFill/>
            <a:ln>
              <a:noFill/>
            </a:ln>
          </p:spPr>
          <p:txBody>
            <a:bodyPr spcFirstLastPara="1" wrap="square" lIns="121900" tIns="121900" rIns="121900" bIns="121900" anchor="ctr" anchorCtr="0">
              <a:noAutofit/>
            </a:bodyPr>
            <a:lstStyle/>
            <a:p>
              <a:endParaRPr lang="en-GB" sz="2000" dirty="0"/>
            </a:p>
          </p:txBody>
        </p:sp>
        <p:sp>
          <p:nvSpPr>
            <p:cNvPr id="11" name="Google Shape;685;p29"/>
            <p:cNvSpPr/>
            <p:nvPr/>
          </p:nvSpPr>
          <p:spPr>
            <a:xfrm>
              <a:off x="4261150" y="1478600"/>
              <a:ext cx="1236000" cy="271200"/>
            </a:xfrm>
            <a:prstGeom prst="roundRect">
              <a:avLst>
                <a:gd name="adj" fmla="val 50000"/>
              </a:avLst>
            </a:prstGeom>
            <a:solidFill>
              <a:srgbClr val="69E781"/>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Pts val="1100"/>
                <a:buFontTx/>
                <a:buNone/>
                <a:tabLst/>
                <a:defRPr/>
              </a:pPr>
              <a:r>
                <a:rPr kumimoji="0" lang="en" sz="2200" b="0" i="0" u="none" strike="noStrike" kern="0" cap="none" spc="0" normalizeH="0" baseline="0" noProof="0" dirty="0" smtClean="0">
                  <a:ln>
                    <a:noFill/>
                  </a:ln>
                  <a:solidFill>
                    <a:srgbClr val="FFFFFF"/>
                  </a:solidFill>
                  <a:effectLst/>
                  <a:uLnTx/>
                  <a:uFillTx/>
                  <a:latin typeface="#9Slide03 Roboto Medium" panose="02000000000000000000" pitchFamily="2" charset="0"/>
                  <a:ea typeface="#9Slide03 Roboto Medium" panose="02000000000000000000" pitchFamily="2" charset="0"/>
                  <a:cs typeface="Fira Sans Extra Condensed Medium"/>
                  <a:sym typeface="Fira Sans Extra Condensed Medium"/>
                </a:rPr>
                <a:t>Tiết</a:t>
              </a:r>
              <a:r>
                <a:rPr kumimoji="0" lang="en" sz="2200" b="0" i="0" u="none" strike="noStrike" kern="0" cap="none" spc="0" normalizeH="0" noProof="0" dirty="0" smtClean="0">
                  <a:ln>
                    <a:noFill/>
                  </a:ln>
                  <a:solidFill>
                    <a:srgbClr val="FFFFFF"/>
                  </a:solidFill>
                  <a:effectLst/>
                  <a:uLnTx/>
                  <a:uFillTx/>
                  <a:latin typeface="#9Slide03 Roboto Medium" panose="02000000000000000000" pitchFamily="2" charset="0"/>
                  <a:ea typeface="#9Slide03 Roboto Medium" panose="02000000000000000000" pitchFamily="2" charset="0"/>
                  <a:cs typeface="Fira Sans Extra Condensed Medium"/>
                  <a:sym typeface="Fira Sans Extra Condensed Medium"/>
                </a:rPr>
                <a:t> 1</a:t>
              </a:r>
              <a:endParaRPr kumimoji="0" sz="2200" b="0"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a:sym typeface="Arial"/>
              </a:endParaRPr>
            </a:p>
          </p:txBody>
        </p:sp>
      </p:grpSp>
      <p:grpSp>
        <p:nvGrpSpPr>
          <p:cNvPr id="12" name="Google Shape;686;p29"/>
          <p:cNvGrpSpPr/>
          <p:nvPr/>
        </p:nvGrpSpPr>
        <p:grpSpPr>
          <a:xfrm>
            <a:off x="1445175" y="2537385"/>
            <a:ext cx="11255149" cy="1010467"/>
            <a:chOff x="2922575" y="1798150"/>
            <a:chExt cx="8441361" cy="757850"/>
          </a:xfrm>
        </p:grpSpPr>
        <p:sp>
          <p:nvSpPr>
            <p:cNvPr id="13" name="Google Shape;687;p29"/>
            <p:cNvSpPr/>
            <p:nvPr/>
          </p:nvSpPr>
          <p:spPr>
            <a:xfrm>
              <a:off x="3523550" y="2181525"/>
              <a:ext cx="737600" cy="25"/>
            </a:xfrm>
            <a:custGeom>
              <a:avLst/>
              <a:gdLst/>
              <a:ahLst/>
              <a:cxnLst/>
              <a:rect l="l" t="t" r="r" b="b"/>
              <a:pathLst>
                <a:path w="29504" h="1" fill="none" extrusionOk="0">
                  <a:moveTo>
                    <a:pt x="0" y="1"/>
                  </a:moveTo>
                  <a:lnTo>
                    <a:pt x="29504" y="1"/>
                  </a:lnTo>
                </a:path>
              </a:pathLst>
            </a:custGeom>
            <a:noFill/>
            <a:ln w="33625" cap="rnd" cmpd="sng">
              <a:solidFill>
                <a:srgbClr val="FCBD24"/>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4" name="Google Shape;688;p29"/>
            <p:cNvSpPr/>
            <p:nvPr/>
          </p:nvSpPr>
          <p:spPr>
            <a:xfrm>
              <a:off x="2922575" y="1798150"/>
              <a:ext cx="656350" cy="757850"/>
            </a:xfrm>
            <a:custGeom>
              <a:avLst/>
              <a:gdLst/>
              <a:ahLst/>
              <a:cxnLst/>
              <a:rect l="l" t="t" r="r" b="b"/>
              <a:pathLst>
                <a:path w="26254" h="30314" extrusionOk="0">
                  <a:moveTo>
                    <a:pt x="13133" y="1"/>
                  </a:moveTo>
                  <a:lnTo>
                    <a:pt x="1" y="7585"/>
                  </a:lnTo>
                  <a:lnTo>
                    <a:pt x="1" y="22742"/>
                  </a:lnTo>
                  <a:lnTo>
                    <a:pt x="13133" y="30314"/>
                  </a:lnTo>
                  <a:lnTo>
                    <a:pt x="26254" y="22742"/>
                  </a:lnTo>
                  <a:lnTo>
                    <a:pt x="26254" y="7585"/>
                  </a:lnTo>
                  <a:lnTo>
                    <a:pt x="13133" y="1"/>
                  </a:lnTo>
                  <a:close/>
                </a:path>
              </a:pathLst>
            </a:custGeom>
            <a:solidFill>
              <a:srgbClr val="FFFFFF"/>
            </a:solidFill>
            <a:ln w="9525" cap="flat" cmpd="sng">
              <a:solidFill>
                <a:srgbClr val="FCBD24"/>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5" name="Google Shape;689;p29"/>
            <p:cNvSpPr/>
            <p:nvPr/>
          </p:nvSpPr>
          <p:spPr>
            <a:xfrm>
              <a:off x="2984200" y="1869300"/>
              <a:ext cx="533425" cy="615875"/>
            </a:xfrm>
            <a:custGeom>
              <a:avLst/>
              <a:gdLst/>
              <a:ahLst/>
              <a:cxnLst/>
              <a:rect l="l" t="t" r="r" b="b"/>
              <a:pathLst>
                <a:path w="21337" h="24635" extrusionOk="0">
                  <a:moveTo>
                    <a:pt x="10668" y="0"/>
                  </a:moveTo>
                  <a:lnTo>
                    <a:pt x="0" y="6156"/>
                  </a:lnTo>
                  <a:lnTo>
                    <a:pt x="0" y="18467"/>
                  </a:lnTo>
                  <a:lnTo>
                    <a:pt x="10668" y="24634"/>
                  </a:lnTo>
                  <a:lnTo>
                    <a:pt x="21336" y="18467"/>
                  </a:lnTo>
                  <a:lnTo>
                    <a:pt x="21336" y="6156"/>
                  </a:lnTo>
                  <a:lnTo>
                    <a:pt x="10668" y="0"/>
                  </a:lnTo>
                  <a:close/>
                </a:path>
              </a:pathLst>
            </a:custGeom>
            <a:solidFill>
              <a:srgbClr val="FCBD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6" name="Google Shape;690;p29"/>
            <p:cNvSpPr/>
            <p:nvPr/>
          </p:nvSpPr>
          <p:spPr>
            <a:xfrm>
              <a:off x="3100875" y="2027050"/>
              <a:ext cx="300050" cy="300050"/>
            </a:xfrm>
            <a:custGeom>
              <a:avLst/>
              <a:gdLst/>
              <a:ahLst/>
              <a:cxnLst/>
              <a:rect l="l" t="t" r="r" b="b"/>
              <a:pathLst>
                <a:path w="12002" h="12002" extrusionOk="0">
                  <a:moveTo>
                    <a:pt x="6001" y="989"/>
                  </a:moveTo>
                  <a:cubicBezTo>
                    <a:pt x="8764" y="989"/>
                    <a:pt x="11014" y="3239"/>
                    <a:pt x="11014" y="6001"/>
                  </a:cubicBezTo>
                  <a:cubicBezTo>
                    <a:pt x="11014" y="8775"/>
                    <a:pt x="8764" y="11014"/>
                    <a:pt x="6001" y="11014"/>
                  </a:cubicBezTo>
                  <a:cubicBezTo>
                    <a:pt x="3227" y="11014"/>
                    <a:pt x="989" y="8775"/>
                    <a:pt x="989" y="6001"/>
                  </a:cubicBezTo>
                  <a:cubicBezTo>
                    <a:pt x="989" y="3239"/>
                    <a:pt x="3227" y="989"/>
                    <a:pt x="6001" y="989"/>
                  </a:cubicBezTo>
                  <a:close/>
                  <a:moveTo>
                    <a:pt x="6001" y="1"/>
                  </a:moveTo>
                  <a:cubicBezTo>
                    <a:pt x="2679" y="1"/>
                    <a:pt x="1" y="2691"/>
                    <a:pt x="1" y="6001"/>
                  </a:cubicBezTo>
                  <a:cubicBezTo>
                    <a:pt x="1" y="9323"/>
                    <a:pt x="2679" y="12002"/>
                    <a:pt x="6001" y="12002"/>
                  </a:cubicBezTo>
                  <a:cubicBezTo>
                    <a:pt x="9311" y="12002"/>
                    <a:pt x="12002" y="9323"/>
                    <a:pt x="12002" y="6001"/>
                  </a:cubicBezTo>
                  <a:cubicBezTo>
                    <a:pt x="12002" y="2691"/>
                    <a:pt x="9311" y="1"/>
                    <a:pt x="60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7" name="Google Shape;691;p29"/>
            <p:cNvSpPr/>
            <p:nvPr/>
          </p:nvSpPr>
          <p:spPr>
            <a:xfrm>
              <a:off x="3171725" y="2100950"/>
              <a:ext cx="136650" cy="98475"/>
            </a:xfrm>
            <a:custGeom>
              <a:avLst/>
              <a:gdLst/>
              <a:ahLst/>
              <a:cxnLst/>
              <a:rect l="l" t="t" r="r" b="b"/>
              <a:pathLst>
                <a:path w="5466" h="3939" extrusionOk="0">
                  <a:moveTo>
                    <a:pt x="560" y="0"/>
                  </a:moveTo>
                  <a:cubicBezTo>
                    <a:pt x="429" y="0"/>
                    <a:pt x="298" y="51"/>
                    <a:pt x="203" y="152"/>
                  </a:cubicBezTo>
                  <a:cubicBezTo>
                    <a:pt x="0" y="343"/>
                    <a:pt x="0" y="676"/>
                    <a:pt x="203" y="866"/>
                  </a:cubicBezTo>
                  <a:lnTo>
                    <a:pt x="2274" y="2950"/>
                  </a:lnTo>
                  <a:cubicBezTo>
                    <a:pt x="2274" y="2986"/>
                    <a:pt x="2274" y="3010"/>
                    <a:pt x="2274" y="3045"/>
                  </a:cubicBezTo>
                  <a:cubicBezTo>
                    <a:pt x="2274" y="3545"/>
                    <a:pt x="2667" y="3938"/>
                    <a:pt x="3167" y="3938"/>
                  </a:cubicBezTo>
                  <a:cubicBezTo>
                    <a:pt x="3655" y="3938"/>
                    <a:pt x="4048" y="3545"/>
                    <a:pt x="4060" y="3057"/>
                  </a:cubicBezTo>
                  <a:lnTo>
                    <a:pt x="5263" y="1855"/>
                  </a:lnTo>
                  <a:cubicBezTo>
                    <a:pt x="5465" y="1652"/>
                    <a:pt x="5465" y="1331"/>
                    <a:pt x="5263" y="1128"/>
                  </a:cubicBezTo>
                  <a:cubicBezTo>
                    <a:pt x="5162" y="1027"/>
                    <a:pt x="5031" y="977"/>
                    <a:pt x="4900" y="977"/>
                  </a:cubicBezTo>
                  <a:cubicBezTo>
                    <a:pt x="4769" y="977"/>
                    <a:pt x="4638" y="1027"/>
                    <a:pt x="4537" y="1128"/>
                  </a:cubicBezTo>
                  <a:lnTo>
                    <a:pt x="3465" y="2212"/>
                  </a:lnTo>
                  <a:cubicBezTo>
                    <a:pt x="3370" y="2176"/>
                    <a:pt x="3274" y="2152"/>
                    <a:pt x="3167" y="2152"/>
                  </a:cubicBezTo>
                  <a:cubicBezTo>
                    <a:pt x="3096" y="2152"/>
                    <a:pt x="3024" y="2164"/>
                    <a:pt x="2953" y="2176"/>
                  </a:cubicBezTo>
                  <a:lnTo>
                    <a:pt x="917" y="152"/>
                  </a:lnTo>
                  <a:cubicBezTo>
                    <a:pt x="822" y="51"/>
                    <a:pt x="691" y="0"/>
                    <a:pt x="56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18" name="Google Shape;692;p29"/>
            <p:cNvSpPr/>
            <p:nvPr/>
          </p:nvSpPr>
          <p:spPr>
            <a:xfrm>
              <a:off x="4261150" y="2045938"/>
              <a:ext cx="1236000" cy="271200"/>
            </a:xfrm>
            <a:prstGeom prst="roundRect">
              <a:avLst>
                <a:gd name="adj" fmla="val 50000"/>
              </a:avLst>
            </a:prstGeom>
            <a:solidFill>
              <a:srgbClr val="FCBD24"/>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Pts val="1100"/>
                <a:buFontTx/>
                <a:buNone/>
                <a:tabLst/>
                <a:defRPr/>
              </a:pPr>
              <a:r>
                <a:rPr kumimoji="0" lang="en" sz="2200" b="0" i="0" u="none" strike="noStrike" kern="0" cap="none" spc="0" normalizeH="0" baseline="0" noProof="0" dirty="0" smtClean="0">
                  <a:ln>
                    <a:noFill/>
                  </a:ln>
                  <a:solidFill>
                    <a:srgbClr val="FFFFFF"/>
                  </a:solidFill>
                  <a:effectLst/>
                  <a:uLnTx/>
                  <a:uFillTx/>
                  <a:latin typeface="#9Slide03 Roboto Medium" panose="02000000000000000000" pitchFamily="2" charset="0"/>
                  <a:ea typeface="#9Slide03 Roboto Medium" panose="02000000000000000000" pitchFamily="2" charset="0"/>
                  <a:cs typeface="Fira Sans Extra Condensed Medium"/>
                  <a:sym typeface="Fira Sans Extra Condensed Medium"/>
                </a:rPr>
                <a:t>Tiết</a:t>
              </a:r>
              <a:r>
                <a:rPr kumimoji="0" lang="en" sz="2200" b="0" i="0" u="none" strike="noStrike" kern="0" cap="none" spc="0" normalizeH="0" noProof="0" dirty="0" smtClean="0">
                  <a:ln>
                    <a:noFill/>
                  </a:ln>
                  <a:solidFill>
                    <a:srgbClr val="FFFFFF"/>
                  </a:solidFill>
                  <a:effectLst/>
                  <a:uLnTx/>
                  <a:uFillTx/>
                  <a:latin typeface="#9Slide03 Roboto Medium" panose="02000000000000000000" pitchFamily="2" charset="0"/>
                  <a:ea typeface="#9Slide03 Roboto Medium" panose="02000000000000000000" pitchFamily="2" charset="0"/>
                  <a:cs typeface="Fira Sans Extra Condensed Medium"/>
                  <a:sym typeface="Fira Sans Extra Condensed Medium"/>
                </a:rPr>
                <a:t> 2</a:t>
              </a:r>
              <a:endParaRPr kumimoji="0" sz="2200" b="0"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19" name="Google Shape;693;p29"/>
            <p:cNvSpPr txBox="1"/>
            <p:nvPr/>
          </p:nvSpPr>
          <p:spPr>
            <a:xfrm>
              <a:off x="5613924" y="2031393"/>
              <a:ext cx="5750012" cy="300300"/>
            </a:xfrm>
            <a:prstGeom prst="rect">
              <a:avLst/>
            </a:prstGeom>
            <a:noFill/>
            <a:ln>
              <a:noFill/>
            </a:ln>
          </p:spPr>
          <p:txBody>
            <a:bodyPr spcFirstLastPara="1" wrap="square" lIns="121900" tIns="121900" rIns="121900" bIns="121900" anchor="ctr" anchorCtr="0">
              <a:noAutofit/>
            </a:bodyPr>
            <a:lstStyle/>
            <a:p>
              <a:pPr lvl="0" defTabSz="1219170">
                <a:buClr>
                  <a:srgbClr val="000000"/>
                </a:buClr>
                <a:defRPr/>
              </a:pPr>
              <a:endParaRPr kumimoji="0" sz="2100" b="0" i="0" u="none" strike="noStrike" kern="0" cap="none" spc="0" normalizeH="0" baseline="0" noProof="0" dirty="0">
                <a:ln>
                  <a:noFill/>
                </a:ln>
                <a:solidFill>
                  <a:srgbClr val="0000FF"/>
                </a:solidFill>
                <a:effectLst/>
                <a:uLnTx/>
                <a:uFillTx/>
                <a:latin typeface="#9Slide03 Roboto Medium" panose="02000000000000000000" pitchFamily="2" charset="0"/>
                <a:ea typeface="#9Slide03 Roboto Medium" panose="02000000000000000000" pitchFamily="2" charset="0"/>
                <a:cs typeface="Roboto"/>
                <a:sym typeface="Roboto"/>
              </a:endParaRPr>
            </a:p>
          </p:txBody>
        </p:sp>
      </p:grpSp>
      <p:grpSp>
        <p:nvGrpSpPr>
          <p:cNvPr id="20" name="Google Shape;694;p29"/>
          <p:cNvGrpSpPr/>
          <p:nvPr/>
        </p:nvGrpSpPr>
        <p:grpSpPr>
          <a:xfrm>
            <a:off x="3105209" y="3816285"/>
            <a:ext cx="9263254" cy="1010467"/>
            <a:chOff x="3451825" y="2525325"/>
            <a:chExt cx="6947440" cy="757850"/>
          </a:xfrm>
        </p:grpSpPr>
        <p:sp>
          <p:nvSpPr>
            <p:cNvPr id="21" name="Google Shape;695;p29"/>
            <p:cNvSpPr/>
            <p:nvPr/>
          </p:nvSpPr>
          <p:spPr>
            <a:xfrm>
              <a:off x="3989675" y="2914375"/>
              <a:ext cx="271475" cy="0"/>
            </a:xfrm>
            <a:custGeom>
              <a:avLst/>
              <a:gdLst/>
              <a:ahLst/>
              <a:cxnLst/>
              <a:rect l="l" t="t" r="r" b="b"/>
              <a:pathLst>
                <a:path w="10859" fill="none" extrusionOk="0">
                  <a:moveTo>
                    <a:pt x="1" y="0"/>
                  </a:moveTo>
                  <a:lnTo>
                    <a:pt x="10859" y="0"/>
                  </a:lnTo>
                </a:path>
              </a:pathLst>
            </a:custGeom>
            <a:noFill/>
            <a:ln w="33625" cap="rnd" cmpd="sng">
              <a:solidFill>
                <a:srgbClr val="5EB2FC"/>
              </a:solidFill>
              <a:prstDash val="solid"/>
              <a:miter lim="11906"/>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2" name="Google Shape;696;p29"/>
            <p:cNvSpPr/>
            <p:nvPr/>
          </p:nvSpPr>
          <p:spPr>
            <a:xfrm>
              <a:off x="3451825" y="2525325"/>
              <a:ext cx="656350" cy="757850"/>
            </a:xfrm>
            <a:custGeom>
              <a:avLst/>
              <a:gdLst/>
              <a:ahLst/>
              <a:cxnLst/>
              <a:rect l="l" t="t" r="r" b="b"/>
              <a:pathLst>
                <a:path w="26254" h="30314" extrusionOk="0">
                  <a:moveTo>
                    <a:pt x="13121" y="1"/>
                  </a:moveTo>
                  <a:lnTo>
                    <a:pt x="0" y="7585"/>
                  </a:lnTo>
                  <a:lnTo>
                    <a:pt x="0" y="22741"/>
                  </a:lnTo>
                  <a:lnTo>
                    <a:pt x="13121" y="30314"/>
                  </a:lnTo>
                  <a:lnTo>
                    <a:pt x="26253" y="22741"/>
                  </a:lnTo>
                  <a:lnTo>
                    <a:pt x="26253" y="7585"/>
                  </a:lnTo>
                  <a:lnTo>
                    <a:pt x="13121" y="1"/>
                  </a:lnTo>
                  <a:close/>
                </a:path>
              </a:pathLst>
            </a:custGeom>
            <a:solidFill>
              <a:srgbClr val="FFFFFF"/>
            </a:solidFill>
            <a:ln w="9525" cap="flat" cmpd="sng">
              <a:solidFill>
                <a:srgbClr val="5EB2FC"/>
              </a:solidFill>
              <a:prstDash val="solid"/>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3" name="Google Shape;697;p29"/>
            <p:cNvSpPr/>
            <p:nvPr/>
          </p:nvSpPr>
          <p:spPr>
            <a:xfrm>
              <a:off x="3513125" y="2596475"/>
              <a:ext cx="533425" cy="615875"/>
            </a:xfrm>
            <a:custGeom>
              <a:avLst/>
              <a:gdLst/>
              <a:ahLst/>
              <a:cxnLst/>
              <a:rect l="l" t="t" r="r" b="b"/>
              <a:pathLst>
                <a:path w="21337" h="24635" extrusionOk="0">
                  <a:moveTo>
                    <a:pt x="10669" y="0"/>
                  </a:moveTo>
                  <a:lnTo>
                    <a:pt x="1" y="6156"/>
                  </a:lnTo>
                  <a:lnTo>
                    <a:pt x="1" y="18479"/>
                  </a:lnTo>
                  <a:lnTo>
                    <a:pt x="10669" y="24634"/>
                  </a:lnTo>
                  <a:lnTo>
                    <a:pt x="21337" y="18479"/>
                  </a:lnTo>
                  <a:lnTo>
                    <a:pt x="21337" y="6156"/>
                  </a:lnTo>
                  <a:lnTo>
                    <a:pt x="10669" y="0"/>
                  </a:lnTo>
                  <a:close/>
                </a:path>
              </a:pathLst>
            </a:custGeom>
            <a:solidFill>
              <a:srgbClr val="5EB2F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4" name="Google Shape;698;p29"/>
            <p:cNvSpPr/>
            <p:nvPr/>
          </p:nvSpPr>
          <p:spPr>
            <a:xfrm>
              <a:off x="3606600" y="2782800"/>
              <a:ext cx="346775" cy="213450"/>
            </a:xfrm>
            <a:custGeom>
              <a:avLst/>
              <a:gdLst/>
              <a:ahLst/>
              <a:cxnLst/>
              <a:rect l="l" t="t" r="r" b="b"/>
              <a:pathLst>
                <a:path w="13871" h="8538" extrusionOk="0">
                  <a:moveTo>
                    <a:pt x="5549" y="0"/>
                  </a:moveTo>
                  <a:cubicBezTo>
                    <a:pt x="5489" y="0"/>
                    <a:pt x="5430" y="0"/>
                    <a:pt x="5370" y="12"/>
                  </a:cubicBezTo>
                  <a:cubicBezTo>
                    <a:pt x="3096" y="96"/>
                    <a:pt x="1286" y="1977"/>
                    <a:pt x="1286" y="4275"/>
                  </a:cubicBezTo>
                  <a:cubicBezTo>
                    <a:pt x="1286" y="4703"/>
                    <a:pt x="1346" y="5132"/>
                    <a:pt x="1477" y="5525"/>
                  </a:cubicBezTo>
                  <a:cubicBezTo>
                    <a:pt x="655" y="5537"/>
                    <a:pt x="0" y="6204"/>
                    <a:pt x="0" y="7025"/>
                  </a:cubicBezTo>
                  <a:cubicBezTo>
                    <a:pt x="0" y="7859"/>
                    <a:pt x="679" y="8537"/>
                    <a:pt x="1512" y="8537"/>
                  </a:cubicBezTo>
                  <a:lnTo>
                    <a:pt x="11406" y="8537"/>
                  </a:lnTo>
                  <a:cubicBezTo>
                    <a:pt x="12764" y="8537"/>
                    <a:pt x="13871" y="7430"/>
                    <a:pt x="13871" y="6073"/>
                  </a:cubicBezTo>
                  <a:cubicBezTo>
                    <a:pt x="13871" y="4715"/>
                    <a:pt x="12764" y="3608"/>
                    <a:pt x="11406" y="3608"/>
                  </a:cubicBezTo>
                  <a:cubicBezTo>
                    <a:pt x="11287" y="3608"/>
                    <a:pt x="11168" y="3620"/>
                    <a:pt x="11061" y="3632"/>
                  </a:cubicBezTo>
                  <a:cubicBezTo>
                    <a:pt x="10585" y="3703"/>
                    <a:pt x="10168" y="3894"/>
                    <a:pt x="9823" y="4180"/>
                  </a:cubicBezTo>
                  <a:cubicBezTo>
                    <a:pt x="9811" y="3953"/>
                    <a:pt x="9787" y="3739"/>
                    <a:pt x="9751" y="3513"/>
                  </a:cubicBezTo>
                  <a:cubicBezTo>
                    <a:pt x="9728" y="3358"/>
                    <a:pt x="9680" y="3203"/>
                    <a:pt x="9644" y="3048"/>
                  </a:cubicBezTo>
                  <a:cubicBezTo>
                    <a:pt x="9263" y="1786"/>
                    <a:pt x="8311" y="762"/>
                    <a:pt x="7084" y="286"/>
                  </a:cubicBezTo>
                  <a:cubicBezTo>
                    <a:pt x="6954" y="239"/>
                    <a:pt x="6799" y="191"/>
                    <a:pt x="6656" y="143"/>
                  </a:cubicBezTo>
                  <a:cubicBezTo>
                    <a:pt x="6299" y="60"/>
                    <a:pt x="5930" y="0"/>
                    <a:pt x="55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25" name="Google Shape;699;p29"/>
            <p:cNvSpPr/>
            <p:nvPr/>
          </p:nvSpPr>
          <p:spPr>
            <a:xfrm>
              <a:off x="4261150" y="2785463"/>
              <a:ext cx="1236000" cy="271200"/>
            </a:xfrm>
            <a:prstGeom prst="roundRect">
              <a:avLst>
                <a:gd name="adj" fmla="val 50000"/>
              </a:avLst>
            </a:prstGeom>
            <a:solidFill>
              <a:srgbClr val="5EB2FC"/>
            </a:solidFill>
            <a:ln>
              <a:noFill/>
            </a:ln>
          </p:spPr>
          <p:txBody>
            <a:bodyPr spcFirstLastPara="1" wrap="square" lIns="121900" tIns="121900" rIns="121900" bIns="121900" anchor="ctr" anchorCtr="0">
              <a:noAutofit/>
            </a:bodyPr>
            <a:lstStyle/>
            <a:p>
              <a:pPr marL="0" marR="0" lvl="0" indent="0" algn="ctr" defTabSz="1219170" eaLnBrk="1" fontAlgn="auto" latinLnBrk="0" hangingPunct="1">
                <a:lnSpc>
                  <a:spcPct val="100000"/>
                </a:lnSpc>
                <a:spcBef>
                  <a:spcPts val="0"/>
                </a:spcBef>
                <a:spcAft>
                  <a:spcPts val="0"/>
                </a:spcAft>
                <a:buClr>
                  <a:srgbClr val="000000"/>
                </a:buClr>
                <a:buSzPts val="1100"/>
                <a:buFontTx/>
                <a:buNone/>
                <a:tabLst/>
                <a:defRPr/>
              </a:pPr>
              <a:r>
                <a:rPr kumimoji="0" lang="en" sz="2200" b="0" i="0" u="none" strike="noStrike" kern="0" cap="none" spc="0" normalizeH="0" baseline="0" noProof="0" dirty="0" smtClean="0">
                  <a:ln>
                    <a:noFill/>
                  </a:ln>
                  <a:solidFill>
                    <a:srgbClr val="FFFFFF"/>
                  </a:solidFill>
                  <a:effectLst/>
                  <a:uLnTx/>
                  <a:uFillTx/>
                  <a:latin typeface="#9Slide03 Roboto Medium" panose="02000000000000000000" pitchFamily="2" charset="0"/>
                  <a:ea typeface="#9Slide03 Roboto Medium" panose="02000000000000000000" pitchFamily="2" charset="0"/>
                  <a:cs typeface="Fira Sans Extra Condensed Medium"/>
                  <a:sym typeface="Fira Sans Extra Condensed Medium"/>
                </a:rPr>
                <a:t>Tiết</a:t>
              </a:r>
              <a:r>
                <a:rPr kumimoji="0" lang="en" sz="2200" b="0" i="0" u="none" strike="noStrike" kern="0" cap="none" spc="0" normalizeH="0" noProof="0" dirty="0" smtClean="0">
                  <a:ln>
                    <a:noFill/>
                  </a:ln>
                  <a:solidFill>
                    <a:srgbClr val="FFFFFF"/>
                  </a:solidFill>
                  <a:effectLst/>
                  <a:uLnTx/>
                  <a:uFillTx/>
                  <a:latin typeface="#9Slide03 Roboto Medium" panose="02000000000000000000" pitchFamily="2" charset="0"/>
                  <a:ea typeface="#9Slide03 Roboto Medium" panose="02000000000000000000" pitchFamily="2" charset="0"/>
                  <a:cs typeface="Fira Sans Extra Condensed Medium"/>
                  <a:sym typeface="Fira Sans Extra Condensed Medium"/>
                </a:rPr>
                <a:t> 3</a:t>
              </a:r>
              <a:endParaRPr kumimoji="0" sz="2200" b="0" i="0" u="none" strike="noStrike" kern="0" cap="none" spc="0" normalizeH="0" baseline="0" noProof="0" dirty="0">
                <a:ln>
                  <a:noFill/>
                </a:ln>
                <a:solidFill>
                  <a:srgbClr val="FFFFFF"/>
                </a:solidFill>
                <a:effectLst/>
                <a:uLnTx/>
                <a:uFillTx/>
                <a:latin typeface="#9Slide03 Roboto Medium" panose="02000000000000000000" pitchFamily="2" charset="0"/>
                <a:ea typeface="#9Slide03 Roboto Medium" panose="02000000000000000000" pitchFamily="2" charset="0"/>
                <a:cs typeface="Arial"/>
                <a:sym typeface="Arial"/>
              </a:endParaRPr>
            </a:p>
          </p:txBody>
        </p:sp>
        <p:sp>
          <p:nvSpPr>
            <p:cNvPr id="26" name="Google Shape;700;p29"/>
            <p:cNvSpPr txBox="1"/>
            <p:nvPr/>
          </p:nvSpPr>
          <p:spPr>
            <a:xfrm>
              <a:off x="5613925" y="2782120"/>
              <a:ext cx="4785340" cy="300300"/>
            </a:xfrm>
            <a:prstGeom prst="rect">
              <a:avLst/>
            </a:prstGeom>
            <a:noFill/>
            <a:ln>
              <a:noFill/>
            </a:ln>
          </p:spPr>
          <p:txBody>
            <a:bodyPr spcFirstLastPara="1" wrap="square" lIns="121900" tIns="121900" rIns="121900" bIns="121900" anchor="ctr" anchorCtr="0">
              <a:noAutofit/>
            </a:bodyPr>
            <a:lstStyle/>
            <a:p>
              <a:pPr lvl="0" defTabSz="1219170">
                <a:buClr>
                  <a:srgbClr val="000000"/>
                </a:buClr>
                <a:defRPr/>
              </a:pPr>
              <a:endParaRPr lang="vi-VN" sz="2100" kern="0" dirty="0">
                <a:solidFill>
                  <a:srgbClr val="FF0000"/>
                </a:solidFill>
                <a:latin typeface="#9Slide03 Roboto Medium" panose="02000000000000000000" pitchFamily="2" charset="0"/>
                <a:ea typeface="#9Slide03 Roboto Medium" panose="02000000000000000000" pitchFamily="2" charset="0"/>
                <a:cs typeface="Roboto"/>
                <a:sym typeface="Roboto"/>
              </a:endParaRPr>
            </a:p>
          </p:txBody>
        </p:sp>
      </p:grpSp>
      <p:sp>
        <p:nvSpPr>
          <p:cNvPr id="40" name="Google Shape;714;p29"/>
          <p:cNvSpPr txBox="1"/>
          <p:nvPr/>
        </p:nvSpPr>
        <p:spPr>
          <a:xfrm>
            <a:off x="5972642" y="4316001"/>
            <a:ext cx="6014808" cy="400400"/>
          </a:xfrm>
          <a:prstGeom prst="rect">
            <a:avLst/>
          </a:prstGeom>
          <a:noFill/>
          <a:ln>
            <a:noFill/>
          </a:ln>
        </p:spPr>
        <p:txBody>
          <a:bodyPr spcFirstLastPara="1" wrap="square" lIns="121900" tIns="121900" rIns="121900" bIns="121900" anchor="ctr" anchorCtr="0">
            <a:noAutofit/>
          </a:bodyPr>
          <a:lstStyle/>
          <a:p>
            <a:pPr lvl="0" defTabSz="1219170">
              <a:buClr>
                <a:srgbClr val="000000"/>
              </a:buClr>
              <a:defRPr/>
            </a:pPr>
            <a:r>
              <a:rPr lang="en" sz="2100" kern="0" dirty="0">
                <a:solidFill>
                  <a:srgbClr val="FF0000"/>
                </a:solidFill>
                <a:latin typeface="#9Slide03 Roboto Medium" panose="02000000000000000000" pitchFamily="2" charset="0"/>
                <a:ea typeface="#9Slide03 Roboto Medium" panose="02000000000000000000" pitchFamily="2" charset="0"/>
                <a:cs typeface="Roboto"/>
                <a:sym typeface="Roboto"/>
              </a:rPr>
              <a:t>Tiếp tục báo cáo, </a:t>
            </a:r>
            <a:r>
              <a:rPr lang="vi-VN" sz="2100" kern="0" dirty="0">
                <a:solidFill>
                  <a:srgbClr val="FF0000"/>
                </a:solidFill>
                <a:latin typeface="#9Slide03 Roboto Medium" panose="02000000000000000000" pitchFamily="2" charset="0"/>
                <a:ea typeface="#9Slide03 Roboto Medium" panose="02000000000000000000" pitchFamily="2" charset="0"/>
                <a:cs typeface="Roboto"/>
                <a:sym typeface="Roboto"/>
              </a:rPr>
              <a:t>thuyết trình về </a:t>
            </a:r>
          </a:p>
          <a:p>
            <a:pPr lvl="0" defTabSz="1219170">
              <a:buClr>
                <a:srgbClr val="000000"/>
              </a:buClr>
              <a:defRPr/>
            </a:pPr>
            <a:r>
              <a:rPr lang="vi-VN" sz="2100" kern="0" dirty="0">
                <a:solidFill>
                  <a:srgbClr val="FF0000"/>
                </a:solidFill>
                <a:latin typeface="#9Slide03 Roboto Medium" panose="02000000000000000000" pitchFamily="2" charset="0"/>
                <a:ea typeface="#9Slide03 Roboto Medium" panose="02000000000000000000" pitchFamily="2" charset="0"/>
                <a:cs typeface="Roboto"/>
                <a:sym typeface="Roboto"/>
              </a:rPr>
              <a:t>“ Đặc điểm tự nhiên các khu vực châu Á.</a:t>
            </a:r>
          </a:p>
          <a:p>
            <a:pPr marL="0" marR="0" lvl="0" indent="0" defTabSz="1219170" eaLnBrk="1" fontAlgn="auto" latinLnBrk="0" hangingPunct="1">
              <a:lnSpc>
                <a:spcPct val="100000"/>
              </a:lnSpc>
              <a:spcBef>
                <a:spcPts val="0"/>
              </a:spcBef>
              <a:spcAft>
                <a:spcPts val="0"/>
              </a:spcAft>
              <a:buClr>
                <a:srgbClr val="000000"/>
              </a:buClr>
              <a:buSzTx/>
              <a:buFontTx/>
              <a:buNone/>
              <a:tabLst/>
              <a:defRPr/>
            </a:pPr>
            <a:r>
              <a:rPr kumimoji="0" lang="en" sz="2100" b="0" i="0" u="none" strike="noStrike" kern="0" cap="none" spc="0" normalizeH="0" noProof="0" dirty="0" smtClean="0">
                <a:ln>
                  <a:noFill/>
                </a:ln>
                <a:solidFill>
                  <a:srgbClr val="FF0000"/>
                </a:solidFill>
                <a:effectLst/>
                <a:uLnTx/>
                <a:uFillTx/>
                <a:latin typeface="#9Slide03 Roboto Medium" panose="02000000000000000000" pitchFamily="2" charset="0"/>
                <a:ea typeface="#9Slide03 Roboto Medium" panose="02000000000000000000" pitchFamily="2" charset="0"/>
                <a:cs typeface="Roboto"/>
                <a:sym typeface="Roboto"/>
              </a:rPr>
              <a:t>Luyện tập, vận dụng</a:t>
            </a:r>
            <a:endParaRPr kumimoji="0" sz="2100" b="0" i="0" u="none" strike="noStrike" kern="0" cap="none" spc="0" normalizeH="0" baseline="0" noProof="0" dirty="0">
              <a:ln>
                <a:noFill/>
              </a:ln>
              <a:solidFill>
                <a:srgbClr val="FF0000"/>
              </a:solidFill>
              <a:effectLst/>
              <a:uLnTx/>
              <a:uFillTx/>
              <a:latin typeface="#9Slide03 Roboto Medium" panose="02000000000000000000" pitchFamily="2" charset="0"/>
              <a:ea typeface="#9Slide03 Roboto Medium" panose="02000000000000000000" pitchFamily="2" charset="0"/>
              <a:cs typeface="Roboto"/>
              <a:sym typeface="Roboto"/>
            </a:endParaRPr>
          </a:p>
        </p:txBody>
      </p:sp>
      <p:sp>
        <p:nvSpPr>
          <p:cNvPr id="41" name="Rectangle 40"/>
          <p:cNvSpPr/>
          <p:nvPr/>
        </p:nvSpPr>
        <p:spPr>
          <a:xfrm>
            <a:off x="5147752" y="1239794"/>
            <a:ext cx="6847732" cy="1154162"/>
          </a:xfrm>
          <a:prstGeom prst="rect">
            <a:avLst/>
          </a:prstGeom>
        </p:spPr>
        <p:txBody>
          <a:bodyPr wrap="square">
            <a:spAutoFit/>
          </a:bodyPr>
          <a:lstStyle/>
          <a:p>
            <a:pPr algn="just">
              <a:lnSpc>
                <a:spcPct val="115000"/>
              </a:lnSpc>
              <a:spcAft>
                <a:spcPts val="800"/>
              </a:spcAft>
              <a:tabLst>
                <a:tab pos="771525" algn="l"/>
              </a:tabLst>
            </a:pPr>
            <a:r>
              <a:rPr lang="en-US" sz="2000" i="1" dirty="0" err="1"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Gv</a:t>
            </a:r>
            <a:r>
              <a:rPr lang="en-US" sz="2000" i="1" dirty="0"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i="1" dirty="0" err="1"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hướng</a:t>
            </a:r>
            <a:r>
              <a:rPr lang="en-US" sz="2000" i="1" dirty="0"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i="1" dirty="0" err="1"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dẫn</a:t>
            </a:r>
            <a:r>
              <a:rPr lang="en-US" sz="2000" i="1" dirty="0"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HS </a:t>
            </a:r>
            <a:r>
              <a:rPr lang="en-US" sz="2000" i="1" dirty="0" err="1"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thành</a:t>
            </a:r>
            <a:r>
              <a:rPr lang="en-US" sz="2000" i="1" dirty="0"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i="1" dirty="0" err="1"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lập</a:t>
            </a:r>
            <a:r>
              <a:rPr lang="en-US" sz="2000" i="1" dirty="0"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i="1" dirty="0" err="1"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nhóm</a:t>
            </a:r>
            <a:r>
              <a:rPr lang="en-US" sz="2000" i="1" dirty="0"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i="1" dirty="0" err="1"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giao</a:t>
            </a:r>
            <a:r>
              <a:rPr lang="en-US" sz="2000" i="1" dirty="0"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i="1" dirty="0" err="1"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nhiệm</a:t>
            </a:r>
            <a:r>
              <a:rPr lang="en-US" sz="2000" i="1" dirty="0"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i="1" dirty="0" err="1"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vụ</a:t>
            </a:r>
            <a:r>
              <a:rPr lang="en-US" sz="2000" i="1" dirty="0"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i="1" dirty="0" err="1"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để</a:t>
            </a:r>
            <a:r>
              <a:rPr lang="en-US" sz="2000" i="1" dirty="0"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i="1" dirty="0" err="1"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các</a:t>
            </a:r>
            <a:r>
              <a:rPr lang="en-US" sz="2000" i="1" dirty="0"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i="1" dirty="0" err="1"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nhóm</a:t>
            </a:r>
            <a:r>
              <a:rPr lang="en-US" sz="2000" i="1" dirty="0"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i="1" dirty="0" err="1"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thực</a:t>
            </a:r>
            <a:r>
              <a:rPr lang="en-US" sz="2000" i="1" dirty="0"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i="1" dirty="0" err="1"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hiên</a:t>
            </a:r>
            <a:r>
              <a:rPr lang="en-US" sz="2000" i="1" dirty="0"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i="1" dirty="0" err="1"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sản</a:t>
            </a:r>
            <a:r>
              <a:rPr lang="en-US" sz="2000" i="1" dirty="0"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i="1" dirty="0" err="1"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phẩm</a:t>
            </a:r>
            <a:r>
              <a:rPr lang="en-US" sz="2000" i="1" dirty="0" smtClean="0">
                <a:solidFill>
                  <a:schemeClr val="accent3">
                    <a:lumMod val="10000"/>
                  </a:schemeClr>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b="1" dirty="0" err="1"/>
              <a:t>Tìm</a:t>
            </a:r>
            <a:r>
              <a:rPr lang="en-US" sz="2000" b="1" dirty="0"/>
              <a:t> </a:t>
            </a:r>
            <a:r>
              <a:rPr lang="en-US" sz="2000" b="1" dirty="0" err="1"/>
              <a:t>hiểu</a:t>
            </a:r>
            <a:r>
              <a:rPr lang="en-US" sz="2000" b="1" dirty="0"/>
              <a:t> </a:t>
            </a:r>
            <a:r>
              <a:rPr lang="en-US" sz="2000" b="1" dirty="0" err="1"/>
              <a:t>đặc</a:t>
            </a:r>
            <a:r>
              <a:rPr lang="en-US" sz="2000" b="1" dirty="0"/>
              <a:t> </a:t>
            </a:r>
            <a:r>
              <a:rPr lang="en-US" sz="2000" b="1" dirty="0" err="1"/>
              <a:t>điểm</a:t>
            </a:r>
            <a:r>
              <a:rPr lang="en-US" sz="2000" b="1" dirty="0"/>
              <a:t> </a:t>
            </a:r>
            <a:r>
              <a:rPr lang="en-US" sz="2000" b="1" dirty="0" err="1"/>
              <a:t>tự</a:t>
            </a:r>
            <a:r>
              <a:rPr lang="en-US" sz="2000" b="1" dirty="0"/>
              <a:t> </a:t>
            </a:r>
            <a:r>
              <a:rPr lang="en-US" sz="2000" b="1" dirty="0" err="1"/>
              <a:t>nhiên</a:t>
            </a:r>
            <a:r>
              <a:rPr lang="en-US" sz="2000" b="1" dirty="0"/>
              <a:t> </a:t>
            </a:r>
            <a:r>
              <a:rPr lang="en-US" sz="2000" b="1" dirty="0" err="1"/>
              <a:t>khu</a:t>
            </a:r>
            <a:r>
              <a:rPr lang="en-US" sz="2000" b="1" dirty="0"/>
              <a:t> </a:t>
            </a:r>
            <a:r>
              <a:rPr lang="en-US" sz="2000" b="1" dirty="0" err="1"/>
              <a:t>vực</a:t>
            </a:r>
            <a:r>
              <a:rPr lang="en-US" sz="2000" b="1" dirty="0"/>
              <a:t> </a:t>
            </a:r>
            <a:r>
              <a:rPr lang="en-US" sz="2000" b="1" dirty="0" err="1"/>
              <a:t>của</a:t>
            </a:r>
            <a:r>
              <a:rPr lang="en-US" sz="2000" b="1" dirty="0"/>
              <a:t> </a:t>
            </a:r>
            <a:r>
              <a:rPr lang="en-US" sz="2000" b="1" dirty="0" err="1"/>
              <a:t>châu</a:t>
            </a:r>
            <a:r>
              <a:rPr lang="en-US" sz="2000" b="1" dirty="0"/>
              <a:t> </a:t>
            </a:r>
            <a:r>
              <a:rPr lang="en-US" sz="2000" b="1" dirty="0" smtClean="0"/>
              <a:t>Á” </a:t>
            </a:r>
            <a:endParaRPr lang="en-GB" sz="2000" dirty="0"/>
          </a:p>
        </p:txBody>
      </p:sp>
      <p:sp>
        <p:nvSpPr>
          <p:cNvPr id="43" name="Rectangle 42"/>
          <p:cNvSpPr/>
          <p:nvPr/>
        </p:nvSpPr>
        <p:spPr>
          <a:xfrm>
            <a:off x="2647954" y="5605658"/>
            <a:ext cx="6537158" cy="446276"/>
          </a:xfrm>
          <a:prstGeom prst="rect">
            <a:avLst/>
          </a:prstGeom>
        </p:spPr>
        <p:txBody>
          <a:bodyPr wrap="square">
            <a:spAutoFit/>
          </a:bodyPr>
          <a:lstStyle/>
          <a:p>
            <a:pPr algn="just">
              <a:lnSpc>
                <a:spcPct val="115000"/>
              </a:lnSpc>
              <a:spcAft>
                <a:spcPts val="800"/>
              </a:spcAft>
              <a:tabLst>
                <a:tab pos="771525" algn="l"/>
              </a:tabLst>
            </a:pPr>
            <a:r>
              <a:rPr lang="en-US" sz="2000" b="1" i="1" dirty="0" smtClean="0">
                <a:solidFill>
                  <a:srgbClr val="0000FF"/>
                </a:solidFill>
                <a:latin typeface="#9Slide03 Roboto Medium" panose="02000000000000000000" pitchFamily="2" charset="0"/>
                <a:ea typeface="#9Slide03 Roboto Medium" panose="02000000000000000000" pitchFamily="2" charset="0"/>
                <a:cs typeface="Times New Roman" panose="02020603050405020304" pitchFamily="18" charset="0"/>
              </a:rPr>
              <a:t>(</a:t>
            </a:r>
            <a:r>
              <a:rPr lang="en-US" sz="2000" b="1" i="1" dirty="0" err="1" smtClean="0">
                <a:solidFill>
                  <a:srgbClr val="0000FF"/>
                </a:solidFill>
                <a:latin typeface="#9Slide03 Roboto Medium" panose="02000000000000000000" pitchFamily="2" charset="0"/>
                <a:ea typeface="#9Slide03 Roboto Medium" panose="02000000000000000000" pitchFamily="2" charset="0"/>
                <a:cs typeface="Times New Roman" panose="02020603050405020304" pitchFamily="18" charset="0"/>
              </a:rPr>
              <a:t>Kết</a:t>
            </a:r>
            <a:r>
              <a:rPr lang="en-US" sz="2000" b="1" i="1" dirty="0" smtClean="0">
                <a:solidFill>
                  <a:srgbClr val="0000FF"/>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b="1" i="1" dirty="0" err="1" smtClean="0">
                <a:solidFill>
                  <a:srgbClr val="0000FF"/>
                </a:solidFill>
                <a:latin typeface="#9Slide03 Roboto Medium" panose="02000000000000000000" pitchFamily="2" charset="0"/>
                <a:ea typeface="#9Slide03 Roboto Medium" panose="02000000000000000000" pitchFamily="2" charset="0"/>
                <a:cs typeface="Times New Roman" panose="02020603050405020304" pitchFamily="18" charset="0"/>
              </a:rPr>
              <a:t>quả</a:t>
            </a:r>
            <a:r>
              <a:rPr lang="en-US" sz="2000" b="1" i="1" dirty="0" smtClean="0">
                <a:solidFill>
                  <a:srgbClr val="0000FF"/>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b="1" i="1" dirty="0" err="1" smtClean="0">
                <a:solidFill>
                  <a:srgbClr val="0000FF"/>
                </a:solidFill>
                <a:latin typeface="#9Slide03 Roboto Medium" panose="02000000000000000000" pitchFamily="2" charset="0"/>
                <a:ea typeface="#9Slide03 Roboto Medium" panose="02000000000000000000" pitchFamily="2" charset="0"/>
                <a:cs typeface="Times New Roman" panose="02020603050405020304" pitchFamily="18" charset="0"/>
              </a:rPr>
              <a:t>sản</a:t>
            </a:r>
            <a:r>
              <a:rPr lang="en-US" sz="2000" b="1" i="1" dirty="0" smtClean="0">
                <a:solidFill>
                  <a:srgbClr val="0000FF"/>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b="1" i="1" dirty="0" err="1" smtClean="0">
                <a:solidFill>
                  <a:srgbClr val="0000FF"/>
                </a:solidFill>
                <a:latin typeface="#9Slide03 Roboto Medium" panose="02000000000000000000" pitchFamily="2" charset="0"/>
                <a:ea typeface="#9Slide03 Roboto Medium" panose="02000000000000000000" pitchFamily="2" charset="0"/>
                <a:cs typeface="Times New Roman" panose="02020603050405020304" pitchFamily="18" charset="0"/>
              </a:rPr>
              <a:t>phẩm</a:t>
            </a:r>
            <a:r>
              <a:rPr lang="en-US" sz="2000" b="1" i="1" dirty="0" smtClean="0">
                <a:solidFill>
                  <a:srgbClr val="0000FF"/>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b="1" i="1" dirty="0" err="1" smtClean="0">
                <a:solidFill>
                  <a:srgbClr val="0000FF"/>
                </a:solidFill>
                <a:latin typeface="#9Slide03 Roboto Medium" panose="02000000000000000000" pitchFamily="2" charset="0"/>
                <a:ea typeface="#9Slide03 Roboto Medium" panose="02000000000000000000" pitchFamily="2" charset="0"/>
                <a:cs typeface="Times New Roman" panose="02020603050405020304" pitchFamily="18" charset="0"/>
              </a:rPr>
              <a:t>nhóm</a:t>
            </a:r>
            <a:r>
              <a:rPr lang="en-US" sz="2000" b="1" i="1" dirty="0" smtClean="0">
                <a:solidFill>
                  <a:srgbClr val="0000FF"/>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b="1" i="1" dirty="0" err="1" smtClean="0">
                <a:solidFill>
                  <a:srgbClr val="0000FF"/>
                </a:solidFill>
                <a:latin typeface="#9Slide03 Roboto Medium" panose="02000000000000000000" pitchFamily="2" charset="0"/>
                <a:ea typeface="#9Slide03 Roboto Medium" panose="02000000000000000000" pitchFamily="2" charset="0"/>
                <a:cs typeface="Times New Roman" panose="02020603050405020304" pitchFamily="18" charset="0"/>
              </a:rPr>
              <a:t>lấy</a:t>
            </a:r>
            <a:r>
              <a:rPr lang="en-US" sz="2000" b="1" i="1" dirty="0" smtClean="0">
                <a:solidFill>
                  <a:srgbClr val="0000FF"/>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b="1" i="1" dirty="0" err="1" smtClean="0">
                <a:solidFill>
                  <a:srgbClr val="0000FF"/>
                </a:solidFill>
                <a:latin typeface="#9Slide03 Roboto Medium" panose="02000000000000000000" pitchFamily="2" charset="0"/>
                <a:ea typeface="#9Slide03 Roboto Medium" panose="02000000000000000000" pitchFamily="2" charset="0"/>
                <a:cs typeface="Times New Roman" panose="02020603050405020304" pitchFamily="18" charset="0"/>
              </a:rPr>
              <a:t>điểm</a:t>
            </a:r>
            <a:r>
              <a:rPr lang="en-US" sz="2000" b="1" i="1" dirty="0" smtClean="0">
                <a:solidFill>
                  <a:srgbClr val="0000FF"/>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b="1" i="1" dirty="0" err="1" smtClean="0">
                <a:solidFill>
                  <a:srgbClr val="0000FF"/>
                </a:solidFill>
                <a:latin typeface="#9Slide03 Roboto Medium" panose="02000000000000000000" pitchFamily="2" charset="0"/>
                <a:ea typeface="#9Slide03 Roboto Medium" panose="02000000000000000000" pitchFamily="2" charset="0"/>
                <a:cs typeface="Times New Roman" panose="02020603050405020304" pitchFamily="18" charset="0"/>
              </a:rPr>
              <a:t>thường</a:t>
            </a:r>
            <a:r>
              <a:rPr lang="en-US" sz="2000" b="1" i="1" dirty="0" smtClean="0">
                <a:solidFill>
                  <a:srgbClr val="0000FF"/>
                </a:solidFill>
                <a:latin typeface="#9Slide03 Roboto Medium" panose="02000000000000000000" pitchFamily="2" charset="0"/>
                <a:ea typeface="#9Slide03 Roboto Medium" panose="02000000000000000000" pitchFamily="2" charset="0"/>
                <a:cs typeface="Times New Roman" panose="02020603050405020304" pitchFamily="18" charset="0"/>
              </a:rPr>
              <a:t> </a:t>
            </a:r>
            <a:r>
              <a:rPr lang="en-US" sz="2000" b="1" i="1" dirty="0" err="1" smtClean="0">
                <a:solidFill>
                  <a:srgbClr val="0000FF"/>
                </a:solidFill>
                <a:latin typeface="#9Slide03 Roboto Medium" panose="02000000000000000000" pitchFamily="2" charset="0"/>
                <a:ea typeface="#9Slide03 Roboto Medium" panose="02000000000000000000" pitchFamily="2" charset="0"/>
                <a:cs typeface="Times New Roman" panose="02020603050405020304" pitchFamily="18" charset="0"/>
              </a:rPr>
              <a:t>xuyên</a:t>
            </a:r>
            <a:r>
              <a:rPr lang="en-US" sz="2000" b="1" i="1" dirty="0" smtClean="0">
                <a:solidFill>
                  <a:srgbClr val="0000FF"/>
                </a:solidFill>
                <a:latin typeface="#9Slide03 Roboto Medium" panose="02000000000000000000" pitchFamily="2" charset="0"/>
                <a:ea typeface="#9Slide03 Roboto Medium" panose="02000000000000000000" pitchFamily="2" charset="0"/>
                <a:cs typeface="Times New Roman" panose="02020603050405020304" pitchFamily="18" charset="0"/>
              </a:rPr>
              <a:t>)</a:t>
            </a:r>
            <a:endParaRPr lang="en-US" sz="2000" b="1" i="1" dirty="0">
              <a:solidFill>
                <a:srgbClr val="0000FF"/>
              </a:solidFill>
              <a:latin typeface="#9Slide03 Roboto Medium" panose="02000000000000000000" pitchFamily="2" charset="0"/>
              <a:ea typeface="#9Slide03 Roboto Medium" panose="02000000000000000000" pitchFamily="2" charset="0"/>
            </a:endParaRPr>
          </a:p>
        </p:txBody>
      </p:sp>
      <p:pic>
        <p:nvPicPr>
          <p:cNvPr id="44" name="Picture 4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976" y="747031"/>
            <a:ext cx="1353704" cy="636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56" t="9300"/>
          <a:stretch/>
        </p:blipFill>
        <p:spPr bwMode="auto">
          <a:xfrm>
            <a:off x="1364324" y="2772351"/>
            <a:ext cx="1008301" cy="552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160148" y="839394"/>
            <a:ext cx="3942490" cy="400110"/>
          </a:xfrm>
          <a:prstGeom prst="rect">
            <a:avLst/>
          </a:prstGeom>
        </p:spPr>
        <p:txBody>
          <a:bodyPr wrap="none">
            <a:spAutoFit/>
          </a:bodyPr>
          <a:lstStyle/>
          <a:p>
            <a:r>
              <a:rPr lang="en-US" sz="2000" b="1" dirty="0" err="1"/>
              <a:t>Tìm</a:t>
            </a:r>
            <a:r>
              <a:rPr lang="en-US" sz="2000" b="1" dirty="0"/>
              <a:t> </a:t>
            </a:r>
            <a:r>
              <a:rPr lang="en-US" sz="2000" b="1" dirty="0" err="1"/>
              <a:t>hiểu</a:t>
            </a:r>
            <a:r>
              <a:rPr lang="en-US" sz="2000" b="1" dirty="0"/>
              <a:t> </a:t>
            </a:r>
            <a:r>
              <a:rPr lang="en-US" sz="2000" b="1" dirty="0" err="1"/>
              <a:t>về</a:t>
            </a:r>
            <a:r>
              <a:rPr lang="en-US" sz="2000" b="1" dirty="0"/>
              <a:t> </a:t>
            </a:r>
            <a:r>
              <a:rPr lang="en-US" sz="2000" b="1" dirty="0" err="1"/>
              <a:t>bản</a:t>
            </a:r>
            <a:r>
              <a:rPr lang="en-US" sz="2000" b="1" dirty="0"/>
              <a:t> </a:t>
            </a:r>
            <a:r>
              <a:rPr lang="en-US" sz="2000" b="1" dirty="0" err="1"/>
              <a:t>đồ</a:t>
            </a:r>
            <a:r>
              <a:rPr lang="en-US" sz="2000" b="1" dirty="0"/>
              <a:t> </a:t>
            </a:r>
            <a:r>
              <a:rPr lang="en-US" sz="2000" b="1" dirty="0" err="1"/>
              <a:t>chính</a:t>
            </a:r>
            <a:r>
              <a:rPr lang="en-US" sz="2000" b="1" dirty="0"/>
              <a:t> </a:t>
            </a:r>
            <a:r>
              <a:rPr lang="en-US" sz="2000" b="1" dirty="0" err="1"/>
              <a:t>trị</a:t>
            </a:r>
            <a:r>
              <a:rPr lang="en-US" sz="2000" b="1" dirty="0"/>
              <a:t> </a:t>
            </a:r>
            <a:r>
              <a:rPr lang="en-US" sz="2000" b="1" dirty="0" err="1"/>
              <a:t>châu</a:t>
            </a:r>
            <a:r>
              <a:rPr lang="en-US" sz="2000" b="1" dirty="0"/>
              <a:t> Á</a:t>
            </a:r>
            <a:endParaRPr lang="en-GB" sz="2000" dirty="0"/>
          </a:p>
        </p:txBody>
      </p:sp>
      <p:sp>
        <p:nvSpPr>
          <p:cNvPr id="46" name="Rectangle 45"/>
          <p:cNvSpPr/>
          <p:nvPr/>
        </p:nvSpPr>
        <p:spPr>
          <a:xfrm>
            <a:off x="5160148" y="2748017"/>
            <a:ext cx="6666894" cy="830997"/>
          </a:xfrm>
          <a:prstGeom prst="rect">
            <a:avLst/>
          </a:prstGeom>
        </p:spPr>
        <p:txBody>
          <a:bodyPr wrap="square">
            <a:spAutoFit/>
          </a:bodyPr>
          <a:lstStyle/>
          <a:p>
            <a:pPr lvl="0" defTabSz="1219170">
              <a:buClr>
                <a:srgbClr val="000000"/>
              </a:buClr>
              <a:defRPr/>
            </a:pPr>
            <a:r>
              <a:rPr lang="vi-VN" sz="2400" kern="0" dirty="0">
                <a:solidFill>
                  <a:srgbClr val="0000FF"/>
                </a:solidFill>
                <a:latin typeface="#9Slide03 Roboto Medium" panose="02000000000000000000" pitchFamily="2" charset="0"/>
                <a:ea typeface="#9Slide03 Roboto Medium" panose="02000000000000000000" pitchFamily="2" charset="0"/>
                <a:cs typeface="Roboto"/>
                <a:sym typeface="Roboto"/>
              </a:rPr>
              <a:t>Báo cáo, trưng bày sản phẩm, thuyết trình về </a:t>
            </a:r>
          </a:p>
          <a:p>
            <a:pPr lvl="0" defTabSz="1219170">
              <a:buClr>
                <a:srgbClr val="000000"/>
              </a:buClr>
              <a:defRPr/>
            </a:pPr>
            <a:r>
              <a:rPr lang="vi-VN" sz="2400" kern="0" dirty="0">
                <a:solidFill>
                  <a:srgbClr val="0000FF"/>
                </a:solidFill>
                <a:latin typeface="#9Slide03 Roboto Medium" panose="02000000000000000000" pitchFamily="2" charset="0"/>
                <a:ea typeface="#9Slide03 Roboto Medium" panose="02000000000000000000" pitchFamily="2" charset="0"/>
                <a:cs typeface="Roboto"/>
                <a:sym typeface="Roboto"/>
              </a:rPr>
              <a:t>“ Đặc điểm tự nhiên các khu vực châu Á.</a:t>
            </a:r>
          </a:p>
        </p:txBody>
      </p:sp>
    </p:spTree>
    <p:extLst>
      <p:ext uri="{BB962C8B-B14F-4D97-AF65-F5344CB8AC3E}">
        <p14:creationId xmlns:p14="http://schemas.microsoft.com/office/powerpoint/2010/main" val="125656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1000"/>
                                        <p:tgtEl>
                                          <p:spTgt spid="46"/>
                                        </p:tgtEl>
                                      </p:cBhvr>
                                    </p:animEffect>
                                    <p:anim calcmode="lin" valueType="num">
                                      <p:cBhvr>
                                        <p:cTn id="16" dur="1000" fill="hold"/>
                                        <p:tgtEl>
                                          <p:spTgt spid="46"/>
                                        </p:tgtEl>
                                        <p:attrNameLst>
                                          <p:attrName>ppt_x</p:attrName>
                                        </p:attrNameLst>
                                      </p:cBhvr>
                                      <p:tavLst>
                                        <p:tav tm="0">
                                          <p:val>
                                            <p:strVal val="#ppt_x"/>
                                          </p:val>
                                        </p:tav>
                                        <p:tav tm="100000">
                                          <p:val>
                                            <p:strVal val="#ppt_x"/>
                                          </p:val>
                                        </p:tav>
                                      </p:tavLst>
                                    </p:anim>
                                    <p:anim calcmode="lin" valueType="num">
                                      <p:cBhvr>
                                        <p:cTn id="1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heel(1)">
                                      <p:cBhvr>
                                        <p:cTn id="29"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3" grpId="0"/>
      <p:bldP spid="3" grpId="0"/>
      <p:bldP spid="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2" y="66840"/>
            <a:ext cx="11937999" cy="430881"/>
          </a:xfrm>
          <a:prstGeom prst="rect">
            <a:avLst/>
          </a:prstGeom>
          <a:noFill/>
        </p:spPr>
        <p:txBody>
          <a:bodyPr wrap="square" lIns="60954" tIns="30477" rIns="60954" bIns="30477" rtlCol="0">
            <a:spAutoFit/>
          </a:bodyPr>
          <a:lstStyle/>
          <a:p>
            <a:pPr algn="ctr"/>
            <a:r>
              <a:rPr lang="en-US" sz="2400" b="1" dirty="0" smtClean="0">
                <a:solidFill>
                  <a:srgbClr val="FF0000"/>
                </a:solidFill>
              </a:rPr>
              <a:t>BÀI </a:t>
            </a:r>
            <a:r>
              <a:rPr lang="en-US" sz="2400" b="1" dirty="0">
                <a:solidFill>
                  <a:srgbClr val="FF0000"/>
                </a:solidFill>
              </a:rPr>
              <a:t>7. BẢN ĐỒ CHÍNH TRỊ CHÂU Á, CÁC KHU VỰC CỦA CHÂU </a:t>
            </a:r>
            <a:r>
              <a:rPr lang="en-US" sz="2400" b="1" dirty="0" smtClean="0">
                <a:solidFill>
                  <a:srgbClr val="FF0000"/>
                </a:solidFill>
              </a:rPr>
              <a:t>Á </a:t>
            </a:r>
            <a:r>
              <a:rPr lang="en-US" sz="2400" b="1" dirty="0" smtClean="0">
                <a:solidFill>
                  <a:srgbClr val="0000FF"/>
                </a:solidFill>
              </a:rPr>
              <a:t>(</a:t>
            </a:r>
            <a:r>
              <a:rPr lang="en-US" sz="2400" b="1" dirty="0" err="1" smtClean="0">
                <a:solidFill>
                  <a:srgbClr val="0000FF"/>
                </a:solidFill>
              </a:rPr>
              <a:t>tiết</a:t>
            </a:r>
            <a:r>
              <a:rPr lang="en-US" sz="2400" b="1" dirty="0" smtClean="0">
                <a:solidFill>
                  <a:srgbClr val="0000FF"/>
                </a:solidFill>
              </a:rPr>
              <a:t> 1)</a:t>
            </a:r>
            <a:endParaRPr lang="en-GB" sz="2400" dirty="0">
              <a:solidFill>
                <a:srgbClr val="0000FF"/>
              </a:solidFill>
            </a:endParaRPr>
          </a:p>
        </p:txBody>
      </p:sp>
      <p:sp>
        <p:nvSpPr>
          <p:cNvPr id="3" name="Rectangle 2"/>
          <p:cNvSpPr/>
          <p:nvPr/>
        </p:nvSpPr>
        <p:spPr>
          <a:xfrm>
            <a:off x="254002" y="657543"/>
            <a:ext cx="4616970" cy="523220"/>
          </a:xfrm>
          <a:prstGeom prst="rect">
            <a:avLst/>
          </a:prstGeom>
        </p:spPr>
        <p:txBody>
          <a:bodyPr wrap="none">
            <a:spAutoFit/>
          </a:bodyPr>
          <a:lstStyle/>
          <a:p>
            <a:r>
              <a:rPr lang="en-US" sz="2800" b="1" dirty="0">
                <a:solidFill>
                  <a:srgbClr val="0000FF"/>
                </a:solidFill>
              </a:rPr>
              <a:t>1. </a:t>
            </a:r>
            <a:r>
              <a:rPr lang="en-US" sz="2800" b="1" dirty="0" err="1">
                <a:solidFill>
                  <a:srgbClr val="0000FF"/>
                </a:solidFill>
              </a:rPr>
              <a:t>Bản</a:t>
            </a:r>
            <a:r>
              <a:rPr lang="en-US" sz="2800" b="1" dirty="0">
                <a:solidFill>
                  <a:srgbClr val="0000FF"/>
                </a:solidFill>
              </a:rPr>
              <a:t> </a:t>
            </a:r>
            <a:r>
              <a:rPr lang="en-US" sz="2800" b="1" dirty="0" err="1">
                <a:solidFill>
                  <a:srgbClr val="0000FF"/>
                </a:solidFill>
              </a:rPr>
              <a:t>đồ</a:t>
            </a:r>
            <a:r>
              <a:rPr lang="en-US" sz="2800" b="1" dirty="0">
                <a:solidFill>
                  <a:srgbClr val="0000FF"/>
                </a:solidFill>
              </a:rPr>
              <a:t> </a:t>
            </a:r>
            <a:r>
              <a:rPr lang="en-US" sz="2800" b="1" dirty="0" err="1">
                <a:solidFill>
                  <a:srgbClr val="0000FF"/>
                </a:solidFill>
              </a:rPr>
              <a:t>chính</a:t>
            </a:r>
            <a:r>
              <a:rPr lang="en-US" sz="2800" b="1" dirty="0">
                <a:solidFill>
                  <a:srgbClr val="0000FF"/>
                </a:solidFill>
              </a:rPr>
              <a:t> </a:t>
            </a:r>
            <a:r>
              <a:rPr lang="en-US" sz="2800" b="1" dirty="0" err="1">
                <a:solidFill>
                  <a:srgbClr val="0000FF"/>
                </a:solidFill>
              </a:rPr>
              <a:t>trị</a:t>
            </a:r>
            <a:r>
              <a:rPr lang="en-US" sz="2800" b="1" dirty="0">
                <a:solidFill>
                  <a:srgbClr val="0000FF"/>
                </a:solidFill>
              </a:rPr>
              <a:t> </a:t>
            </a:r>
            <a:r>
              <a:rPr lang="en-US" sz="2800" b="1" dirty="0" err="1">
                <a:solidFill>
                  <a:srgbClr val="0000FF"/>
                </a:solidFill>
              </a:rPr>
              <a:t>châu</a:t>
            </a:r>
            <a:r>
              <a:rPr lang="en-US" sz="2800" b="1" dirty="0">
                <a:solidFill>
                  <a:srgbClr val="0000FF"/>
                </a:solidFill>
              </a:rPr>
              <a:t> Á</a:t>
            </a:r>
            <a:endParaRPr lang="en-GB" sz="2800" dirty="0">
              <a:solidFill>
                <a:srgbClr val="0000FF"/>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7777" y="619436"/>
            <a:ext cx="5980675" cy="581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205189" y="6388767"/>
            <a:ext cx="4888261" cy="369332"/>
          </a:xfrm>
          <a:prstGeom prst="rect">
            <a:avLst/>
          </a:prstGeom>
        </p:spPr>
        <p:txBody>
          <a:bodyPr wrap="none">
            <a:spAutoFit/>
          </a:bodyPr>
          <a:lstStyle/>
          <a:p>
            <a:r>
              <a:rPr lang="en-US" b="1" dirty="0" err="1">
                <a:solidFill>
                  <a:srgbClr val="FF0000"/>
                </a:solidFill>
              </a:rPr>
              <a:t>Bản</a:t>
            </a:r>
            <a:r>
              <a:rPr lang="en-US" b="1" dirty="0">
                <a:solidFill>
                  <a:srgbClr val="FF0000"/>
                </a:solidFill>
              </a:rPr>
              <a:t> </a:t>
            </a:r>
            <a:r>
              <a:rPr lang="en-US" b="1" dirty="0" err="1">
                <a:solidFill>
                  <a:srgbClr val="FF0000"/>
                </a:solidFill>
              </a:rPr>
              <a:t>đồ</a:t>
            </a:r>
            <a:r>
              <a:rPr lang="en-US" b="1" dirty="0">
                <a:solidFill>
                  <a:srgbClr val="FF0000"/>
                </a:solidFill>
              </a:rPr>
              <a:t> </a:t>
            </a:r>
            <a:r>
              <a:rPr lang="en-US" b="1" dirty="0" err="1">
                <a:solidFill>
                  <a:srgbClr val="FF0000"/>
                </a:solidFill>
              </a:rPr>
              <a:t>chính</a:t>
            </a:r>
            <a:r>
              <a:rPr lang="en-US" b="1" dirty="0">
                <a:solidFill>
                  <a:srgbClr val="FF0000"/>
                </a:solidFill>
              </a:rPr>
              <a:t> </a:t>
            </a:r>
            <a:r>
              <a:rPr lang="en-US" b="1" dirty="0" err="1">
                <a:solidFill>
                  <a:srgbClr val="FF0000"/>
                </a:solidFill>
              </a:rPr>
              <a:t>trị</a:t>
            </a:r>
            <a:r>
              <a:rPr lang="en-US" b="1" dirty="0">
                <a:solidFill>
                  <a:srgbClr val="FF0000"/>
                </a:solidFill>
              </a:rPr>
              <a:t> </a:t>
            </a:r>
            <a:r>
              <a:rPr lang="en-US" b="1" dirty="0" err="1">
                <a:solidFill>
                  <a:srgbClr val="FF0000"/>
                </a:solidFill>
              </a:rPr>
              <a:t>châu</a:t>
            </a:r>
            <a:r>
              <a:rPr lang="en-US" b="1" dirty="0">
                <a:solidFill>
                  <a:srgbClr val="FF0000"/>
                </a:solidFill>
              </a:rPr>
              <a:t> Á chia </a:t>
            </a:r>
            <a:r>
              <a:rPr lang="en-US" b="1" dirty="0" err="1">
                <a:solidFill>
                  <a:srgbClr val="FF0000"/>
                </a:solidFill>
              </a:rPr>
              <a:t>ra</a:t>
            </a:r>
            <a:r>
              <a:rPr lang="en-US" b="1" dirty="0">
                <a:solidFill>
                  <a:srgbClr val="FF0000"/>
                </a:solidFill>
              </a:rPr>
              <a:t> </a:t>
            </a:r>
            <a:r>
              <a:rPr lang="en-US" b="1" dirty="0" err="1">
                <a:solidFill>
                  <a:srgbClr val="FF0000"/>
                </a:solidFill>
              </a:rPr>
              <a:t>làm</a:t>
            </a:r>
            <a:r>
              <a:rPr lang="en-US" b="1" dirty="0">
                <a:solidFill>
                  <a:srgbClr val="FF0000"/>
                </a:solidFill>
              </a:rPr>
              <a:t> </a:t>
            </a:r>
            <a:r>
              <a:rPr lang="en-US" b="1" dirty="0" err="1">
                <a:solidFill>
                  <a:srgbClr val="FF0000"/>
                </a:solidFill>
              </a:rPr>
              <a:t>mấy</a:t>
            </a:r>
            <a:r>
              <a:rPr lang="en-US" b="1" dirty="0">
                <a:solidFill>
                  <a:srgbClr val="FF0000"/>
                </a:solidFill>
              </a:rPr>
              <a:t> </a:t>
            </a:r>
            <a:r>
              <a:rPr lang="en-US" b="1" dirty="0" err="1">
                <a:solidFill>
                  <a:srgbClr val="FF0000"/>
                </a:solidFill>
              </a:rPr>
              <a:t>khu</a:t>
            </a:r>
            <a:r>
              <a:rPr lang="en-US" b="1" dirty="0">
                <a:solidFill>
                  <a:srgbClr val="FF0000"/>
                </a:solidFill>
              </a:rPr>
              <a:t> </a:t>
            </a:r>
            <a:r>
              <a:rPr lang="en-US" b="1" dirty="0" err="1">
                <a:solidFill>
                  <a:srgbClr val="FF0000"/>
                </a:solidFill>
              </a:rPr>
              <a:t>vực</a:t>
            </a:r>
            <a:r>
              <a:rPr lang="en-US" b="1" dirty="0">
                <a:solidFill>
                  <a:srgbClr val="FF0000"/>
                </a:solidFill>
              </a:rPr>
              <a:t>?</a:t>
            </a:r>
            <a:endParaRPr lang="en-GB" b="1" dirty="0">
              <a:solidFill>
                <a:srgbClr val="FF0000"/>
              </a:solidFill>
            </a:endParaRPr>
          </a:p>
        </p:txBody>
      </p:sp>
    </p:spTree>
    <p:extLst>
      <p:ext uri="{BB962C8B-B14F-4D97-AF65-F5344CB8AC3E}">
        <p14:creationId xmlns:p14="http://schemas.microsoft.com/office/powerpoint/2010/main" val="47432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09.png"/>
          <p:cNvPicPr/>
          <p:nvPr/>
        </p:nvPicPr>
        <p:blipFill>
          <a:blip r:embed="rId2"/>
          <a:srcRect/>
          <a:stretch>
            <a:fillRect/>
          </a:stretch>
        </p:blipFill>
        <p:spPr>
          <a:xfrm>
            <a:off x="8758990" y="0"/>
            <a:ext cx="3347754" cy="2598821"/>
          </a:xfrm>
          <a:prstGeom prst="rect">
            <a:avLst/>
          </a:prstGeom>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79" y="0"/>
            <a:ext cx="1952458" cy="1952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37085" y="352257"/>
            <a:ext cx="6725651" cy="1692771"/>
          </a:xfrm>
          <a:prstGeom prst="rect">
            <a:avLst/>
          </a:prstGeom>
          <a:noFill/>
        </p:spPr>
        <p:txBody>
          <a:bodyPr wrap="square" rtlCol="0">
            <a:spAutoFit/>
          </a:bodyPr>
          <a:lstStyle/>
          <a:p>
            <a:r>
              <a:rPr lang="en-US" sz="2400" dirty="0" err="1">
                <a:solidFill>
                  <a:srgbClr val="0000FF"/>
                </a:solidFill>
              </a:rPr>
              <a:t>Q</a:t>
            </a:r>
            <a:r>
              <a:rPr lang="en-US" sz="2400" dirty="0" err="1" smtClean="0">
                <a:solidFill>
                  <a:srgbClr val="0000FF"/>
                </a:solidFill>
              </a:rPr>
              <a:t>uan</a:t>
            </a:r>
            <a:r>
              <a:rPr lang="en-US" sz="2400" dirty="0" smtClean="0">
                <a:solidFill>
                  <a:srgbClr val="0000FF"/>
                </a:solidFill>
              </a:rPr>
              <a:t> </a:t>
            </a:r>
            <a:r>
              <a:rPr lang="en-US" sz="2400" dirty="0" err="1" smtClean="0">
                <a:solidFill>
                  <a:srgbClr val="0000FF"/>
                </a:solidFill>
              </a:rPr>
              <a:t>sát</a:t>
            </a:r>
            <a:r>
              <a:rPr lang="en-US" sz="2400" dirty="0" smtClean="0">
                <a:solidFill>
                  <a:srgbClr val="0000FF"/>
                </a:solidFill>
              </a:rPr>
              <a:t> </a:t>
            </a:r>
            <a:r>
              <a:rPr lang="en-US" sz="2400" dirty="0" err="1" smtClean="0">
                <a:solidFill>
                  <a:srgbClr val="0000FF"/>
                </a:solidFill>
              </a:rPr>
              <a:t>hình</a:t>
            </a:r>
            <a:r>
              <a:rPr lang="en-US" sz="2400" dirty="0" smtClean="0">
                <a:solidFill>
                  <a:srgbClr val="0000FF"/>
                </a:solidFill>
              </a:rPr>
              <a:t> </a:t>
            </a:r>
            <a:r>
              <a:rPr lang="en-US" sz="2400" dirty="0" err="1" smtClean="0">
                <a:solidFill>
                  <a:srgbClr val="0000FF"/>
                </a:solidFill>
              </a:rPr>
              <a:t>bên</a:t>
            </a:r>
            <a:r>
              <a:rPr lang="en-US" sz="2400" dirty="0" smtClean="0">
                <a:solidFill>
                  <a:srgbClr val="0000FF"/>
                </a:solidFill>
              </a:rPr>
              <a:t> </a:t>
            </a:r>
            <a:r>
              <a:rPr lang="en-US" sz="2400" dirty="0" err="1" smtClean="0">
                <a:solidFill>
                  <a:srgbClr val="0000FF"/>
                </a:solidFill>
              </a:rPr>
              <a:t>dưới</a:t>
            </a:r>
            <a:r>
              <a:rPr lang="en-US" sz="2400" dirty="0" smtClean="0">
                <a:solidFill>
                  <a:srgbClr val="0000FF"/>
                </a:solidFill>
              </a:rPr>
              <a:t>, </a:t>
            </a:r>
            <a:r>
              <a:rPr lang="en-US" sz="2400" dirty="0" err="1">
                <a:solidFill>
                  <a:srgbClr val="0000FF"/>
                </a:solidFill>
              </a:rPr>
              <a:t>kết</a:t>
            </a:r>
            <a:r>
              <a:rPr lang="en-US" sz="2400" dirty="0">
                <a:solidFill>
                  <a:srgbClr val="0000FF"/>
                </a:solidFill>
              </a:rPr>
              <a:t> </a:t>
            </a:r>
            <a:r>
              <a:rPr lang="en-US" sz="2400" dirty="0" err="1">
                <a:solidFill>
                  <a:srgbClr val="0000FF"/>
                </a:solidFill>
              </a:rPr>
              <a:t>hợp</a:t>
            </a:r>
            <a:r>
              <a:rPr lang="en-US" sz="2400" dirty="0">
                <a:solidFill>
                  <a:srgbClr val="0000FF"/>
                </a:solidFill>
              </a:rPr>
              <a:t> </a:t>
            </a:r>
            <a:r>
              <a:rPr lang="en-US" sz="2400" dirty="0" err="1">
                <a:solidFill>
                  <a:srgbClr val="0000FF"/>
                </a:solidFill>
              </a:rPr>
              <a:t>với</a:t>
            </a:r>
            <a:r>
              <a:rPr lang="en-US" sz="2400" dirty="0">
                <a:solidFill>
                  <a:srgbClr val="0000FF"/>
                </a:solidFill>
              </a:rPr>
              <a:t> H7.1 </a:t>
            </a:r>
            <a:r>
              <a:rPr lang="en-US" sz="2400" dirty="0" err="1">
                <a:solidFill>
                  <a:srgbClr val="0000FF"/>
                </a:solidFill>
              </a:rPr>
              <a:t>bản</a:t>
            </a:r>
            <a:r>
              <a:rPr lang="en-US" sz="2400" dirty="0">
                <a:solidFill>
                  <a:srgbClr val="0000FF"/>
                </a:solidFill>
              </a:rPr>
              <a:t> </a:t>
            </a:r>
            <a:r>
              <a:rPr lang="en-US" sz="2400" dirty="0" err="1">
                <a:solidFill>
                  <a:srgbClr val="0000FF"/>
                </a:solidFill>
              </a:rPr>
              <a:t>đồ</a:t>
            </a:r>
            <a:r>
              <a:rPr lang="en-US" sz="2400" dirty="0">
                <a:solidFill>
                  <a:srgbClr val="0000FF"/>
                </a:solidFill>
              </a:rPr>
              <a:t> </a:t>
            </a:r>
            <a:r>
              <a:rPr lang="en-US" sz="2400" dirty="0" err="1">
                <a:solidFill>
                  <a:srgbClr val="0000FF"/>
                </a:solidFill>
              </a:rPr>
              <a:t>chính</a:t>
            </a:r>
            <a:r>
              <a:rPr lang="en-US" sz="2400" dirty="0">
                <a:solidFill>
                  <a:srgbClr val="0000FF"/>
                </a:solidFill>
              </a:rPr>
              <a:t> </a:t>
            </a:r>
            <a:r>
              <a:rPr lang="en-US" sz="2400" dirty="0" err="1">
                <a:solidFill>
                  <a:srgbClr val="0000FF"/>
                </a:solidFill>
              </a:rPr>
              <a:t>trị</a:t>
            </a:r>
            <a:r>
              <a:rPr lang="en-US" sz="2400" dirty="0">
                <a:solidFill>
                  <a:srgbClr val="0000FF"/>
                </a:solidFill>
              </a:rPr>
              <a:t> </a:t>
            </a:r>
            <a:r>
              <a:rPr lang="en-US" sz="2400" dirty="0" err="1">
                <a:solidFill>
                  <a:srgbClr val="0000FF"/>
                </a:solidFill>
              </a:rPr>
              <a:t>châu</a:t>
            </a:r>
            <a:r>
              <a:rPr lang="en-US" sz="2400" dirty="0">
                <a:solidFill>
                  <a:srgbClr val="0000FF"/>
                </a:solidFill>
              </a:rPr>
              <a:t> Á </a:t>
            </a:r>
            <a:r>
              <a:rPr lang="en-US" sz="2400" dirty="0" err="1">
                <a:solidFill>
                  <a:srgbClr val="0000FF"/>
                </a:solidFill>
              </a:rPr>
              <a:t>trong</a:t>
            </a:r>
            <a:r>
              <a:rPr lang="en-US" sz="2400" dirty="0">
                <a:solidFill>
                  <a:srgbClr val="0000FF"/>
                </a:solidFill>
              </a:rPr>
              <a:t> </a:t>
            </a:r>
            <a:r>
              <a:rPr lang="en-US" sz="2400" dirty="0" err="1">
                <a:solidFill>
                  <a:srgbClr val="0000FF"/>
                </a:solidFill>
              </a:rPr>
              <a:t>sách</a:t>
            </a:r>
            <a:r>
              <a:rPr lang="en-US" sz="2400" dirty="0">
                <a:solidFill>
                  <a:srgbClr val="0000FF"/>
                </a:solidFill>
              </a:rPr>
              <a:t> </a:t>
            </a:r>
            <a:r>
              <a:rPr lang="en-US" sz="2400" dirty="0" err="1">
                <a:solidFill>
                  <a:srgbClr val="0000FF"/>
                </a:solidFill>
              </a:rPr>
              <a:t>giáo</a:t>
            </a:r>
            <a:r>
              <a:rPr lang="en-US" sz="2400" dirty="0">
                <a:solidFill>
                  <a:srgbClr val="0000FF"/>
                </a:solidFill>
              </a:rPr>
              <a:t> </a:t>
            </a:r>
            <a:r>
              <a:rPr lang="en-US" sz="2400" dirty="0" err="1">
                <a:solidFill>
                  <a:srgbClr val="0000FF"/>
                </a:solidFill>
              </a:rPr>
              <a:t>khoa</a:t>
            </a:r>
            <a:r>
              <a:rPr lang="en-US" sz="2400" dirty="0">
                <a:solidFill>
                  <a:srgbClr val="0000FF"/>
                </a:solidFill>
              </a:rPr>
              <a:t> </a:t>
            </a:r>
            <a:r>
              <a:rPr lang="en-US" sz="2400" dirty="0" err="1">
                <a:solidFill>
                  <a:srgbClr val="0000FF"/>
                </a:solidFill>
              </a:rPr>
              <a:t>trang</a:t>
            </a:r>
            <a:r>
              <a:rPr lang="en-US" sz="2400" dirty="0">
                <a:solidFill>
                  <a:srgbClr val="0000FF"/>
                </a:solidFill>
              </a:rPr>
              <a:t> 107 </a:t>
            </a:r>
            <a:r>
              <a:rPr lang="en-US" sz="2400" dirty="0" err="1" smtClean="0">
                <a:solidFill>
                  <a:srgbClr val="0000FF"/>
                </a:solidFill>
              </a:rPr>
              <a:t>và</a:t>
            </a:r>
            <a:r>
              <a:rPr lang="en-US" sz="2400" dirty="0" smtClean="0">
                <a:solidFill>
                  <a:srgbClr val="0000FF"/>
                </a:solidFill>
              </a:rPr>
              <a:t> </a:t>
            </a:r>
            <a:r>
              <a:rPr lang="en-US" sz="2400" dirty="0" err="1" smtClean="0">
                <a:solidFill>
                  <a:srgbClr val="0000FF"/>
                </a:solidFill>
              </a:rPr>
              <a:t>cho</a:t>
            </a:r>
            <a:r>
              <a:rPr lang="en-US" sz="2400" dirty="0" smtClean="0">
                <a:solidFill>
                  <a:srgbClr val="0000FF"/>
                </a:solidFill>
              </a:rPr>
              <a:t> </a:t>
            </a:r>
            <a:r>
              <a:rPr lang="en-US" sz="2400" dirty="0" err="1" smtClean="0">
                <a:solidFill>
                  <a:srgbClr val="0000FF"/>
                </a:solidFill>
              </a:rPr>
              <a:t>biết</a:t>
            </a:r>
            <a:r>
              <a:rPr lang="en-US" sz="2400" dirty="0" smtClean="0">
                <a:solidFill>
                  <a:srgbClr val="0000FF"/>
                </a:solidFill>
              </a:rPr>
              <a:t>:</a:t>
            </a:r>
          </a:p>
          <a:p>
            <a:pPr algn="ctr"/>
            <a:r>
              <a:rPr lang="en-US" sz="2400" dirty="0" smtClean="0">
                <a:solidFill>
                  <a:srgbClr val="FF0000"/>
                </a:solidFill>
              </a:rPr>
              <a:t> </a:t>
            </a:r>
            <a:r>
              <a:rPr lang="en-US" sz="3200" b="1" dirty="0" err="1">
                <a:solidFill>
                  <a:srgbClr val="FF0000"/>
                </a:solidFill>
              </a:rPr>
              <a:t>T</a:t>
            </a:r>
            <a:r>
              <a:rPr lang="en-US" sz="3200" b="1" dirty="0" err="1" smtClean="0">
                <a:solidFill>
                  <a:srgbClr val="FF0000"/>
                </a:solidFill>
              </a:rPr>
              <a:t>ên</a:t>
            </a:r>
            <a:r>
              <a:rPr lang="en-US" sz="3200" b="1" dirty="0" smtClean="0">
                <a:solidFill>
                  <a:srgbClr val="FF0000"/>
                </a:solidFill>
              </a:rPr>
              <a:t> </a:t>
            </a:r>
            <a:r>
              <a:rPr lang="en-US" sz="3200" b="1" dirty="0" err="1" smtClean="0">
                <a:solidFill>
                  <a:srgbClr val="FF0000"/>
                </a:solidFill>
              </a:rPr>
              <a:t>khu</a:t>
            </a:r>
            <a:r>
              <a:rPr lang="en-US" sz="3200" b="1" dirty="0" smtClean="0">
                <a:solidFill>
                  <a:srgbClr val="FF0000"/>
                </a:solidFill>
              </a:rPr>
              <a:t> </a:t>
            </a:r>
            <a:r>
              <a:rPr lang="en-US" sz="3200" b="1" dirty="0" err="1" smtClean="0">
                <a:solidFill>
                  <a:srgbClr val="FF0000"/>
                </a:solidFill>
              </a:rPr>
              <a:t>vực</a:t>
            </a:r>
            <a:r>
              <a:rPr lang="en-US" sz="3200" b="1" dirty="0" smtClean="0">
                <a:solidFill>
                  <a:srgbClr val="FF0000"/>
                </a:solidFill>
              </a:rPr>
              <a:t> </a:t>
            </a:r>
            <a:r>
              <a:rPr lang="en-US" sz="3200" b="1" dirty="0" err="1" smtClean="0">
                <a:solidFill>
                  <a:srgbClr val="FF0000"/>
                </a:solidFill>
              </a:rPr>
              <a:t>này</a:t>
            </a:r>
            <a:r>
              <a:rPr lang="en-US" sz="3200" b="1" dirty="0" smtClean="0">
                <a:solidFill>
                  <a:srgbClr val="FF0000"/>
                </a:solidFill>
              </a:rPr>
              <a:t>? </a:t>
            </a:r>
            <a:endParaRPr lang="en-GB" sz="3200" b="1" dirty="0">
              <a:solidFill>
                <a:srgbClr val="FF0000"/>
              </a:solidFill>
            </a:endParaRPr>
          </a:p>
        </p:txBody>
      </p:sp>
      <p:pic>
        <p:nvPicPr>
          <p:cNvPr id="2051" name="image12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5941" y="2319666"/>
            <a:ext cx="5727367" cy="4165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1215189" y="3846462"/>
            <a:ext cx="1455822" cy="584775"/>
          </a:xfrm>
          <a:prstGeom prst="rect">
            <a:avLst/>
          </a:prstGeom>
          <a:noFill/>
        </p:spPr>
        <p:txBody>
          <a:bodyPr wrap="square" rtlCol="0">
            <a:spAutoFit/>
          </a:bodyPr>
          <a:lstStyle/>
          <a:p>
            <a:r>
              <a:rPr lang="en-US" sz="3200" dirty="0" smtClean="0"/>
              <a:t>1.</a:t>
            </a:r>
            <a:endParaRPr lang="en-GB" sz="3200" dirty="0"/>
          </a:p>
        </p:txBody>
      </p:sp>
    </p:spTree>
    <p:extLst>
      <p:ext uri="{BB962C8B-B14F-4D97-AF65-F5344CB8AC3E}">
        <p14:creationId xmlns:p14="http://schemas.microsoft.com/office/powerpoint/2010/main" val="300842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1"/>
                                        </p:tgtEl>
                                        <p:attrNameLst>
                                          <p:attrName>style.visibility</p:attrName>
                                        </p:attrNameLst>
                                      </p:cBhvr>
                                      <p:to>
                                        <p:strVal val="visible"/>
                                      </p:to>
                                    </p:set>
                                    <p:anim calcmode="lin" valueType="num">
                                      <p:cBhvr additive="base">
                                        <p:cTn id="11" dur="500" fill="hold"/>
                                        <p:tgtEl>
                                          <p:spTgt spid="2051"/>
                                        </p:tgtEl>
                                        <p:attrNameLst>
                                          <p:attrName>ppt_x</p:attrName>
                                        </p:attrNameLst>
                                      </p:cBhvr>
                                      <p:tavLst>
                                        <p:tav tm="0">
                                          <p:val>
                                            <p:strVal val="#ppt_x"/>
                                          </p:val>
                                        </p:tav>
                                        <p:tav tm="100000">
                                          <p:val>
                                            <p:strVal val="#ppt_x"/>
                                          </p:val>
                                        </p:tav>
                                      </p:tavLst>
                                    </p:anim>
                                    <p:anim calcmode="lin" valueType="num">
                                      <p:cBhvr additive="base">
                                        <p:cTn id="12"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09.png"/>
          <p:cNvPicPr/>
          <p:nvPr/>
        </p:nvPicPr>
        <p:blipFill>
          <a:blip r:embed="rId2"/>
          <a:srcRect/>
          <a:stretch>
            <a:fillRect/>
          </a:stretch>
        </p:blipFill>
        <p:spPr>
          <a:xfrm>
            <a:off x="8758990" y="0"/>
            <a:ext cx="3347754" cy="2598821"/>
          </a:xfrm>
          <a:prstGeom prst="rect">
            <a:avLst/>
          </a:prstGeom>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79" y="0"/>
            <a:ext cx="1952458" cy="1952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37085" y="352257"/>
            <a:ext cx="6725651" cy="1692771"/>
          </a:xfrm>
          <a:prstGeom prst="rect">
            <a:avLst/>
          </a:prstGeom>
          <a:noFill/>
        </p:spPr>
        <p:txBody>
          <a:bodyPr wrap="square" rtlCol="0">
            <a:spAutoFit/>
          </a:bodyPr>
          <a:lstStyle/>
          <a:p>
            <a:r>
              <a:rPr lang="en-US" sz="2400" dirty="0" err="1">
                <a:solidFill>
                  <a:srgbClr val="0000FF"/>
                </a:solidFill>
              </a:rPr>
              <a:t>Q</a:t>
            </a:r>
            <a:r>
              <a:rPr lang="en-US" sz="2400" dirty="0" err="1" smtClean="0">
                <a:solidFill>
                  <a:srgbClr val="0000FF"/>
                </a:solidFill>
              </a:rPr>
              <a:t>uan</a:t>
            </a:r>
            <a:r>
              <a:rPr lang="en-US" sz="2400" dirty="0" smtClean="0">
                <a:solidFill>
                  <a:srgbClr val="0000FF"/>
                </a:solidFill>
              </a:rPr>
              <a:t> </a:t>
            </a:r>
            <a:r>
              <a:rPr lang="en-US" sz="2400" dirty="0" err="1" smtClean="0">
                <a:solidFill>
                  <a:srgbClr val="0000FF"/>
                </a:solidFill>
              </a:rPr>
              <a:t>sát</a:t>
            </a:r>
            <a:r>
              <a:rPr lang="en-US" sz="2400" dirty="0" smtClean="0">
                <a:solidFill>
                  <a:srgbClr val="0000FF"/>
                </a:solidFill>
              </a:rPr>
              <a:t> </a:t>
            </a:r>
            <a:r>
              <a:rPr lang="en-US" sz="2400" dirty="0" err="1" smtClean="0">
                <a:solidFill>
                  <a:srgbClr val="0000FF"/>
                </a:solidFill>
              </a:rPr>
              <a:t>hình</a:t>
            </a:r>
            <a:r>
              <a:rPr lang="en-US" sz="2400" dirty="0" smtClean="0">
                <a:solidFill>
                  <a:srgbClr val="0000FF"/>
                </a:solidFill>
              </a:rPr>
              <a:t> </a:t>
            </a:r>
            <a:r>
              <a:rPr lang="en-US" sz="2400" dirty="0" err="1" smtClean="0">
                <a:solidFill>
                  <a:srgbClr val="0000FF"/>
                </a:solidFill>
              </a:rPr>
              <a:t>bên</a:t>
            </a:r>
            <a:r>
              <a:rPr lang="en-US" sz="2400" dirty="0" smtClean="0">
                <a:solidFill>
                  <a:srgbClr val="0000FF"/>
                </a:solidFill>
              </a:rPr>
              <a:t> </a:t>
            </a:r>
            <a:r>
              <a:rPr lang="en-US" sz="2400" dirty="0" err="1" smtClean="0">
                <a:solidFill>
                  <a:srgbClr val="0000FF"/>
                </a:solidFill>
              </a:rPr>
              <a:t>dưới</a:t>
            </a:r>
            <a:r>
              <a:rPr lang="en-US" sz="2400" dirty="0" smtClean="0">
                <a:solidFill>
                  <a:srgbClr val="0000FF"/>
                </a:solidFill>
              </a:rPr>
              <a:t>, </a:t>
            </a:r>
            <a:r>
              <a:rPr lang="en-US" sz="2400" dirty="0" err="1">
                <a:solidFill>
                  <a:srgbClr val="0000FF"/>
                </a:solidFill>
              </a:rPr>
              <a:t>kết</a:t>
            </a:r>
            <a:r>
              <a:rPr lang="en-US" sz="2400" dirty="0">
                <a:solidFill>
                  <a:srgbClr val="0000FF"/>
                </a:solidFill>
              </a:rPr>
              <a:t> </a:t>
            </a:r>
            <a:r>
              <a:rPr lang="en-US" sz="2400" dirty="0" err="1">
                <a:solidFill>
                  <a:srgbClr val="0000FF"/>
                </a:solidFill>
              </a:rPr>
              <a:t>hợp</a:t>
            </a:r>
            <a:r>
              <a:rPr lang="en-US" sz="2400" dirty="0">
                <a:solidFill>
                  <a:srgbClr val="0000FF"/>
                </a:solidFill>
              </a:rPr>
              <a:t> </a:t>
            </a:r>
            <a:r>
              <a:rPr lang="en-US" sz="2400" dirty="0" err="1">
                <a:solidFill>
                  <a:srgbClr val="0000FF"/>
                </a:solidFill>
              </a:rPr>
              <a:t>với</a:t>
            </a:r>
            <a:r>
              <a:rPr lang="en-US" sz="2400" dirty="0">
                <a:solidFill>
                  <a:srgbClr val="0000FF"/>
                </a:solidFill>
              </a:rPr>
              <a:t> H7.1 </a:t>
            </a:r>
            <a:r>
              <a:rPr lang="en-US" sz="2400" dirty="0" err="1">
                <a:solidFill>
                  <a:srgbClr val="0000FF"/>
                </a:solidFill>
              </a:rPr>
              <a:t>bản</a:t>
            </a:r>
            <a:r>
              <a:rPr lang="en-US" sz="2400" dirty="0">
                <a:solidFill>
                  <a:srgbClr val="0000FF"/>
                </a:solidFill>
              </a:rPr>
              <a:t> </a:t>
            </a:r>
            <a:r>
              <a:rPr lang="en-US" sz="2400" dirty="0" err="1">
                <a:solidFill>
                  <a:srgbClr val="0000FF"/>
                </a:solidFill>
              </a:rPr>
              <a:t>đồ</a:t>
            </a:r>
            <a:r>
              <a:rPr lang="en-US" sz="2400" dirty="0">
                <a:solidFill>
                  <a:srgbClr val="0000FF"/>
                </a:solidFill>
              </a:rPr>
              <a:t> </a:t>
            </a:r>
            <a:r>
              <a:rPr lang="en-US" sz="2400" dirty="0" err="1">
                <a:solidFill>
                  <a:srgbClr val="0000FF"/>
                </a:solidFill>
              </a:rPr>
              <a:t>chính</a:t>
            </a:r>
            <a:r>
              <a:rPr lang="en-US" sz="2400" dirty="0">
                <a:solidFill>
                  <a:srgbClr val="0000FF"/>
                </a:solidFill>
              </a:rPr>
              <a:t> </a:t>
            </a:r>
            <a:r>
              <a:rPr lang="en-US" sz="2400" dirty="0" err="1">
                <a:solidFill>
                  <a:srgbClr val="0000FF"/>
                </a:solidFill>
              </a:rPr>
              <a:t>trị</a:t>
            </a:r>
            <a:r>
              <a:rPr lang="en-US" sz="2400" dirty="0">
                <a:solidFill>
                  <a:srgbClr val="0000FF"/>
                </a:solidFill>
              </a:rPr>
              <a:t> </a:t>
            </a:r>
            <a:r>
              <a:rPr lang="en-US" sz="2400" dirty="0" err="1">
                <a:solidFill>
                  <a:srgbClr val="0000FF"/>
                </a:solidFill>
              </a:rPr>
              <a:t>châu</a:t>
            </a:r>
            <a:r>
              <a:rPr lang="en-US" sz="2400" dirty="0">
                <a:solidFill>
                  <a:srgbClr val="0000FF"/>
                </a:solidFill>
              </a:rPr>
              <a:t> Á </a:t>
            </a:r>
            <a:r>
              <a:rPr lang="en-US" sz="2400" dirty="0" err="1">
                <a:solidFill>
                  <a:srgbClr val="0000FF"/>
                </a:solidFill>
              </a:rPr>
              <a:t>trong</a:t>
            </a:r>
            <a:r>
              <a:rPr lang="en-US" sz="2400" dirty="0">
                <a:solidFill>
                  <a:srgbClr val="0000FF"/>
                </a:solidFill>
              </a:rPr>
              <a:t> </a:t>
            </a:r>
            <a:r>
              <a:rPr lang="en-US" sz="2400" dirty="0" err="1">
                <a:solidFill>
                  <a:srgbClr val="0000FF"/>
                </a:solidFill>
              </a:rPr>
              <a:t>sách</a:t>
            </a:r>
            <a:r>
              <a:rPr lang="en-US" sz="2400" dirty="0">
                <a:solidFill>
                  <a:srgbClr val="0000FF"/>
                </a:solidFill>
              </a:rPr>
              <a:t> </a:t>
            </a:r>
            <a:r>
              <a:rPr lang="en-US" sz="2400" dirty="0" err="1">
                <a:solidFill>
                  <a:srgbClr val="0000FF"/>
                </a:solidFill>
              </a:rPr>
              <a:t>giáo</a:t>
            </a:r>
            <a:r>
              <a:rPr lang="en-US" sz="2400" dirty="0">
                <a:solidFill>
                  <a:srgbClr val="0000FF"/>
                </a:solidFill>
              </a:rPr>
              <a:t> </a:t>
            </a:r>
            <a:r>
              <a:rPr lang="en-US" sz="2400" dirty="0" err="1">
                <a:solidFill>
                  <a:srgbClr val="0000FF"/>
                </a:solidFill>
              </a:rPr>
              <a:t>khoa</a:t>
            </a:r>
            <a:r>
              <a:rPr lang="en-US" sz="2400" dirty="0">
                <a:solidFill>
                  <a:srgbClr val="0000FF"/>
                </a:solidFill>
              </a:rPr>
              <a:t> </a:t>
            </a:r>
            <a:r>
              <a:rPr lang="en-US" sz="2400" dirty="0" err="1">
                <a:solidFill>
                  <a:srgbClr val="0000FF"/>
                </a:solidFill>
              </a:rPr>
              <a:t>trang</a:t>
            </a:r>
            <a:r>
              <a:rPr lang="en-US" sz="2400" dirty="0">
                <a:solidFill>
                  <a:srgbClr val="0000FF"/>
                </a:solidFill>
              </a:rPr>
              <a:t> 107 </a:t>
            </a:r>
            <a:r>
              <a:rPr lang="en-US" sz="2400" dirty="0" err="1" smtClean="0">
                <a:solidFill>
                  <a:srgbClr val="0000FF"/>
                </a:solidFill>
              </a:rPr>
              <a:t>và</a:t>
            </a:r>
            <a:r>
              <a:rPr lang="en-US" sz="2400" dirty="0" smtClean="0">
                <a:solidFill>
                  <a:srgbClr val="0000FF"/>
                </a:solidFill>
              </a:rPr>
              <a:t> </a:t>
            </a:r>
            <a:r>
              <a:rPr lang="en-US" sz="2400" dirty="0" err="1" smtClean="0">
                <a:solidFill>
                  <a:srgbClr val="0000FF"/>
                </a:solidFill>
              </a:rPr>
              <a:t>cho</a:t>
            </a:r>
            <a:r>
              <a:rPr lang="en-US" sz="2400" dirty="0" smtClean="0">
                <a:solidFill>
                  <a:srgbClr val="0000FF"/>
                </a:solidFill>
              </a:rPr>
              <a:t> </a:t>
            </a:r>
            <a:r>
              <a:rPr lang="en-US" sz="2400" dirty="0" err="1" smtClean="0">
                <a:solidFill>
                  <a:srgbClr val="0000FF"/>
                </a:solidFill>
              </a:rPr>
              <a:t>biết</a:t>
            </a:r>
            <a:r>
              <a:rPr lang="en-US" sz="2400" dirty="0" smtClean="0">
                <a:solidFill>
                  <a:srgbClr val="0000FF"/>
                </a:solidFill>
              </a:rPr>
              <a:t>:</a:t>
            </a:r>
          </a:p>
          <a:p>
            <a:pPr algn="ctr"/>
            <a:r>
              <a:rPr lang="en-US" sz="2400" dirty="0" smtClean="0">
                <a:solidFill>
                  <a:srgbClr val="FF0000"/>
                </a:solidFill>
              </a:rPr>
              <a:t> </a:t>
            </a:r>
            <a:r>
              <a:rPr lang="en-US" sz="3200" b="1" dirty="0" err="1">
                <a:solidFill>
                  <a:srgbClr val="FF0000"/>
                </a:solidFill>
              </a:rPr>
              <a:t>T</a:t>
            </a:r>
            <a:r>
              <a:rPr lang="en-US" sz="3200" b="1" dirty="0" err="1" smtClean="0">
                <a:solidFill>
                  <a:srgbClr val="FF0000"/>
                </a:solidFill>
              </a:rPr>
              <a:t>ên</a:t>
            </a:r>
            <a:r>
              <a:rPr lang="en-US" sz="3200" b="1" dirty="0" smtClean="0">
                <a:solidFill>
                  <a:srgbClr val="FF0000"/>
                </a:solidFill>
              </a:rPr>
              <a:t> </a:t>
            </a:r>
            <a:r>
              <a:rPr lang="en-US" sz="3200" b="1" dirty="0" err="1" smtClean="0">
                <a:solidFill>
                  <a:srgbClr val="FF0000"/>
                </a:solidFill>
              </a:rPr>
              <a:t>khu</a:t>
            </a:r>
            <a:r>
              <a:rPr lang="en-US" sz="3200" b="1" dirty="0" smtClean="0">
                <a:solidFill>
                  <a:srgbClr val="FF0000"/>
                </a:solidFill>
              </a:rPr>
              <a:t> </a:t>
            </a:r>
            <a:r>
              <a:rPr lang="en-US" sz="3200" b="1" dirty="0" err="1" smtClean="0">
                <a:solidFill>
                  <a:srgbClr val="FF0000"/>
                </a:solidFill>
              </a:rPr>
              <a:t>vực</a:t>
            </a:r>
            <a:r>
              <a:rPr lang="en-US" sz="3200" b="1" dirty="0" smtClean="0">
                <a:solidFill>
                  <a:srgbClr val="FF0000"/>
                </a:solidFill>
              </a:rPr>
              <a:t> </a:t>
            </a:r>
            <a:r>
              <a:rPr lang="en-US" sz="3200" b="1" dirty="0" err="1" smtClean="0">
                <a:solidFill>
                  <a:srgbClr val="FF0000"/>
                </a:solidFill>
              </a:rPr>
              <a:t>này</a:t>
            </a:r>
            <a:r>
              <a:rPr lang="en-US" sz="3200" b="1" dirty="0" smtClean="0">
                <a:solidFill>
                  <a:srgbClr val="FF0000"/>
                </a:solidFill>
              </a:rPr>
              <a:t>? </a:t>
            </a:r>
            <a:endParaRPr lang="en-GB" sz="3200" b="1" dirty="0">
              <a:solidFill>
                <a:srgbClr val="FF0000"/>
              </a:solidFill>
            </a:endParaRPr>
          </a:p>
        </p:txBody>
      </p:sp>
      <p:sp>
        <p:nvSpPr>
          <p:cNvPr id="6" name="TextBox 5"/>
          <p:cNvSpPr txBox="1"/>
          <p:nvPr/>
        </p:nvSpPr>
        <p:spPr>
          <a:xfrm>
            <a:off x="1215189" y="3846462"/>
            <a:ext cx="1455822" cy="584775"/>
          </a:xfrm>
          <a:prstGeom prst="rect">
            <a:avLst/>
          </a:prstGeom>
          <a:noFill/>
        </p:spPr>
        <p:txBody>
          <a:bodyPr wrap="square" rtlCol="0">
            <a:spAutoFit/>
          </a:bodyPr>
          <a:lstStyle/>
          <a:p>
            <a:r>
              <a:rPr lang="en-US" sz="3200" dirty="0"/>
              <a:t>2</a:t>
            </a:r>
            <a:r>
              <a:rPr lang="en-US" sz="3200" dirty="0" smtClean="0"/>
              <a:t>.</a:t>
            </a:r>
            <a:endParaRPr lang="en-GB" sz="3200" dirty="0"/>
          </a:p>
        </p:txBody>
      </p:sp>
      <p:pic>
        <p:nvPicPr>
          <p:cNvPr id="3074" name="image12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1011" y="2249906"/>
            <a:ext cx="6070572" cy="39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90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09.png"/>
          <p:cNvPicPr/>
          <p:nvPr/>
        </p:nvPicPr>
        <p:blipFill>
          <a:blip r:embed="rId2"/>
          <a:srcRect/>
          <a:stretch>
            <a:fillRect/>
          </a:stretch>
        </p:blipFill>
        <p:spPr>
          <a:xfrm>
            <a:off x="8758990" y="0"/>
            <a:ext cx="3347754" cy="2598821"/>
          </a:xfrm>
          <a:prstGeom prst="rect">
            <a:avLst/>
          </a:prstGeom>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79" y="0"/>
            <a:ext cx="1952458" cy="1952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37085" y="352257"/>
            <a:ext cx="6725651" cy="1692771"/>
          </a:xfrm>
          <a:prstGeom prst="rect">
            <a:avLst/>
          </a:prstGeom>
          <a:noFill/>
        </p:spPr>
        <p:txBody>
          <a:bodyPr wrap="square" rtlCol="0">
            <a:spAutoFit/>
          </a:bodyPr>
          <a:lstStyle/>
          <a:p>
            <a:r>
              <a:rPr lang="en-US" sz="2400" dirty="0" err="1">
                <a:solidFill>
                  <a:srgbClr val="0000FF"/>
                </a:solidFill>
              </a:rPr>
              <a:t>Q</a:t>
            </a:r>
            <a:r>
              <a:rPr lang="en-US" sz="2400" dirty="0" err="1" smtClean="0">
                <a:solidFill>
                  <a:srgbClr val="0000FF"/>
                </a:solidFill>
              </a:rPr>
              <a:t>uan</a:t>
            </a:r>
            <a:r>
              <a:rPr lang="en-US" sz="2400" dirty="0" smtClean="0">
                <a:solidFill>
                  <a:srgbClr val="0000FF"/>
                </a:solidFill>
              </a:rPr>
              <a:t> </a:t>
            </a:r>
            <a:r>
              <a:rPr lang="en-US" sz="2400" dirty="0" err="1" smtClean="0">
                <a:solidFill>
                  <a:srgbClr val="0000FF"/>
                </a:solidFill>
              </a:rPr>
              <a:t>sát</a:t>
            </a:r>
            <a:r>
              <a:rPr lang="en-US" sz="2400" dirty="0" smtClean="0">
                <a:solidFill>
                  <a:srgbClr val="0000FF"/>
                </a:solidFill>
              </a:rPr>
              <a:t> </a:t>
            </a:r>
            <a:r>
              <a:rPr lang="en-US" sz="2400" dirty="0" err="1" smtClean="0">
                <a:solidFill>
                  <a:srgbClr val="0000FF"/>
                </a:solidFill>
              </a:rPr>
              <a:t>hình</a:t>
            </a:r>
            <a:r>
              <a:rPr lang="en-US" sz="2400" dirty="0" smtClean="0">
                <a:solidFill>
                  <a:srgbClr val="0000FF"/>
                </a:solidFill>
              </a:rPr>
              <a:t> </a:t>
            </a:r>
            <a:r>
              <a:rPr lang="en-US" sz="2400" dirty="0" err="1" smtClean="0">
                <a:solidFill>
                  <a:srgbClr val="0000FF"/>
                </a:solidFill>
              </a:rPr>
              <a:t>bên</a:t>
            </a:r>
            <a:r>
              <a:rPr lang="en-US" sz="2400" dirty="0" smtClean="0">
                <a:solidFill>
                  <a:srgbClr val="0000FF"/>
                </a:solidFill>
              </a:rPr>
              <a:t> </a:t>
            </a:r>
            <a:r>
              <a:rPr lang="en-US" sz="2400" dirty="0" err="1" smtClean="0">
                <a:solidFill>
                  <a:srgbClr val="0000FF"/>
                </a:solidFill>
              </a:rPr>
              <a:t>dưới</a:t>
            </a:r>
            <a:r>
              <a:rPr lang="en-US" sz="2400" dirty="0" smtClean="0">
                <a:solidFill>
                  <a:srgbClr val="0000FF"/>
                </a:solidFill>
              </a:rPr>
              <a:t>, </a:t>
            </a:r>
            <a:r>
              <a:rPr lang="en-US" sz="2400" dirty="0" err="1">
                <a:solidFill>
                  <a:srgbClr val="0000FF"/>
                </a:solidFill>
              </a:rPr>
              <a:t>kết</a:t>
            </a:r>
            <a:r>
              <a:rPr lang="en-US" sz="2400" dirty="0">
                <a:solidFill>
                  <a:srgbClr val="0000FF"/>
                </a:solidFill>
              </a:rPr>
              <a:t> </a:t>
            </a:r>
            <a:r>
              <a:rPr lang="en-US" sz="2400" dirty="0" err="1">
                <a:solidFill>
                  <a:srgbClr val="0000FF"/>
                </a:solidFill>
              </a:rPr>
              <a:t>hợp</a:t>
            </a:r>
            <a:r>
              <a:rPr lang="en-US" sz="2400" dirty="0">
                <a:solidFill>
                  <a:srgbClr val="0000FF"/>
                </a:solidFill>
              </a:rPr>
              <a:t> </a:t>
            </a:r>
            <a:r>
              <a:rPr lang="en-US" sz="2400" dirty="0" err="1">
                <a:solidFill>
                  <a:srgbClr val="0000FF"/>
                </a:solidFill>
              </a:rPr>
              <a:t>với</a:t>
            </a:r>
            <a:r>
              <a:rPr lang="en-US" sz="2400" dirty="0">
                <a:solidFill>
                  <a:srgbClr val="0000FF"/>
                </a:solidFill>
              </a:rPr>
              <a:t> H7.1 </a:t>
            </a:r>
            <a:r>
              <a:rPr lang="en-US" sz="2400" dirty="0" err="1">
                <a:solidFill>
                  <a:srgbClr val="0000FF"/>
                </a:solidFill>
              </a:rPr>
              <a:t>bản</a:t>
            </a:r>
            <a:r>
              <a:rPr lang="en-US" sz="2400" dirty="0">
                <a:solidFill>
                  <a:srgbClr val="0000FF"/>
                </a:solidFill>
              </a:rPr>
              <a:t> </a:t>
            </a:r>
            <a:r>
              <a:rPr lang="en-US" sz="2400" dirty="0" err="1">
                <a:solidFill>
                  <a:srgbClr val="0000FF"/>
                </a:solidFill>
              </a:rPr>
              <a:t>đồ</a:t>
            </a:r>
            <a:r>
              <a:rPr lang="en-US" sz="2400" dirty="0">
                <a:solidFill>
                  <a:srgbClr val="0000FF"/>
                </a:solidFill>
              </a:rPr>
              <a:t> </a:t>
            </a:r>
            <a:r>
              <a:rPr lang="en-US" sz="2400" dirty="0" err="1">
                <a:solidFill>
                  <a:srgbClr val="0000FF"/>
                </a:solidFill>
              </a:rPr>
              <a:t>chính</a:t>
            </a:r>
            <a:r>
              <a:rPr lang="en-US" sz="2400" dirty="0">
                <a:solidFill>
                  <a:srgbClr val="0000FF"/>
                </a:solidFill>
              </a:rPr>
              <a:t> </a:t>
            </a:r>
            <a:r>
              <a:rPr lang="en-US" sz="2400" dirty="0" err="1">
                <a:solidFill>
                  <a:srgbClr val="0000FF"/>
                </a:solidFill>
              </a:rPr>
              <a:t>trị</a:t>
            </a:r>
            <a:r>
              <a:rPr lang="en-US" sz="2400" dirty="0">
                <a:solidFill>
                  <a:srgbClr val="0000FF"/>
                </a:solidFill>
              </a:rPr>
              <a:t> </a:t>
            </a:r>
            <a:r>
              <a:rPr lang="en-US" sz="2400" dirty="0" err="1">
                <a:solidFill>
                  <a:srgbClr val="0000FF"/>
                </a:solidFill>
              </a:rPr>
              <a:t>châu</a:t>
            </a:r>
            <a:r>
              <a:rPr lang="en-US" sz="2400" dirty="0">
                <a:solidFill>
                  <a:srgbClr val="0000FF"/>
                </a:solidFill>
              </a:rPr>
              <a:t> Á </a:t>
            </a:r>
            <a:r>
              <a:rPr lang="en-US" sz="2400" dirty="0" err="1">
                <a:solidFill>
                  <a:srgbClr val="0000FF"/>
                </a:solidFill>
              </a:rPr>
              <a:t>trong</a:t>
            </a:r>
            <a:r>
              <a:rPr lang="en-US" sz="2400" dirty="0">
                <a:solidFill>
                  <a:srgbClr val="0000FF"/>
                </a:solidFill>
              </a:rPr>
              <a:t> </a:t>
            </a:r>
            <a:r>
              <a:rPr lang="en-US" sz="2400" dirty="0" err="1">
                <a:solidFill>
                  <a:srgbClr val="0000FF"/>
                </a:solidFill>
              </a:rPr>
              <a:t>sách</a:t>
            </a:r>
            <a:r>
              <a:rPr lang="en-US" sz="2400" dirty="0">
                <a:solidFill>
                  <a:srgbClr val="0000FF"/>
                </a:solidFill>
              </a:rPr>
              <a:t> </a:t>
            </a:r>
            <a:r>
              <a:rPr lang="en-US" sz="2400" dirty="0" err="1">
                <a:solidFill>
                  <a:srgbClr val="0000FF"/>
                </a:solidFill>
              </a:rPr>
              <a:t>giáo</a:t>
            </a:r>
            <a:r>
              <a:rPr lang="en-US" sz="2400" dirty="0">
                <a:solidFill>
                  <a:srgbClr val="0000FF"/>
                </a:solidFill>
              </a:rPr>
              <a:t> </a:t>
            </a:r>
            <a:r>
              <a:rPr lang="en-US" sz="2400" dirty="0" err="1">
                <a:solidFill>
                  <a:srgbClr val="0000FF"/>
                </a:solidFill>
              </a:rPr>
              <a:t>khoa</a:t>
            </a:r>
            <a:r>
              <a:rPr lang="en-US" sz="2400" dirty="0">
                <a:solidFill>
                  <a:srgbClr val="0000FF"/>
                </a:solidFill>
              </a:rPr>
              <a:t> </a:t>
            </a:r>
            <a:r>
              <a:rPr lang="en-US" sz="2400" dirty="0" err="1">
                <a:solidFill>
                  <a:srgbClr val="0000FF"/>
                </a:solidFill>
              </a:rPr>
              <a:t>trang</a:t>
            </a:r>
            <a:r>
              <a:rPr lang="en-US" sz="2400" dirty="0">
                <a:solidFill>
                  <a:srgbClr val="0000FF"/>
                </a:solidFill>
              </a:rPr>
              <a:t> 107 </a:t>
            </a:r>
            <a:r>
              <a:rPr lang="en-US" sz="2400" dirty="0" err="1" smtClean="0">
                <a:solidFill>
                  <a:srgbClr val="0000FF"/>
                </a:solidFill>
              </a:rPr>
              <a:t>và</a:t>
            </a:r>
            <a:r>
              <a:rPr lang="en-US" sz="2400" dirty="0" smtClean="0">
                <a:solidFill>
                  <a:srgbClr val="0000FF"/>
                </a:solidFill>
              </a:rPr>
              <a:t> </a:t>
            </a:r>
            <a:r>
              <a:rPr lang="en-US" sz="2400" dirty="0" err="1" smtClean="0">
                <a:solidFill>
                  <a:srgbClr val="0000FF"/>
                </a:solidFill>
              </a:rPr>
              <a:t>cho</a:t>
            </a:r>
            <a:r>
              <a:rPr lang="en-US" sz="2400" dirty="0" smtClean="0">
                <a:solidFill>
                  <a:srgbClr val="0000FF"/>
                </a:solidFill>
              </a:rPr>
              <a:t> </a:t>
            </a:r>
            <a:r>
              <a:rPr lang="en-US" sz="2400" dirty="0" err="1" smtClean="0">
                <a:solidFill>
                  <a:srgbClr val="0000FF"/>
                </a:solidFill>
              </a:rPr>
              <a:t>biết</a:t>
            </a:r>
            <a:r>
              <a:rPr lang="en-US" sz="2400" dirty="0" smtClean="0">
                <a:solidFill>
                  <a:srgbClr val="0000FF"/>
                </a:solidFill>
              </a:rPr>
              <a:t>:</a:t>
            </a:r>
          </a:p>
          <a:p>
            <a:pPr algn="ctr"/>
            <a:r>
              <a:rPr lang="en-US" sz="2400" dirty="0" smtClean="0">
                <a:solidFill>
                  <a:srgbClr val="FF0000"/>
                </a:solidFill>
              </a:rPr>
              <a:t> </a:t>
            </a:r>
            <a:r>
              <a:rPr lang="en-US" sz="3200" b="1" dirty="0" err="1">
                <a:solidFill>
                  <a:srgbClr val="FF0000"/>
                </a:solidFill>
              </a:rPr>
              <a:t>T</a:t>
            </a:r>
            <a:r>
              <a:rPr lang="en-US" sz="3200" b="1" dirty="0" err="1" smtClean="0">
                <a:solidFill>
                  <a:srgbClr val="FF0000"/>
                </a:solidFill>
              </a:rPr>
              <a:t>ên</a:t>
            </a:r>
            <a:r>
              <a:rPr lang="en-US" sz="3200" b="1" dirty="0" smtClean="0">
                <a:solidFill>
                  <a:srgbClr val="FF0000"/>
                </a:solidFill>
              </a:rPr>
              <a:t> </a:t>
            </a:r>
            <a:r>
              <a:rPr lang="en-US" sz="3200" b="1" dirty="0" err="1" smtClean="0">
                <a:solidFill>
                  <a:srgbClr val="FF0000"/>
                </a:solidFill>
              </a:rPr>
              <a:t>khu</a:t>
            </a:r>
            <a:r>
              <a:rPr lang="en-US" sz="3200" b="1" dirty="0" smtClean="0">
                <a:solidFill>
                  <a:srgbClr val="FF0000"/>
                </a:solidFill>
              </a:rPr>
              <a:t> </a:t>
            </a:r>
            <a:r>
              <a:rPr lang="en-US" sz="3200" b="1" dirty="0" err="1" smtClean="0">
                <a:solidFill>
                  <a:srgbClr val="FF0000"/>
                </a:solidFill>
              </a:rPr>
              <a:t>vực</a:t>
            </a:r>
            <a:r>
              <a:rPr lang="en-US" sz="3200" b="1" dirty="0" smtClean="0">
                <a:solidFill>
                  <a:srgbClr val="FF0000"/>
                </a:solidFill>
              </a:rPr>
              <a:t> </a:t>
            </a:r>
            <a:r>
              <a:rPr lang="en-US" sz="3200" b="1" dirty="0" err="1" smtClean="0">
                <a:solidFill>
                  <a:srgbClr val="FF0000"/>
                </a:solidFill>
              </a:rPr>
              <a:t>này</a:t>
            </a:r>
            <a:r>
              <a:rPr lang="en-US" sz="3200" b="1" dirty="0" smtClean="0">
                <a:solidFill>
                  <a:srgbClr val="FF0000"/>
                </a:solidFill>
              </a:rPr>
              <a:t>? </a:t>
            </a:r>
            <a:endParaRPr lang="en-GB" sz="3200" b="1" dirty="0">
              <a:solidFill>
                <a:srgbClr val="FF0000"/>
              </a:solidFill>
            </a:endParaRPr>
          </a:p>
        </p:txBody>
      </p:sp>
      <p:sp>
        <p:nvSpPr>
          <p:cNvPr id="6" name="TextBox 5"/>
          <p:cNvSpPr txBox="1"/>
          <p:nvPr/>
        </p:nvSpPr>
        <p:spPr>
          <a:xfrm>
            <a:off x="1215189" y="3846462"/>
            <a:ext cx="1455822" cy="584775"/>
          </a:xfrm>
          <a:prstGeom prst="rect">
            <a:avLst/>
          </a:prstGeom>
          <a:noFill/>
        </p:spPr>
        <p:txBody>
          <a:bodyPr wrap="square" rtlCol="0">
            <a:spAutoFit/>
          </a:bodyPr>
          <a:lstStyle/>
          <a:p>
            <a:r>
              <a:rPr lang="en-US" sz="3200" dirty="0"/>
              <a:t>3</a:t>
            </a:r>
            <a:r>
              <a:rPr lang="en-US" sz="3200" dirty="0" smtClean="0"/>
              <a:t>.</a:t>
            </a:r>
            <a:endParaRPr lang="en-GB" sz="3200" dirty="0"/>
          </a:p>
        </p:txBody>
      </p:sp>
      <p:pic>
        <p:nvPicPr>
          <p:cNvPr id="4098" name="image11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6374" y="2123550"/>
            <a:ext cx="6472292" cy="4481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90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09.png"/>
          <p:cNvPicPr/>
          <p:nvPr/>
        </p:nvPicPr>
        <p:blipFill>
          <a:blip r:embed="rId2"/>
          <a:srcRect/>
          <a:stretch>
            <a:fillRect/>
          </a:stretch>
        </p:blipFill>
        <p:spPr>
          <a:xfrm>
            <a:off x="8758990" y="0"/>
            <a:ext cx="3347754" cy="2598821"/>
          </a:xfrm>
          <a:prstGeom prst="rect">
            <a:avLst/>
          </a:prstGeom>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79" y="0"/>
            <a:ext cx="1952458" cy="1952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37085" y="352257"/>
            <a:ext cx="6725651" cy="1692771"/>
          </a:xfrm>
          <a:prstGeom prst="rect">
            <a:avLst/>
          </a:prstGeom>
          <a:noFill/>
        </p:spPr>
        <p:txBody>
          <a:bodyPr wrap="square" rtlCol="0">
            <a:spAutoFit/>
          </a:bodyPr>
          <a:lstStyle/>
          <a:p>
            <a:r>
              <a:rPr lang="en-US" sz="2400" dirty="0" err="1">
                <a:solidFill>
                  <a:srgbClr val="0000FF"/>
                </a:solidFill>
              </a:rPr>
              <a:t>Q</a:t>
            </a:r>
            <a:r>
              <a:rPr lang="en-US" sz="2400" dirty="0" err="1" smtClean="0">
                <a:solidFill>
                  <a:srgbClr val="0000FF"/>
                </a:solidFill>
              </a:rPr>
              <a:t>uan</a:t>
            </a:r>
            <a:r>
              <a:rPr lang="en-US" sz="2400" dirty="0" smtClean="0">
                <a:solidFill>
                  <a:srgbClr val="0000FF"/>
                </a:solidFill>
              </a:rPr>
              <a:t> </a:t>
            </a:r>
            <a:r>
              <a:rPr lang="en-US" sz="2400" dirty="0" err="1" smtClean="0">
                <a:solidFill>
                  <a:srgbClr val="0000FF"/>
                </a:solidFill>
              </a:rPr>
              <a:t>sát</a:t>
            </a:r>
            <a:r>
              <a:rPr lang="en-US" sz="2400" dirty="0" smtClean="0">
                <a:solidFill>
                  <a:srgbClr val="0000FF"/>
                </a:solidFill>
              </a:rPr>
              <a:t> </a:t>
            </a:r>
            <a:r>
              <a:rPr lang="en-US" sz="2400" dirty="0" err="1" smtClean="0">
                <a:solidFill>
                  <a:srgbClr val="0000FF"/>
                </a:solidFill>
              </a:rPr>
              <a:t>hình</a:t>
            </a:r>
            <a:r>
              <a:rPr lang="en-US" sz="2400" dirty="0" smtClean="0">
                <a:solidFill>
                  <a:srgbClr val="0000FF"/>
                </a:solidFill>
              </a:rPr>
              <a:t> </a:t>
            </a:r>
            <a:r>
              <a:rPr lang="en-US" sz="2400" dirty="0" err="1" smtClean="0">
                <a:solidFill>
                  <a:srgbClr val="0000FF"/>
                </a:solidFill>
              </a:rPr>
              <a:t>bên</a:t>
            </a:r>
            <a:r>
              <a:rPr lang="en-US" sz="2400" dirty="0" smtClean="0">
                <a:solidFill>
                  <a:srgbClr val="0000FF"/>
                </a:solidFill>
              </a:rPr>
              <a:t> </a:t>
            </a:r>
            <a:r>
              <a:rPr lang="en-US" sz="2400" dirty="0" err="1" smtClean="0">
                <a:solidFill>
                  <a:srgbClr val="0000FF"/>
                </a:solidFill>
              </a:rPr>
              <a:t>dưới</a:t>
            </a:r>
            <a:r>
              <a:rPr lang="en-US" sz="2400" dirty="0" smtClean="0">
                <a:solidFill>
                  <a:srgbClr val="0000FF"/>
                </a:solidFill>
              </a:rPr>
              <a:t>, </a:t>
            </a:r>
            <a:r>
              <a:rPr lang="en-US" sz="2400" dirty="0" err="1">
                <a:solidFill>
                  <a:srgbClr val="0000FF"/>
                </a:solidFill>
              </a:rPr>
              <a:t>kết</a:t>
            </a:r>
            <a:r>
              <a:rPr lang="en-US" sz="2400" dirty="0">
                <a:solidFill>
                  <a:srgbClr val="0000FF"/>
                </a:solidFill>
              </a:rPr>
              <a:t> </a:t>
            </a:r>
            <a:r>
              <a:rPr lang="en-US" sz="2400" dirty="0" err="1">
                <a:solidFill>
                  <a:srgbClr val="0000FF"/>
                </a:solidFill>
              </a:rPr>
              <a:t>hợp</a:t>
            </a:r>
            <a:r>
              <a:rPr lang="en-US" sz="2400" dirty="0">
                <a:solidFill>
                  <a:srgbClr val="0000FF"/>
                </a:solidFill>
              </a:rPr>
              <a:t> </a:t>
            </a:r>
            <a:r>
              <a:rPr lang="en-US" sz="2400" dirty="0" err="1">
                <a:solidFill>
                  <a:srgbClr val="0000FF"/>
                </a:solidFill>
              </a:rPr>
              <a:t>với</a:t>
            </a:r>
            <a:r>
              <a:rPr lang="en-US" sz="2400" dirty="0">
                <a:solidFill>
                  <a:srgbClr val="0000FF"/>
                </a:solidFill>
              </a:rPr>
              <a:t> H7.1 </a:t>
            </a:r>
            <a:r>
              <a:rPr lang="en-US" sz="2400" dirty="0" err="1">
                <a:solidFill>
                  <a:srgbClr val="0000FF"/>
                </a:solidFill>
              </a:rPr>
              <a:t>bản</a:t>
            </a:r>
            <a:r>
              <a:rPr lang="en-US" sz="2400" dirty="0">
                <a:solidFill>
                  <a:srgbClr val="0000FF"/>
                </a:solidFill>
              </a:rPr>
              <a:t> </a:t>
            </a:r>
            <a:r>
              <a:rPr lang="en-US" sz="2400" dirty="0" err="1">
                <a:solidFill>
                  <a:srgbClr val="0000FF"/>
                </a:solidFill>
              </a:rPr>
              <a:t>đồ</a:t>
            </a:r>
            <a:r>
              <a:rPr lang="en-US" sz="2400" dirty="0">
                <a:solidFill>
                  <a:srgbClr val="0000FF"/>
                </a:solidFill>
              </a:rPr>
              <a:t> </a:t>
            </a:r>
            <a:r>
              <a:rPr lang="en-US" sz="2400" dirty="0" err="1">
                <a:solidFill>
                  <a:srgbClr val="0000FF"/>
                </a:solidFill>
              </a:rPr>
              <a:t>chính</a:t>
            </a:r>
            <a:r>
              <a:rPr lang="en-US" sz="2400" dirty="0">
                <a:solidFill>
                  <a:srgbClr val="0000FF"/>
                </a:solidFill>
              </a:rPr>
              <a:t> </a:t>
            </a:r>
            <a:r>
              <a:rPr lang="en-US" sz="2400" dirty="0" err="1">
                <a:solidFill>
                  <a:srgbClr val="0000FF"/>
                </a:solidFill>
              </a:rPr>
              <a:t>trị</a:t>
            </a:r>
            <a:r>
              <a:rPr lang="en-US" sz="2400" dirty="0">
                <a:solidFill>
                  <a:srgbClr val="0000FF"/>
                </a:solidFill>
              </a:rPr>
              <a:t> </a:t>
            </a:r>
            <a:r>
              <a:rPr lang="en-US" sz="2400" dirty="0" err="1">
                <a:solidFill>
                  <a:srgbClr val="0000FF"/>
                </a:solidFill>
              </a:rPr>
              <a:t>châu</a:t>
            </a:r>
            <a:r>
              <a:rPr lang="en-US" sz="2400" dirty="0">
                <a:solidFill>
                  <a:srgbClr val="0000FF"/>
                </a:solidFill>
              </a:rPr>
              <a:t> Á </a:t>
            </a:r>
            <a:r>
              <a:rPr lang="en-US" sz="2400" dirty="0" err="1">
                <a:solidFill>
                  <a:srgbClr val="0000FF"/>
                </a:solidFill>
              </a:rPr>
              <a:t>trong</a:t>
            </a:r>
            <a:r>
              <a:rPr lang="en-US" sz="2400" dirty="0">
                <a:solidFill>
                  <a:srgbClr val="0000FF"/>
                </a:solidFill>
              </a:rPr>
              <a:t> </a:t>
            </a:r>
            <a:r>
              <a:rPr lang="en-US" sz="2400" dirty="0" err="1">
                <a:solidFill>
                  <a:srgbClr val="0000FF"/>
                </a:solidFill>
              </a:rPr>
              <a:t>sách</a:t>
            </a:r>
            <a:r>
              <a:rPr lang="en-US" sz="2400" dirty="0">
                <a:solidFill>
                  <a:srgbClr val="0000FF"/>
                </a:solidFill>
              </a:rPr>
              <a:t> </a:t>
            </a:r>
            <a:r>
              <a:rPr lang="en-US" sz="2400" dirty="0" err="1">
                <a:solidFill>
                  <a:srgbClr val="0000FF"/>
                </a:solidFill>
              </a:rPr>
              <a:t>giáo</a:t>
            </a:r>
            <a:r>
              <a:rPr lang="en-US" sz="2400" dirty="0">
                <a:solidFill>
                  <a:srgbClr val="0000FF"/>
                </a:solidFill>
              </a:rPr>
              <a:t> </a:t>
            </a:r>
            <a:r>
              <a:rPr lang="en-US" sz="2400" dirty="0" err="1">
                <a:solidFill>
                  <a:srgbClr val="0000FF"/>
                </a:solidFill>
              </a:rPr>
              <a:t>khoa</a:t>
            </a:r>
            <a:r>
              <a:rPr lang="en-US" sz="2400" dirty="0">
                <a:solidFill>
                  <a:srgbClr val="0000FF"/>
                </a:solidFill>
              </a:rPr>
              <a:t> </a:t>
            </a:r>
            <a:r>
              <a:rPr lang="en-US" sz="2400" dirty="0" err="1">
                <a:solidFill>
                  <a:srgbClr val="0000FF"/>
                </a:solidFill>
              </a:rPr>
              <a:t>trang</a:t>
            </a:r>
            <a:r>
              <a:rPr lang="en-US" sz="2400" dirty="0">
                <a:solidFill>
                  <a:srgbClr val="0000FF"/>
                </a:solidFill>
              </a:rPr>
              <a:t> 107 </a:t>
            </a:r>
            <a:r>
              <a:rPr lang="en-US" sz="2400" dirty="0" err="1" smtClean="0">
                <a:solidFill>
                  <a:srgbClr val="0000FF"/>
                </a:solidFill>
              </a:rPr>
              <a:t>và</a:t>
            </a:r>
            <a:r>
              <a:rPr lang="en-US" sz="2400" dirty="0" smtClean="0">
                <a:solidFill>
                  <a:srgbClr val="0000FF"/>
                </a:solidFill>
              </a:rPr>
              <a:t> </a:t>
            </a:r>
            <a:r>
              <a:rPr lang="en-US" sz="2400" dirty="0" err="1" smtClean="0">
                <a:solidFill>
                  <a:srgbClr val="0000FF"/>
                </a:solidFill>
              </a:rPr>
              <a:t>cho</a:t>
            </a:r>
            <a:r>
              <a:rPr lang="en-US" sz="2400" dirty="0" smtClean="0">
                <a:solidFill>
                  <a:srgbClr val="0000FF"/>
                </a:solidFill>
              </a:rPr>
              <a:t> </a:t>
            </a:r>
            <a:r>
              <a:rPr lang="en-US" sz="2400" dirty="0" err="1" smtClean="0">
                <a:solidFill>
                  <a:srgbClr val="0000FF"/>
                </a:solidFill>
              </a:rPr>
              <a:t>biết</a:t>
            </a:r>
            <a:r>
              <a:rPr lang="en-US" sz="2400" dirty="0" smtClean="0">
                <a:solidFill>
                  <a:srgbClr val="0000FF"/>
                </a:solidFill>
              </a:rPr>
              <a:t>:</a:t>
            </a:r>
          </a:p>
          <a:p>
            <a:pPr algn="ctr"/>
            <a:r>
              <a:rPr lang="en-US" sz="2400" dirty="0" smtClean="0">
                <a:solidFill>
                  <a:srgbClr val="FF0000"/>
                </a:solidFill>
              </a:rPr>
              <a:t> </a:t>
            </a:r>
            <a:r>
              <a:rPr lang="en-US" sz="3200" b="1" dirty="0" err="1">
                <a:solidFill>
                  <a:srgbClr val="FF0000"/>
                </a:solidFill>
              </a:rPr>
              <a:t>T</a:t>
            </a:r>
            <a:r>
              <a:rPr lang="en-US" sz="3200" b="1" dirty="0" err="1" smtClean="0">
                <a:solidFill>
                  <a:srgbClr val="FF0000"/>
                </a:solidFill>
              </a:rPr>
              <a:t>ên</a:t>
            </a:r>
            <a:r>
              <a:rPr lang="en-US" sz="3200" b="1" dirty="0" smtClean="0">
                <a:solidFill>
                  <a:srgbClr val="FF0000"/>
                </a:solidFill>
              </a:rPr>
              <a:t> </a:t>
            </a:r>
            <a:r>
              <a:rPr lang="en-US" sz="3200" b="1" dirty="0" err="1" smtClean="0">
                <a:solidFill>
                  <a:srgbClr val="FF0000"/>
                </a:solidFill>
              </a:rPr>
              <a:t>khu</a:t>
            </a:r>
            <a:r>
              <a:rPr lang="en-US" sz="3200" b="1" dirty="0" smtClean="0">
                <a:solidFill>
                  <a:srgbClr val="FF0000"/>
                </a:solidFill>
              </a:rPr>
              <a:t> </a:t>
            </a:r>
            <a:r>
              <a:rPr lang="en-US" sz="3200" b="1" dirty="0" err="1" smtClean="0">
                <a:solidFill>
                  <a:srgbClr val="FF0000"/>
                </a:solidFill>
              </a:rPr>
              <a:t>vực</a:t>
            </a:r>
            <a:r>
              <a:rPr lang="en-US" sz="3200" b="1" dirty="0" smtClean="0">
                <a:solidFill>
                  <a:srgbClr val="FF0000"/>
                </a:solidFill>
              </a:rPr>
              <a:t> </a:t>
            </a:r>
            <a:r>
              <a:rPr lang="en-US" sz="3200" b="1" dirty="0" err="1" smtClean="0">
                <a:solidFill>
                  <a:srgbClr val="FF0000"/>
                </a:solidFill>
              </a:rPr>
              <a:t>này</a:t>
            </a:r>
            <a:r>
              <a:rPr lang="en-US" sz="3200" b="1" dirty="0" smtClean="0">
                <a:solidFill>
                  <a:srgbClr val="FF0000"/>
                </a:solidFill>
              </a:rPr>
              <a:t>? </a:t>
            </a:r>
            <a:endParaRPr lang="en-GB" sz="3200" b="1" dirty="0">
              <a:solidFill>
                <a:srgbClr val="FF0000"/>
              </a:solidFill>
            </a:endParaRPr>
          </a:p>
        </p:txBody>
      </p:sp>
      <p:sp>
        <p:nvSpPr>
          <p:cNvPr id="6" name="TextBox 5"/>
          <p:cNvSpPr txBox="1"/>
          <p:nvPr/>
        </p:nvSpPr>
        <p:spPr>
          <a:xfrm>
            <a:off x="1215189" y="3846462"/>
            <a:ext cx="1455822" cy="584775"/>
          </a:xfrm>
          <a:prstGeom prst="rect">
            <a:avLst/>
          </a:prstGeom>
          <a:noFill/>
        </p:spPr>
        <p:txBody>
          <a:bodyPr wrap="square" rtlCol="0">
            <a:spAutoFit/>
          </a:bodyPr>
          <a:lstStyle/>
          <a:p>
            <a:r>
              <a:rPr lang="en-US" sz="3200" dirty="0"/>
              <a:t>4</a:t>
            </a:r>
            <a:r>
              <a:rPr lang="en-US" sz="3200" dirty="0" smtClean="0"/>
              <a:t>.</a:t>
            </a:r>
            <a:endParaRPr lang="en-GB" sz="3200" dirty="0"/>
          </a:p>
        </p:txBody>
      </p:sp>
      <p:pic>
        <p:nvPicPr>
          <p:cNvPr id="5122" name="image129.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3221" y="2244013"/>
            <a:ext cx="4006515" cy="4294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90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109.png"/>
          <p:cNvPicPr/>
          <p:nvPr/>
        </p:nvPicPr>
        <p:blipFill>
          <a:blip r:embed="rId2"/>
          <a:srcRect/>
          <a:stretch>
            <a:fillRect/>
          </a:stretch>
        </p:blipFill>
        <p:spPr>
          <a:xfrm>
            <a:off x="8758990" y="0"/>
            <a:ext cx="3347754" cy="2598821"/>
          </a:xfrm>
          <a:prstGeom prst="rect">
            <a:avLst/>
          </a:prstGeom>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379" y="0"/>
            <a:ext cx="1952458" cy="1952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37085" y="352257"/>
            <a:ext cx="6725651" cy="1692771"/>
          </a:xfrm>
          <a:prstGeom prst="rect">
            <a:avLst/>
          </a:prstGeom>
          <a:noFill/>
        </p:spPr>
        <p:txBody>
          <a:bodyPr wrap="square" rtlCol="0">
            <a:spAutoFit/>
          </a:bodyPr>
          <a:lstStyle/>
          <a:p>
            <a:r>
              <a:rPr lang="en-US" sz="2400" dirty="0" err="1">
                <a:solidFill>
                  <a:srgbClr val="0000FF"/>
                </a:solidFill>
              </a:rPr>
              <a:t>Q</a:t>
            </a:r>
            <a:r>
              <a:rPr lang="en-US" sz="2400" dirty="0" err="1" smtClean="0">
                <a:solidFill>
                  <a:srgbClr val="0000FF"/>
                </a:solidFill>
              </a:rPr>
              <a:t>uan</a:t>
            </a:r>
            <a:r>
              <a:rPr lang="en-US" sz="2400" dirty="0" smtClean="0">
                <a:solidFill>
                  <a:srgbClr val="0000FF"/>
                </a:solidFill>
              </a:rPr>
              <a:t> </a:t>
            </a:r>
            <a:r>
              <a:rPr lang="en-US" sz="2400" dirty="0" err="1" smtClean="0">
                <a:solidFill>
                  <a:srgbClr val="0000FF"/>
                </a:solidFill>
              </a:rPr>
              <a:t>sát</a:t>
            </a:r>
            <a:r>
              <a:rPr lang="en-US" sz="2400" dirty="0" smtClean="0">
                <a:solidFill>
                  <a:srgbClr val="0000FF"/>
                </a:solidFill>
              </a:rPr>
              <a:t> </a:t>
            </a:r>
            <a:r>
              <a:rPr lang="en-US" sz="2400" dirty="0" err="1" smtClean="0">
                <a:solidFill>
                  <a:srgbClr val="0000FF"/>
                </a:solidFill>
              </a:rPr>
              <a:t>hình</a:t>
            </a:r>
            <a:r>
              <a:rPr lang="en-US" sz="2400" dirty="0" smtClean="0">
                <a:solidFill>
                  <a:srgbClr val="0000FF"/>
                </a:solidFill>
              </a:rPr>
              <a:t> </a:t>
            </a:r>
            <a:r>
              <a:rPr lang="en-US" sz="2400" dirty="0" err="1" smtClean="0">
                <a:solidFill>
                  <a:srgbClr val="0000FF"/>
                </a:solidFill>
              </a:rPr>
              <a:t>bên</a:t>
            </a:r>
            <a:r>
              <a:rPr lang="en-US" sz="2400" dirty="0" smtClean="0">
                <a:solidFill>
                  <a:srgbClr val="0000FF"/>
                </a:solidFill>
              </a:rPr>
              <a:t> </a:t>
            </a:r>
            <a:r>
              <a:rPr lang="en-US" sz="2400" dirty="0" err="1" smtClean="0">
                <a:solidFill>
                  <a:srgbClr val="0000FF"/>
                </a:solidFill>
              </a:rPr>
              <a:t>dưới</a:t>
            </a:r>
            <a:r>
              <a:rPr lang="en-US" sz="2400" dirty="0" smtClean="0">
                <a:solidFill>
                  <a:srgbClr val="0000FF"/>
                </a:solidFill>
              </a:rPr>
              <a:t>, </a:t>
            </a:r>
            <a:r>
              <a:rPr lang="en-US" sz="2400" dirty="0" err="1">
                <a:solidFill>
                  <a:srgbClr val="0000FF"/>
                </a:solidFill>
              </a:rPr>
              <a:t>kết</a:t>
            </a:r>
            <a:r>
              <a:rPr lang="en-US" sz="2400" dirty="0">
                <a:solidFill>
                  <a:srgbClr val="0000FF"/>
                </a:solidFill>
              </a:rPr>
              <a:t> </a:t>
            </a:r>
            <a:r>
              <a:rPr lang="en-US" sz="2400" dirty="0" err="1">
                <a:solidFill>
                  <a:srgbClr val="0000FF"/>
                </a:solidFill>
              </a:rPr>
              <a:t>hợp</a:t>
            </a:r>
            <a:r>
              <a:rPr lang="en-US" sz="2400" dirty="0">
                <a:solidFill>
                  <a:srgbClr val="0000FF"/>
                </a:solidFill>
              </a:rPr>
              <a:t> </a:t>
            </a:r>
            <a:r>
              <a:rPr lang="en-US" sz="2400" dirty="0" err="1">
                <a:solidFill>
                  <a:srgbClr val="0000FF"/>
                </a:solidFill>
              </a:rPr>
              <a:t>với</a:t>
            </a:r>
            <a:r>
              <a:rPr lang="en-US" sz="2400" dirty="0">
                <a:solidFill>
                  <a:srgbClr val="0000FF"/>
                </a:solidFill>
              </a:rPr>
              <a:t> H7.1 </a:t>
            </a:r>
            <a:r>
              <a:rPr lang="en-US" sz="2400" dirty="0" err="1">
                <a:solidFill>
                  <a:srgbClr val="0000FF"/>
                </a:solidFill>
              </a:rPr>
              <a:t>bản</a:t>
            </a:r>
            <a:r>
              <a:rPr lang="en-US" sz="2400" dirty="0">
                <a:solidFill>
                  <a:srgbClr val="0000FF"/>
                </a:solidFill>
              </a:rPr>
              <a:t> </a:t>
            </a:r>
            <a:r>
              <a:rPr lang="en-US" sz="2400" dirty="0" err="1">
                <a:solidFill>
                  <a:srgbClr val="0000FF"/>
                </a:solidFill>
              </a:rPr>
              <a:t>đồ</a:t>
            </a:r>
            <a:r>
              <a:rPr lang="en-US" sz="2400" dirty="0">
                <a:solidFill>
                  <a:srgbClr val="0000FF"/>
                </a:solidFill>
              </a:rPr>
              <a:t> </a:t>
            </a:r>
            <a:r>
              <a:rPr lang="en-US" sz="2400" dirty="0" err="1">
                <a:solidFill>
                  <a:srgbClr val="0000FF"/>
                </a:solidFill>
              </a:rPr>
              <a:t>chính</a:t>
            </a:r>
            <a:r>
              <a:rPr lang="en-US" sz="2400" dirty="0">
                <a:solidFill>
                  <a:srgbClr val="0000FF"/>
                </a:solidFill>
              </a:rPr>
              <a:t> </a:t>
            </a:r>
            <a:r>
              <a:rPr lang="en-US" sz="2400" dirty="0" err="1">
                <a:solidFill>
                  <a:srgbClr val="0000FF"/>
                </a:solidFill>
              </a:rPr>
              <a:t>trị</a:t>
            </a:r>
            <a:r>
              <a:rPr lang="en-US" sz="2400" dirty="0">
                <a:solidFill>
                  <a:srgbClr val="0000FF"/>
                </a:solidFill>
              </a:rPr>
              <a:t> </a:t>
            </a:r>
            <a:r>
              <a:rPr lang="en-US" sz="2400" dirty="0" err="1">
                <a:solidFill>
                  <a:srgbClr val="0000FF"/>
                </a:solidFill>
              </a:rPr>
              <a:t>châu</a:t>
            </a:r>
            <a:r>
              <a:rPr lang="en-US" sz="2400" dirty="0">
                <a:solidFill>
                  <a:srgbClr val="0000FF"/>
                </a:solidFill>
              </a:rPr>
              <a:t> Á </a:t>
            </a:r>
            <a:r>
              <a:rPr lang="en-US" sz="2400" dirty="0" err="1">
                <a:solidFill>
                  <a:srgbClr val="0000FF"/>
                </a:solidFill>
              </a:rPr>
              <a:t>trong</a:t>
            </a:r>
            <a:r>
              <a:rPr lang="en-US" sz="2400" dirty="0">
                <a:solidFill>
                  <a:srgbClr val="0000FF"/>
                </a:solidFill>
              </a:rPr>
              <a:t> </a:t>
            </a:r>
            <a:r>
              <a:rPr lang="en-US" sz="2400" dirty="0" err="1">
                <a:solidFill>
                  <a:srgbClr val="0000FF"/>
                </a:solidFill>
              </a:rPr>
              <a:t>sách</a:t>
            </a:r>
            <a:r>
              <a:rPr lang="en-US" sz="2400" dirty="0">
                <a:solidFill>
                  <a:srgbClr val="0000FF"/>
                </a:solidFill>
              </a:rPr>
              <a:t> </a:t>
            </a:r>
            <a:r>
              <a:rPr lang="en-US" sz="2400" dirty="0" err="1">
                <a:solidFill>
                  <a:srgbClr val="0000FF"/>
                </a:solidFill>
              </a:rPr>
              <a:t>giáo</a:t>
            </a:r>
            <a:r>
              <a:rPr lang="en-US" sz="2400" dirty="0">
                <a:solidFill>
                  <a:srgbClr val="0000FF"/>
                </a:solidFill>
              </a:rPr>
              <a:t> </a:t>
            </a:r>
            <a:r>
              <a:rPr lang="en-US" sz="2400" dirty="0" err="1">
                <a:solidFill>
                  <a:srgbClr val="0000FF"/>
                </a:solidFill>
              </a:rPr>
              <a:t>khoa</a:t>
            </a:r>
            <a:r>
              <a:rPr lang="en-US" sz="2400" dirty="0">
                <a:solidFill>
                  <a:srgbClr val="0000FF"/>
                </a:solidFill>
              </a:rPr>
              <a:t> </a:t>
            </a:r>
            <a:r>
              <a:rPr lang="en-US" sz="2400" dirty="0" err="1">
                <a:solidFill>
                  <a:srgbClr val="0000FF"/>
                </a:solidFill>
              </a:rPr>
              <a:t>trang</a:t>
            </a:r>
            <a:r>
              <a:rPr lang="en-US" sz="2400" dirty="0">
                <a:solidFill>
                  <a:srgbClr val="0000FF"/>
                </a:solidFill>
              </a:rPr>
              <a:t> 107 </a:t>
            </a:r>
            <a:r>
              <a:rPr lang="en-US" sz="2400" dirty="0" err="1" smtClean="0">
                <a:solidFill>
                  <a:srgbClr val="0000FF"/>
                </a:solidFill>
              </a:rPr>
              <a:t>và</a:t>
            </a:r>
            <a:r>
              <a:rPr lang="en-US" sz="2400" dirty="0" smtClean="0">
                <a:solidFill>
                  <a:srgbClr val="0000FF"/>
                </a:solidFill>
              </a:rPr>
              <a:t> </a:t>
            </a:r>
            <a:r>
              <a:rPr lang="en-US" sz="2400" dirty="0" err="1" smtClean="0">
                <a:solidFill>
                  <a:srgbClr val="0000FF"/>
                </a:solidFill>
              </a:rPr>
              <a:t>cho</a:t>
            </a:r>
            <a:r>
              <a:rPr lang="en-US" sz="2400" dirty="0" smtClean="0">
                <a:solidFill>
                  <a:srgbClr val="0000FF"/>
                </a:solidFill>
              </a:rPr>
              <a:t> </a:t>
            </a:r>
            <a:r>
              <a:rPr lang="en-US" sz="2400" dirty="0" err="1" smtClean="0">
                <a:solidFill>
                  <a:srgbClr val="0000FF"/>
                </a:solidFill>
              </a:rPr>
              <a:t>biết</a:t>
            </a:r>
            <a:r>
              <a:rPr lang="en-US" sz="2400" dirty="0" smtClean="0">
                <a:solidFill>
                  <a:srgbClr val="0000FF"/>
                </a:solidFill>
              </a:rPr>
              <a:t>:</a:t>
            </a:r>
          </a:p>
          <a:p>
            <a:pPr algn="ctr"/>
            <a:r>
              <a:rPr lang="en-US" sz="2400" dirty="0" smtClean="0">
                <a:solidFill>
                  <a:srgbClr val="FF0000"/>
                </a:solidFill>
              </a:rPr>
              <a:t> </a:t>
            </a:r>
            <a:r>
              <a:rPr lang="en-US" sz="3200" b="1" dirty="0" err="1">
                <a:solidFill>
                  <a:srgbClr val="FF0000"/>
                </a:solidFill>
              </a:rPr>
              <a:t>T</a:t>
            </a:r>
            <a:r>
              <a:rPr lang="en-US" sz="3200" b="1" dirty="0" err="1" smtClean="0">
                <a:solidFill>
                  <a:srgbClr val="FF0000"/>
                </a:solidFill>
              </a:rPr>
              <a:t>ên</a:t>
            </a:r>
            <a:r>
              <a:rPr lang="en-US" sz="3200" b="1" dirty="0" smtClean="0">
                <a:solidFill>
                  <a:srgbClr val="FF0000"/>
                </a:solidFill>
              </a:rPr>
              <a:t> </a:t>
            </a:r>
            <a:r>
              <a:rPr lang="en-US" sz="3200" b="1" dirty="0" err="1" smtClean="0">
                <a:solidFill>
                  <a:srgbClr val="FF0000"/>
                </a:solidFill>
              </a:rPr>
              <a:t>khu</a:t>
            </a:r>
            <a:r>
              <a:rPr lang="en-US" sz="3200" b="1" dirty="0" smtClean="0">
                <a:solidFill>
                  <a:srgbClr val="FF0000"/>
                </a:solidFill>
              </a:rPr>
              <a:t> </a:t>
            </a:r>
            <a:r>
              <a:rPr lang="en-US" sz="3200" b="1" dirty="0" err="1" smtClean="0">
                <a:solidFill>
                  <a:srgbClr val="FF0000"/>
                </a:solidFill>
              </a:rPr>
              <a:t>vực</a:t>
            </a:r>
            <a:r>
              <a:rPr lang="en-US" sz="3200" b="1" dirty="0" smtClean="0">
                <a:solidFill>
                  <a:srgbClr val="FF0000"/>
                </a:solidFill>
              </a:rPr>
              <a:t> </a:t>
            </a:r>
            <a:r>
              <a:rPr lang="en-US" sz="3200" b="1" dirty="0" err="1" smtClean="0">
                <a:solidFill>
                  <a:srgbClr val="FF0000"/>
                </a:solidFill>
              </a:rPr>
              <a:t>này</a:t>
            </a:r>
            <a:r>
              <a:rPr lang="en-US" sz="3200" b="1" dirty="0" smtClean="0">
                <a:solidFill>
                  <a:srgbClr val="FF0000"/>
                </a:solidFill>
              </a:rPr>
              <a:t>? </a:t>
            </a:r>
            <a:endParaRPr lang="en-GB" sz="3200" b="1" dirty="0">
              <a:solidFill>
                <a:srgbClr val="FF0000"/>
              </a:solidFill>
            </a:endParaRPr>
          </a:p>
        </p:txBody>
      </p:sp>
      <p:sp>
        <p:nvSpPr>
          <p:cNvPr id="6" name="TextBox 5"/>
          <p:cNvSpPr txBox="1"/>
          <p:nvPr/>
        </p:nvSpPr>
        <p:spPr>
          <a:xfrm>
            <a:off x="1215189" y="3846462"/>
            <a:ext cx="1455822" cy="584775"/>
          </a:xfrm>
          <a:prstGeom prst="rect">
            <a:avLst/>
          </a:prstGeom>
          <a:noFill/>
        </p:spPr>
        <p:txBody>
          <a:bodyPr wrap="square" rtlCol="0">
            <a:spAutoFit/>
          </a:bodyPr>
          <a:lstStyle/>
          <a:p>
            <a:r>
              <a:rPr lang="en-US" sz="3200" dirty="0"/>
              <a:t>5</a:t>
            </a:r>
            <a:r>
              <a:rPr lang="en-US" sz="3200" dirty="0" smtClean="0"/>
              <a:t>.</a:t>
            </a:r>
            <a:endParaRPr lang="en-GB" sz="3200" dirty="0"/>
          </a:p>
        </p:txBody>
      </p:sp>
      <p:pic>
        <p:nvPicPr>
          <p:cNvPr id="6146" name="image12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9431" y="2059483"/>
            <a:ext cx="3920916" cy="4356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90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0"/>
            <a:ext cx="12192000" cy="6858000"/>
          </a:xfrm>
          <a:prstGeom prst="rect">
            <a:avLst/>
          </a:prstGeom>
        </p:spPr>
      </p:pic>
      <p:sp>
        <p:nvSpPr>
          <p:cNvPr id="10" name="Slide Number Placeholder 3"/>
          <p:cNvSpPr>
            <a:spLocks noGrp="1"/>
          </p:cNvSpPr>
          <p:nvPr>
            <p:ph type="sldNum" sz="quarter" idx="12"/>
          </p:nvPr>
        </p:nvSpPr>
        <p:spPr>
          <a:xfrm>
            <a:off x="11363697" y="6455741"/>
            <a:ext cx="294460" cy="187367"/>
          </a:xfrm>
        </p:spPr>
        <p:txBody>
          <a:bodyPr/>
          <a:lstStyle/>
          <a:p>
            <a:fld id="{9EC71654-96A5-4280-94F3-931C61A9F92C}" type="slidenum">
              <a:rPr lang="en-US" noProof="0" smtClean="0"/>
              <a:t>2</a:t>
            </a:fld>
            <a:endParaRPr lang="en-US" noProof="0"/>
          </a:p>
        </p:txBody>
      </p:sp>
      <p:sp>
        <p:nvSpPr>
          <p:cNvPr id="11" name="Rectangle 10"/>
          <p:cNvSpPr/>
          <p:nvPr/>
        </p:nvSpPr>
        <p:spPr>
          <a:xfrm>
            <a:off x="2667000" y="633727"/>
            <a:ext cx="6858000" cy="1200329"/>
          </a:xfrm>
          <a:prstGeom prst="rect">
            <a:avLst/>
          </a:prstGeom>
          <a:noFill/>
        </p:spPr>
        <p:txBody>
          <a:bodyPr wrap="square" lIns="91440" tIns="45720" rIns="91440" bIns="45720">
            <a:spAutoFit/>
          </a:bodyPr>
          <a:lstStyle/>
          <a:p>
            <a:pPr algn="ctr"/>
            <a:r>
              <a:rPr lang="en-US" sz="72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KHỞI ĐỘNG</a:t>
            </a:r>
          </a:p>
        </p:txBody>
      </p:sp>
      <p:pic>
        <p:nvPicPr>
          <p:cNvPr id="12" name="Bike Rides - The Green Orb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954923" y="6524385"/>
            <a:ext cx="184220" cy="184220"/>
          </a:xfrm>
          <a:prstGeom prst="rect">
            <a:avLst/>
          </a:prstGeom>
        </p:spPr>
      </p:pic>
      <p:sp>
        <p:nvSpPr>
          <p:cNvPr id="82" name="Rectangle 81"/>
          <p:cNvSpPr/>
          <p:nvPr/>
        </p:nvSpPr>
        <p:spPr>
          <a:xfrm>
            <a:off x="1371600" y="2828836"/>
            <a:ext cx="9296400" cy="1200329"/>
          </a:xfrm>
          <a:prstGeom prst="rect">
            <a:avLst/>
          </a:prstGeom>
          <a:noFill/>
        </p:spPr>
        <p:txBody>
          <a:bodyPr wrap="square" lIns="91440" tIns="45720" rIns="91440" bIns="45720">
            <a:spAutoFit/>
          </a:bodyPr>
          <a:lstStyle/>
          <a:p>
            <a:pPr algn="ctr"/>
            <a:r>
              <a:rPr lang="en-US" sz="7200" b="1">
                <a:ln w="9525">
                  <a:solidFill>
                    <a:schemeClr val="bg1"/>
                  </a:solidFill>
                  <a:prstDash val="solid"/>
                </a:ln>
                <a:solidFill>
                  <a:srgbClr val="00B05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cs typeface="Times New Roman" panose="02020603050405020304" pitchFamily="18" charset="0"/>
              </a:rPr>
              <a:t>TRẢ LỜI NHANH</a:t>
            </a:r>
          </a:p>
        </p:txBody>
      </p:sp>
      <p:sp>
        <p:nvSpPr>
          <p:cNvPr id="9" name="Hộp Văn bản 2">
            <a:extLst>
              <a:ext uri="{FF2B5EF4-FFF2-40B4-BE49-F238E27FC236}">
                <a16:creationId xmlns="" xmlns:a16="http://schemas.microsoft.com/office/drawing/2014/main" id="{CBF554CE-F6FA-4705-B1CB-C6EA8F0C5F35}"/>
              </a:ext>
            </a:extLst>
          </p:cNvPr>
          <p:cNvSpPr txBox="1"/>
          <p:nvPr/>
        </p:nvSpPr>
        <p:spPr>
          <a:xfrm>
            <a:off x="7290549" y="4696018"/>
            <a:ext cx="4756484" cy="1446550"/>
          </a:xfrm>
          <a:custGeom>
            <a:avLst/>
            <a:gdLst>
              <a:gd name="connsiteX0" fmla="*/ 0 w 6629400"/>
              <a:gd name="connsiteY0" fmla="*/ 0 h 1754326"/>
              <a:gd name="connsiteX1" fmla="*/ 486156 w 6629400"/>
              <a:gd name="connsiteY1" fmla="*/ 0 h 1754326"/>
              <a:gd name="connsiteX2" fmla="*/ 972312 w 6629400"/>
              <a:gd name="connsiteY2" fmla="*/ 0 h 1754326"/>
              <a:gd name="connsiteX3" fmla="*/ 1392174 w 6629400"/>
              <a:gd name="connsiteY3" fmla="*/ 0 h 1754326"/>
              <a:gd name="connsiteX4" fmla="*/ 1812036 w 6629400"/>
              <a:gd name="connsiteY4" fmla="*/ 0 h 1754326"/>
              <a:gd name="connsiteX5" fmla="*/ 2231898 w 6629400"/>
              <a:gd name="connsiteY5" fmla="*/ 0 h 1754326"/>
              <a:gd name="connsiteX6" fmla="*/ 2718054 w 6629400"/>
              <a:gd name="connsiteY6" fmla="*/ 0 h 1754326"/>
              <a:gd name="connsiteX7" fmla="*/ 3071622 w 6629400"/>
              <a:gd name="connsiteY7" fmla="*/ 0 h 1754326"/>
              <a:gd name="connsiteX8" fmla="*/ 3491484 w 6629400"/>
              <a:gd name="connsiteY8" fmla="*/ 0 h 1754326"/>
              <a:gd name="connsiteX9" fmla="*/ 3845052 w 6629400"/>
              <a:gd name="connsiteY9" fmla="*/ 0 h 1754326"/>
              <a:gd name="connsiteX10" fmla="*/ 4264914 w 6629400"/>
              <a:gd name="connsiteY10" fmla="*/ 0 h 1754326"/>
              <a:gd name="connsiteX11" fmla="*/ 4618482 w 6629400"/>
              <a:gd name="connsiteY11" fmla="*/ 0 h 1754326"/>
              <a:gd name="connsiteX12" fmla="*/ 5303520 w 6629400"/>
              <a:gd name="connsiteY12" fmla="*/ 0 h 1754326"/>
              <a:gd name="connsiteX13" fmla="*/ 5988558 w 6629400"/>
              <a:gd name="connsiteY13" fmla="*/ 0 h 1754326"/>
              <a:gd name="connsiteX14" fmla="*/ 6629400 w 6629400"/>
              <a:gd name="connsiteY14" fmla="*/ 0 h 1754326"/>
              <a:gd name="connsiteX15" fmla="*/ 6629400 w 6629400"/>
              <a:gd name="connsiteY15" fmla="*/ 602319 h 1754326"/>
              <a:gd name="connsiteX16" fmla="*/ 6629400 w 6629400"/>
              <a:gd name="connsiteY16" fmla="*/ 1134464 h 1754326"/>
              <a:gd name="connsiteX17" fmla="*/ 6629400 w 6629400"/>
              <a:gd name="connsiteY17" fmla="*/ 1754326 h 1754326"/>
              <a:gd name="connsiteX18" fmla="*/ 6076950 w 6629400"/>
              <a:gd name="connsiteY18" fmla="*/ 1754326 h 1754326"/>
              <a:gd name="connsiteX19" fmla="*/ 5590794 w 6629400"/>
              <a:gd name="connsiteY19" fmla="*/ 1754326 h 1754326"/>
              <a:gd name="connsiteX20" fmla="*/ 4905756 w 6629400"/>
              <a:gd name="connsiteY20" fmla="*/ 1754326 h 1754326"/>
              <a:gd name="connsiteX21" fmla="*/ 4552188 w 6629400"/>
              <a:gd name="connsiteY21" fmla="*/ 1754326 h 1754326"/>
              <a:gd name="connsiteX22" fmla="*/ 4132326 w 6629400"/>
              <a:gd name="connsiteY22" fmla="*/ 1754326 h 1754326"/>
              <a:gd name="connsiteX23" fmla="*/ 3513582 w 6629400"/>
              <a:gd name="connsiteY23" fmla="*/ 1754326 h 1754326"/>
              <a:gd name="connsiteX24" fmla="*/ 2961132 w 6629400"/>
              <a:gd name="connsiteY24" fmla="*/ 1754326 h 1754326"/>
              <a:gd name="connsiteX25" fmla="*/ 2541270 w 6629400"/>
              <a:gd name="connsiteY25" fmla="*/ 1754326 h 1754326"/>
              <a:gd name="connsiteX26" fmla="*/ 2055114 w 6629400"/>
              <a:gd name="connsiteY26" fmla="*/ 1754326 h 1754326"/>
              <a:gd name="connsiteX27" fmla="*/ 1436370 w 6629400"/>
              <a:gd name="connsiteY27" fmla="*/ 1754326 h 1754326"/>
              <a:gd name="connsiteX28" fmla="*/ 1082802 w 6629400"/>
              <a:gd name="connsiteY28" fmla="*/ 1754326 h 1754326"/>
              <a:gd name="connsiteX29" fmla="*/ 662940 w 6629400"/>
              <a:gd name="connsiteY29" fmla="*/ 1754326 h 1754326"/>
              <a:gd name="connsiteX30" fmla="*/ 0 w 6629400"/>
              <a:gd name="connsiteY30" fmla="*/ 1754326 h 1754326"/>
              <a:gd name="connsiteX31" fmla="*/ 0 w 6629400"/>
              <a:gd name="connsiteY31" fmla="*/ 1187094 h 1754326"/>
              <a:gd name="connsiteX32" fmla="*/ 0 w 6629400"/>
              <a:gd name="connsiteY32" fmla="*/ 637405 h 1754326"/>
              <a:gd name="connsiteX33" fmla="*/ 0 w 6629400"/>
              <a:gd name="connsiteY33"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629400" h="1754326" extrusionOk="0">
                <a:moveTo>
                  <a:pt x="0" y="0"/>
                </a:moveTo>
                <a:cubicBezTo>
                  <a:pt x="168569" y="-19745"/>
                  <a:pt x="366578" y="51301"/>
                  <a:pt x="486156" y="0"/>
                </a:cubicBezTo>
                <a:cubicBezTo>
                  <a:pt x="605734" y="-51301"/>
                  <a:pt x="775270" y="8068"/>
                  <a:pt x="972312" y="0"/>
                </a:cubicBezTo>
                <a:cubicBezTo>
                  <a:pt x="1169354" y="-8068"/>
                  <a:pt x="1231668" y="36372"/>
                  <a:pt x="1392174" y="0"/>
                </a:cubicBezTo>
                <a:cubicBezTo>
                  <a:pt x="1552680" y="-36372"/>
                  <a:pt x="1647284" y="15572"/>
                  <a:pt x="1812036" y="0"/>
                </a:cubicBezTo>
                <a:cubicBezTo>
                  <a:pt x="1976788" y="-15572"/>
                  <a:pt x="2134924" y="9743"/>
                  <a:pt x="2231898" y="0"/>
                </a:cubicBezTo>
                <a:cubicBezTo>
                  <a:pt x="2328872" y="-9743"/>
                  <a:pt x="2537225" y="49633"/>
                  <a:pt x="2718054" y="0"/>
                </a:cubicBezTo>
                <a:cubicBezTo>
                  <a:pt x="2898883" y="-49633"/>
                  <a:pt x="2963168" y="14385"/>
                  <a:pt x="3071622" y="0"/>
                </a:cubicBezTo>
                <a:cubicBezTo>
                  <a:pt x="3180076" y="-14385"/>
                  <a:pt x="3352926" y="33960"/>
                  <a:pt x="3491484" y="0"/>
                </a:cubicBezTo>
                <a:cubicBezTo>
                  <a:pt x="3630042" y="-33960"/>
                  <a:pt x="3773075" y="30040"/>
                  <a:pt x="3845052" y="0"/>
                </a:cubicBezTo>
                <a:cubicBezTo>
                  <a:pt x="3917029" y="-30040"/>
                  <a:pt x="4154417" y="45026"/>
                  <a:pt x="4264914" y="0"/>
                </a:cubicBezTo>
                <a:cubicBezTo>
                  <a:pt x="4375411" y="-45026"/>
                  <a:pt x="4472642" y="41213"/>
                  <a:pt x="4618482" y="0"/>
                </a:cubicBezTo>
                <a:cubicBezTo>
                  <a:pt x="4764322" y="-41213"/>
                  <a:pt x="5158814" y="79135"/>
                  <a:pt x="5303520" y="0"/>
                </a:cubicBezTo>
                <a:cubicBezTo>
                  <a:pt x="5448226" y="-79135"/>
                  <a:pt x="5775127" y="43205"/>
                  <a:pt x="5988558" y="0"/>
                </a:cubicBezTo>
                <a:cubicBezTo>
                  <a:pt x="6201989" y="-43205"/>
                  <a:pt x="6408903" y="13087"/>
                  <a:pt x="6629400" y="0"/>
                </a:cubicBezTo>
                <a:cubicBezTo>
                  <a:pt x="6632205" y="235531"/>
                  <a:pt x="6563553" y="411116"/>
                  <a:pt x="6629400" y="602319"/>
                </a:cubicBezTo>
                <a:cubicBezTo>
                  <a:pt x="6695247" y="793522"/>
                  <a:pt x="6595834" y="965633"/>
                  <a:pt x="6629400" y="1134464"/>
                </a:cubicBezTo>
                <a:cubicBezTo>
                  <a:pt x="6662966" y="1303296"/>
                  <a:pt x="6570767" y="1487779"/>
                  <a:pt x="6629400" y="1754326"/>
                </a:cubicBezTo>
                <a:cubicBezTo>
                  <a:pt x="6477761" y="1758281"/>
                  <a:pt x="6192929" y="1717849"/>
                  <a:pt x="6076950" y="1754326"/>
                </a:cubicBezTo>
                <a:cubicBezTo>
                  <a:pt x="5960971" y="1790803"/>
                  <a:pt x="5709406" y="1724087"/>
                  <a:pt x="5590794" y="1754326"/>
                </a:cubicBezTo>
                <a:cubicBezTo>
                  <a:pt x="5472182" y="1784565"/>
                  <a:pt x="5213428" y="1699904"/>
                  <a:pt x="4905756" y="1754326"/>
                </a:cubicBezTo>
                <a:cubicBezTo>
                  <a:pt x="4598084" y="1808748"/>
                  <a:pt x="4657029" y="1725383"/>
                  <a:pt x="4552188" y="1754326"/>
                </a:cubicBezTo>
                <a:cubicBezTo>
                  <a:pt x="4447347" y="1783269"/>
                  <a:pt x="4260556" y="1738639"/>
                  <a:pt x="4132326" y="1754326"/>
                </a:cubicBezTo>
                <a:cubicBezTo>
                  <a:pt x="4004096" y="1770013"/>
                  <a:pt x="3651521" y="1686003"/>
                  <a:pt x="3513582" y="1754326"/>
                </a:cubicBezTo>
                <a:cubicBezTo>
                  <a:pt x="3375643" y="1822649"/>
                  <a:pt x="3078071" y="1731940"/>
                  <a:pt x="2961132" y="1754326"/>
                </a:cubicBezTo>
                <a:cubicBezTo>
                  <a:pt x="2844193" y="1776712"/>
                  <a:pt x="2625485" y="1721906"/>
                  <a:pt x="2541270" y="1754326"/>
                </a:cubicBezTo>
                <a:cubicBezTo>
                  <a:pt x="2457055" y="1786746"/>
                  <a:pt x="2235702" y="1724141"/>
                  <a:pt x="2055114" y="1754326"/>
                </a:cubicBezTo>
                <a:cubicBezTo>
                  <a:pt x="1874526" y="1784511"/>
                  <a:pt x="1600324" y="1721998"/>
                  <a:pt x="1436370" y="1754326"/>
                </a:cubicBezTo>
                <a:cubicBezTo>
                  <a:pt x="1272416" y="1786654"/>
                  <a:pt x="1226195" y="1744406"/>
                  <a:pt x="1082802" y="1754326"/>
                </a:cubicBezTo>
                <a:cubicBezTo>
                  <a:pt x="939409" y="1764246"/>
                  <a:pt x="754703" y="1747852"/>
                  <a:pt x="662940" y="1754326"/>
                </a:cubicBezTo>
                <a:cubicBezTo>
                  <a:pt x="571177" y="1760800"/>
                  <a:pt x="138526" y="1700169"/>
                  <a:pt x="0" y="1754326"/>
                </a:cubicBezTo>
                <a:cubicBezTo>
                  <a:pt x="-53482" y="1476842"/>
                  <a:pt x="12953" y="1313634"/>
                  <a:pt x="0" y="1187094"/>
                </a:cubicBezTo>
                <a:cubicBezTo>
                  <a:pt x="-12953" y="1060554"/>
                  <a:pt x="58154" y="758629"/>
                  <a:pt x="0" y="637405"/>
                </a:cubicBezTo>
                <a:cubicBezTo>
                  <a:pt x="-58154" y="516181"/>
                  <a:pt x="7364" y="150952"/>
                  <a:pt x="0" y="0"/>
                </a:cubicBezTo>
                <a:close/>
              </a:path>
            </a:pathLst>
          </a:custGeom>
          <a:noFill/>
          <a:ln>
            <a:solidFill>
              <a:schemeClr val="bg1"/>
            </a:solidFill>
            <a:extLst>
              <a:ext uri="{C807C97D-BFC1-408E-A445-0C87EB9F89A2}">
                <ask:lineSketchStyleProps xmlns:ask="http://schemas.microsoft.com/office/drawing/2018/sketchyshapes" xmlns="" sd="1382117220">
                  <a:prstGeom prst="rect">
                    <a:avLst/>
                  </a:prstGeom>
                  <ask:type>
                    <ask:lineSketchScribble/>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THỬ TÀI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rPr>
              <a:t>HIỂU BIẾT</a:t>
            </a:r>
          </a:p>
        </p:txBody>
      </p:sp>
      <p:pic>
        <p:nvPicPr>
          <p:cNvPr id="13" name="Hình ảnh 3">
            <a:extLst>
              <a:ext uri="{FF2B5EF4-FFF2-40B4-BE49-F238E27FC236}">
                <a16:creationId xmlns="" xmlns:a16="http://schemas.microsoft.com/office/drawing/2014/main" id="{2ABC67E6-EA5D-4D1D-B6F5-175B9227E0D6}"/>
              </a:ext>
            </a:extLst>
          </p:cNvPr>
          <p:cNvPicPr>
            <a:picLocks noChangeAspect="1"/>
          </p:cNvPicPr>
          <p:nvPr/>
        </p:nvPicPr>
        <p:blipFill>
          <a:blip r:embed="rId6"/>
          <a:stretch>
            <a:fillRect/>
          </a:stretch>
        </p:blipFill>
        <p:spPr>
          <a:xfrm>
            <a:off x="48128" y="5419295"/>
            <a:ext cx="1828800" cy="1378547"/>
          </a:xfrm>
          <a:prstGeom prst="rect">
            <a:avLst/>
          </a:prstGeom>
          <a:noFill/>
        </p:spPr>
      </p:pic>
    </p:spTree>
    <p:extLst>
      <p:ext uri="{BB962C8B-B14F-4D97-AF65-F5344CB8AC3E}">
        <p14:creationId xmlns:p14="http://schemas.microsoft.com/office/powerpoint/2010/main" val="40669960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par>
                                <p:cTn id="13"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14" dur="250" accel="50000" decel="50000" autoRev="1" fill="hold">
                                          <p:stCondLst>
                                            <p:cond delay="0"/>
                                          </p:stCondLst>
                                        </p:cTn>
                                        <p:tgtEl>
                                          <p:spTgt spid="82">
                                            <p:txEl>
                                              <p:pRg st="0" end="0"/>
                                            </p:txEl>
                                          </p:spTgt>
                                        </p:tgtEl>
                                        <p:attrNameLst>
                                          <p:attrName>ppt_x</p:attrName>
                                          <p:attrName>ppt_y</p:attrName>
                                        </p:attrNameLst>
                                      </p:cBhvr>
                                      <p:rCtr x="0" y="-3611"/>
                                    </p:animMotion>
                                    <p:animRot by="1500000">
                                      <p:cBhvr>
                                        <p:cTn id="15" dur="125" fill="hold">
                                          <p:stCondLst>
                                            <p:cond delay="0"/>
                                          </p:stCondLst>
                                        </p:cTn>
                                        <p:tgtEl>
                                          <p:spTgt spid="82">
                                            <p:txEl>
                                              <p:pRg st="0" end="0"/>
                                            </p:txEl>
                                          </p:spTgt>
                                        </p:tgtEl>
                                        <p:attrNameLst>
                                          <p:attrName>r</p:attrName>
                                        </p:attrNameLst>
                                      </p:cBhvr>
                                    </p:animRot>
                                    <p:animRot by="-1500000">
                                      <p:cBhvr>
                                        <p:cTn id="16" dur="125" fill="hold">
                                          <p:stCondLst>
                                            <p:cond delay="125"/>
                                          </p:stCondLst>
                                        </p:cTn>
                                        <p:tgtEl>
                                          <p:spTgt spid="82">
                                            <p:txEl>
                                              <p:pRg st="0" end="0"/>
                                            </p:txEl>
                                          </p:spTgt>
                                        </p:tgtEl>
                                        <p:attrNameLst>
                                          <p:attrName>r</p:attrName>
                                        </p:attrNameLst>
                                      </p:cBhvr>
                                    </p:animRot>
                                    <p:animRot by="-1500000">
                                      <p:cBhvr>
                                        <p:cTn id="17" dur="125" fill="hold">
                                          <p:stCondLst>
                                            <p:cond delay="250"/>
                                          </p:stCondLst>
                                        </p:cTn>
                                        <p:tgtEl>
                                          <p:spTgt spid="82">
                                            <p:txEl>
                                              <p:pRg st="0" end="0"/>
                                            </p:txEl>
                                          </p:spTgt>
                                        </p:tgtEl>
                                        <p:attrNameLst>
                                          <p:attrName>r</p:attrName>
                                        </p:attrNameLst>
                                      </p:cBhvr>
                                    </p:animRot>
                                    <p:animRot by="1500000">
                                      <p:cBhvr>
                                        <p:cTn id="18" dur="125" fill="hold">
                                          <p:stCondLst>
                                            <p:cond delay="375"/>
                                          </p:stCondLst>
                                        </p:cTn>
                                        <p:tgtEl>
                                          <p:spTgt spid="82">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9"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790" y="180474"/>
            <a:ext cx="10202804" cy="672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11587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2" y="66840"/>
            <a:ext cx="11937999" cy="430881"/>
          </a:xfrm>
          <a:prstGeom prst="rect">
            <a:avLst/>
          </a:prstGeom>
          <a:noFill/>
        </p:spPr>
        <p:txBody>
          <a:bodyPr wrap="square" lIns="60954" tIns="30477" rIns="60954" bIns="30477" rtlCol="0">
            <a:spAutoFit/>
          </a:bodyPr>
          <a:lstStyle/>
          <a:p>
            <a:pPr algn="ctr"/>
            <a:r>
              <a:rPr lang="en-US" sz="2400" b="1" dirty="0" smtClean="0">
                <a:solidFill>
                  <a:srgbClr val="FF0000"/>
                </a:solidFill>
              </a:rPr>
              <a:t>BÀI </a:t>
            </a:r>
            <a:r>
              <a:rPr lang="en-US" sz="2400" b="1" dirty="0">
                <a:solidFill>
                  <a:srgbClr val="FF0000"/>
                </a:solidFill>
              </a:rPr>
              <a:t>7. BẢN ĐỒ CHÍNH TRỊ CHÂU Á, CÁC KHU VỰC CỦA CHÂU </a:t>
            </a:r>
            <a:r>
              <a:rPr lang="en-US" sz="2400" b="1" dirty="0" smtClean="0">
                <a:solidFill>
                  <a:srgbClr val="FF0000"/>
                </a:solidFill>
              </a:rPr>
              <a:t>Á </a:t>
            </a:r>
            <a:r>
              <a:rPr lang="en-US" sz="2400" b="1" dirty="0" smtClean="0">
                <a:solidFill>
                  <a:srgbClr val="0000FF"/>
                </a:solidFill>
              </a:rPr>
              <a:t>(</a:t>
            </a:r>
            <a:r>
              <a:rPr lang="en-US" sz="2400" b="1" dirty="0" err="1" smtClean="0">
                <a:solidFill>
                  <a:srgbClr val="0000FF"/>
                </a:solidFill>
              </a:rPr>
              <a:t>tiết</a:t>
            </a:r>
            <a:r>
              <a:rPr lang="en-US" sz="2400" b="1" dirty="0" smtClean="0">
                <a:solidFill>
                  <a:srgbClr val="0000FF"/>
                </a:solidFill>
              </a:rPr>
              <a:t> 1)</a:t>
            </a:r>
            <a:endParaRPr lang="en-GB" sz="2400" dirty="0">
              <a:solidFill>
                <a:srgbClr val="0000FF"/>
              </a:solidFill>
            </a:endParaRPr>
          </a:p>
        </p:txBody>
      </p:sp>
      <p:sp>
        <p:nvSpPr>
          <p:cNvPr id="3" name="Rectangle 2"/>
          <p:cNvSpPr/>
          <p:nvPr/>
        </p:nvSpPr>
        <p:spPr>
          <a:xfrm>
            <a:off x="254002" y="657543"/>
            <a:ext cx="4549643" cy="584775"/>
          </a:xfrm>
          <a:prstGeom prst="rect">
            <a:avLst/>
          </a:prstGeom>
        </p:spPr>
        <p:txBody>
          <a:bodyPr wrap="none">
            <a:spAutoFit/>
          </a:bodyPr>
          <a:lstStyle/>
          <a:p>
            <a:r>
              <a:rPr lang="en-US" sz="3200" b="1" dirty="0">
                <a:solidFill>
                  <a:srgbClr val="0000FF"/>
                </a:solidFill>
              </a:rPr>
              <a:t>1. </a:t>
            </a:r>
            <a:r>
              <a:rPr lang="en-US" sz="3200" b="1" dirty="0" err="1">
                <a:solidFill>
                  <a:srgbClr val="0000FF"/>
                </a:solidFill>
              </a:rPr>
              <a:t>Bản</a:t>
            </a:r>
            <a:r>
              <a:rPr lang="en-US" sz="3200" b="1" dirty="0">
                <a:solidFill>
                  <a:srgbClr val="0000FF"/>
                </a:solidFill>
              </a:rPr>
              <a:t> </a:t>
            </a:r>
            <a:r>
              <a:rPr lang="en-US" sz="3200" b="1" dirty="0" err="1">
                <a:solidFill>
                  <a:srgbClr val="0000FF"/>
                </a:solidFill>
              </a:rPr>
              <a:t>đồ</a:t>
            </a:r>
            <a:r>
              <a:rPr lang="en-US" sz="3200" b="1" dirty="0">
                <a:solidFill>
                  <a:srgbClr val="0000FF"/>
                </a:solidFill>
              </a:rPr>
              <a:t> </a:t>
            </a:r>
            <a:r>
              <a:rPr lang="en-US" sz="3200" b="1" dirty="0" err="1">
                <a:solidFill>
                  <a:srgbClr val="0000FF"/>
                </a:solidFill>
              </a:rPr>
              <a:t>chính</a:t>
            </a:r>
            <a:r>
              <a:rPr lang="en-US" sz="3200" b="1" dirty="0">
                <a:solidFill>
                  <a:srgbClr val="0000FF"/>
                </a:solidFill>
              </a:rPr>
              <a:t> </a:t>
            </a:r>
            <a:r>
              <a:rPr lang="en-US" sz="3200" b="1" dirty="0" err="1">
                <a:solidFill>
                  <a:srgbClr val="0000FF"/>
                </a:solidFill>
              </a:rPr>
              <a:t>trị</a:t>
            </a:r>
            <a:r>
              <a:rPr lang="en-US" sz="3200" b="1" dirty="0">
                <a:solidFill>
                  <a:srgbClr val="0000FF"/>
                </a:solidFill>
              </a:rPr>
              <a:t> </a:t>
            </a:r>
            <a:r>
              <a:rPr lang="en-US" sz="3200" b="1" dirty="0" err="1">
                <a:solidFill>
                  <a:srgbClr val="0000FF"/>
                </a:solidFill>
              </a:rPr>
              <a:t>châu</a:t>
            </a:r>
            <a:r>
              <a:rPr lang="en-US" sz="3200" b="1" dirty="0">
                <a:solidFill>
                  <a:srgbClr val="0000FF"/>
                </a:solidFill>
              </a:rPr>
              <a:t> Á</a:t>
            </a:r>
            <a:endParaRPr lang="en-GB" sz="3200" dirty="0">
              <a:solidFill>
                <a:srgbClr val="0000FF"/>
              </a:solidFill>
            </a:endParaRPr>
          </a:p>
        </p:txBody>
      </p:sp>
      <p:sp>
        <p:nvSpPr>
          <p:cNvPr id="7" name="Rectangle 6"/>
          <p:cNvSpPr/>
          <p:nvPr/>
        </p:nvSpPr>
        <p:spPr>
          <a:xfrm>
            <a:off x="442497" y="1242318"/>
            <a:ext cx="5780504" cy="1815882"/>
          </a:xfrm>
          <a:prstGeom prst="rect">
            <a:avLst/>
          </a:prstGeom>
        </p:spPr>
        <p:txBody>
          <a:bodyPr wrap="square">
            <a:spAutoFit/>
          </a:bodyPr>
          <a:lstStyle/>
          <a:p>
            <a:r>
              <a:rPr lang="en-US" sz="2800" dirty="0" err="1"/>
              <a:t>Châu</a:t>
            </a:r>
            <a:r>
              <a:rPr lang="en-US" sz="2800" dirty="0"/>
              <a:t> Á (</a:t>
            </a:r>
            <a:r>
              <a:rPr lang="en-US" sz="2800" dirty="0" err="1"/>
              <a:t>không</a:t>
            </a:r>
            <a:r>
              <a:rPr lang="en-US" sz="2800" dirty="0"/>
              <a:t> </a:t>
            </a:r>
            <a:r>
              <a:rPr lang="en-US" sz="2800" dirty="0" err="1"/>
              <a:t>kể</a:t>
            </a:r>
            <a:r>
              <a:rPr lang="en-US" sz="2800" dirty="0"/>
              <a:t> </a:t>
            </a:r>
            <a:r>
              <a:rPr lang="en-US" sz="2800" dirty="0" err="1"/>
              <a:t>phần</a:t>
            </a:r>
            <a:r>
              <a:rPr lang="en-US" sz="2800" dirty="0"/>
              <a:t> </a:t>
            </a:r>
            <a:r>
              <a:rPr lang="en-US" sz="2800" dirty="0" err="1"/>
              <a:t>lãnh</a:t>
            </a:r>
            <a:r>
              <a:rPr lang="en-US" sz="2800" dirty="0"/>
              <a:t> </a:t>
            </a:r>
            <a:r>
              <a:rPr lang="en-US" sz="2800" dirty="0" err="1"/>
              <a:t>thổ</a:t>
            </a:r>
            <a:r>
              <a:rPr lang="en-US" sz="2800" dirty="0"/>
              <a:t> </a:t>
            </a:r>
            <a:r>
              <a:rPr lang="en-US" sz="2800" dirty="0" err="1"/>
              <a:t>Liên</a:t>
            </a:r>
            <a:r>
              <a:rPr lang="en-US" sz="2800" dirty="0"/>
              <a:t> bang </a:t>
            </a:r>
            <a:r>
              <a:rPr lang="en-US" sz="2800" dirty="0" err="1"/>
              <a:t>Nga</a:t>
            </a:r>
            <a:r>
              <a:rPr lang="en-US" sz="2800" dirty="0"/>
              <a:t>) </a:t>
            </a:r>
            <a:r>
              <a:rPr lang="en-US" sz="2800" dirty="0" err="1"/>
              <a:t>được</a:t>
            </a:r>
            <a:r>
              <a:rPr lang="en-US" sz="2800" dirty="0"/>
              <a:t> chia </a:t>
            </a:r>
            <a:r>
              <a:rPr lang="en-US" sz="2800" dirty="0" err="1"/>
              <a:t>thành</a:t>
            </a:r>
            <a:r>
              <a:rPr lang="en-US" sz="2800" dirty="0"/>
              <a:t> 5 </a:t>
            </a:r>
            <a:r>
              <a:rPr lang="en-US" sz="2800" dirty="0" err="1"/>
              <a:t>khu</a:t>
            </a:r>
            <a:r>
              <a:rPr lang="en-US" sz="2800" dirty="0"/>
              <a:t> </a:t>
            </a:r>
            <a:r>
              <a:rPr lang="en-US" sz="2800" dirty="0" err="1"/>
              <a:t>vực</a:t>
            </a:r>
            <a:r>
              <a:rPr lang="en-US" sz="2800" dirty="0"/>
              <a:t>: </a:t>
            </a:r>
            <a:r>
              <a:rPr lang="en-US" sz="2800" dirty="0" err="1"/>
              <a:t>Đông</a:t>
            </a:r>
            <a:r>
              <a:rPr lang="en-US" sz="2800" dirty="0"/>
              <a:t> Á, </a:t>
            </a:r>
            <a:r>
              <a:rPr lang="en-US" sz="2800" dirty="0" err="1"/>
              <a:t>Đông</a:t>
            </a:r>
            <a:r>
              <a:rPr lang="en-US" sz="2800" dirty="0"/>
              <a:t> Nam Á, Nam Á, </a:t>
            </a:r>
            <a:r>
              <a:rPr lang="en-US" sz="2800" dirty="0" err="1"/>
              <a:t>Trung</a:t>
            </a:r>
            <a:r>
              <a:rPr lang="en-US" sz="2800" dirty="0"/>
              <a:t> Á </a:t>
            </a:r>
            <a:r>
              <a:rPr lang="en-US" sz="2800" dirty="0" err="1"/>
              <a:t>và</a:t>
            </a:r>
            <a:r>
              <a:rPr lang="en-US" sz="2800" dirty="0"/>
              <a:t> </a:t>
            </a:r>
            <a:r>
              <a:rPr lang="en-US" sz="2800" dirty="0" err="1"/>
              <a:t>Tây</a:t>
            </a:r>
            <a:r>
              <a:rPr lang="en-US" sz="2800" dirty="0"/>
              <a:t> Nam Á (</a:t>
            </a:r>
            <a:r>
              <a:rPr lang="en-US" sz="2800" dirty="0" err="1"/>
              <a:t>Tây</a:t>
            </a:r>
            <a:r>
              <a:rPr lang="en-US" sz="2800" dirty="0"/>
              <a:t> Á).  </a:t>
            </a:r>
            <a:endParaRPr lang="en-GB" sz="2800" dirty="0"/>
          </a:p>
        </p:txBody>
      </p:sp>
      <p:pic>
        <p:nvPicPr>
          <p:cNvPr id="8" name="Picture 7" descr="AG00218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90217" y="3058200"/>
            <a:ext cx="621632" cy="46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3713" y="787884"/>
            <a:ext cx="5980675" cy="5817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43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image1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164" y="300790"/>
            <a:ext cx="8861064" cy="499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568537" y="5293895"/>
            <a:ext cx="3878691" cy="307777"/>
          </a:xfrm>
          <a:prstGeom prst="rect">
            <a:avLst/>
          </a:prstGeom>
        </p:spPr>
        <p:txBody>
          <a:bodyPr wrap="none">
            <a:spAutoFit/>
          </a:bodyPr>
          <a:lstStyle/>
          <a:p>
            <a:r>
              <a:rPr lang="en-US" sz="1400" u="sng" dirty="0">
                <a:hlinkClick r:id="rId3"/>
              </a:rPr>
              <a:t>https://www.youtube.com/watch?v=Deuh2Im92qI</a:t>
            </a:r>
            <a:endParaRPr lang="en-GB" sz="1400" dirty="0"/>
          </a:p>
        </p:txBody>
      </p:sp>
      <p:sp>
        <p:nvSpPr>
          <p:cNvPr id="3" name="Rectangle 2"/>
          <p:cNvSpPr/>
          <p:nvPr/>
        </p:nvSpPr>
        <p:spPr>
          <a:xfrm>
            <a:off x="1528368" y="5722282"/>
            <a:ext cx="10252048" cy="707886"/>
          </a:xfrm>
          <a:prstGeom prst="rect">
            <a:avLst/>
          </a:prstGeom>
        </p:spPr>
        <p:txBody>
          <a:bodyPr wrap="square">
            <a:spAutoFit/>
          </a:bodyPr>
          <a:lstStyle/>
          <a:p>
            <a:r>
              <a:rPr lang="en-US" sz="2000" b="1" dirty="0" err="1" smtClean="0"/>
              <a:t>Hiện</a:t>
            </a:r>
            <a:r>
              <a:rPr lang="en-US" sz="2000" b="1" dirty="0" smtClean="0"/>
              <a:t> </a:t>
            </a:r>
            <a:r>
              <a:rPr lang="en-US" sz="2000" b="1" dirty="0"/>
              <a:t>nay </a:t>
            </a:r>
            <a:r>
              <a:rPr lang="en-US" sz="2000" b="1" dirty="0" err="1"/>
              <a:t>Châu</a:t>
            </a:r>
            <a:r>
              <a:rPr lang="en-US" sz="2000" b="1" dirty="0"/>
              <a:t> Á </a:t>
            </a:r>
            <a:r>
              <a:rPr lang="en-US" sz="2000" b="1" dirty="0" err="1"/>
              <a:t>có</a:t>
            </a:r>
            <a:r>
              <a:rPr lang="en-US" sz="2000" b="1" dirty="0"/>
              <a:t> 49 </a:t>
            </a:r>
            <a:r>
              <a:rPr lang="en-US" sz="2000" b="1" dirty="0" err="1"/>
              <a:t>quốc</a:t>
            </a:r>
            <a:r>
              <a:rPr lang="en-US" sz="2000" b="1" dirty="0"/>
              <a:t> </a:t>
            </a:r>
            <a:r>
              <a:rPr lang="en-US" sz="2000" b="1" dirty="0" err="1"/>
              <a:t>gia</a:t>
            </a:r>
            <a:r>
              <a:rPr lang="en-US" sz="2000" b="1" dirty="0"/>
              <a:t>, </a:t>
            </a:r>
            <a:r>
              <a:rPr lang="en-US" sz="2000" b="1" dirty="0" err="1"/>
              <a:t>các</a:t>
            </a:r>
            <a:r>
              <a:rPr lang="en-US" sz="2000" b="1" dirty="0"/>
              <a:t> </a:t>
            </a:r>
            <a:r>
              <a:rPr lang="en-US" sz="2000" b="1" dirty="0" err="1"/>
              <a:t>quốc</a:t>
            </a:r>
            <a:r>
              <a:rPr lang="en-US" sz="2000" b="1" dirty="0"/>
              <a:t> </a:t>
            </a:r>
            <a:r>
              <a:rPr lang="en-US" sz="2000" b="1" dirty="0" err="1"/>
              <a:t>gia</a:t>
            </a:r>
            <a:r>
              <a:rPr lang="en-US" sz="2000" b="1" dirty="0"/>
              <a:t> </a:t>
            </a:r>
            <a:r>
              <a:rPr lang="en-US" sz="2000" b="1" dirty="0" err="1"/>
              <a:t>có</a:t>
            </a:r>
            <a:r>
              <a:rPr lang="en-US" sz="2000" b="1" dirty="0"/>
              <a:t> </a:t>
            </a:r>
            <a:r>
              <a:rPr lang="en-US" sz="2000" b="1" dirty="0" err="1"/>
              <a:t>sự</a:t>
            </a:r>
            <a:r>
              <a:rPr lang="en-US" sz="2000" b="1" dirty="0"/>
              <a:t> </a:t>
            </a:r>
            <a:r>
              <a:rPr lang="en-US" sz="2000" b="1" dirty="0" err="1"/>
              <a:t>chênh</a:t>
            </a:r>
            <a:r>
              <a:rPr lang="en-US" sz="2000" b="1" dirty="0"/>
              <a:t> </a:t>
            </a:r>
            <a:r>
              <a:rPr lang="en-US" sz="2000" b="1" dirty="0" err="1"/>
              <a:t>lệch</a:t>
            </a:r>
            <a:r>
              <a:rPr lang="en-US" sz="2000" b="1" dirty="0"/>
              <a:t> </a:t>
            </a:r>
            <a:r>
              <a:rPr lang="en-US" sz="2000" b="1" dirty="0" err="1"/>
              <a:t>thu</a:t>
            </a:r>
            <a:r>
              <a:rPr lang="en-US" sz="2000" b="1" dirty="0"/>
              <a:t> </a:t>
            </a:r>
            <a:r>
              <a:rPr lang="en-US" sz="2000" b="1" dirty="0" err="1"/>
              <a:t>nhập</a:t>
            </a:r>
            <a:r>
              <a:rPr lang="en-US" sz="2000" b="1" dirty="0"/>
              <a:t> </a:t>
            </a:r>
            <a:r>
              <a:rPr lang="en-US" sz="2000" b="1" dirty="0" err="1"/>
              <a:t>bình</a:t>
            </a:r>
            <a:r>
              <a:rPr lang="en-US" sz="2000" b="1" dirty="0"/>
              <a:t> </a:t>
            </a:r>
            <a:r>
              <a:rPr lang="en-US" sz="2000" b="1" dirty="0" err="1"/>
              <a:t>quân</a:t>
            </a:r>
            <a:r>
              <a:rPr lang="en-US" sz="2000" b="1" dirty="0"/>
              <a:t> </a:t>
            </a:r>
            <a:r>
              <a:rPr lang="en-US" sz="2000" b="1" dirty="0" err="1"/>
              <a:t>đầu</a:t>
            </a:r>
            <a:endParaRPr lang="en-GB" sz="2000" b="1" dirty="0"/>
          </a:p>
        </p:txBody>
      </p:sp>
      <p:sp>
        <p:nvSpPr>
          <p:cNvPr id="4" name="TextBox 3"/>
          <p:cNvSpPr txBox="1"/>
          <p:nvPr/>
        </p:nvSpPr>
        <p:spPr>
          <a:xfrm>
            <a:off x="4469955" y="5342023"/>
            <a:ext cx="2184437" cy="261610"/>
          </a:xfrm>
          <a:prstGeom prst="rect">
            <a:avLst/>
          </a:prstGeom>
          <a:noFill/>
        </p:spPr>
        <p:txBody>
          <a:bodyPr wrap="square" rtlCol="0">
            <a:spAutoFit/>
          </a:bodyPr>
          <a:lstStyle/>
          <a:p>
            <a:r>
              <a:rPr lang="en-US" sz="1100" dirty="0" err="1" smtClean="0"/>
              <a:t>Bấm</a:t>
            </a:r>
            <a:r>
              <a:rPr lang="en-US" sz="1100" dirty="0" smtClean="0"/>
              <a:t> </a:t>
            </a:r>
            <a:r>
              <a:rPr lang="en-US" sz="1100" dirty="0" err="1" smtClean="0"/>
              <a:t>vào</a:t>
            </a:r>
            <a:r>
              <a:rPr lang="en-US" sz="1100" dirty="0" smtClean="0"/>
              <a:t> link </a:t>
            </a:r>
            <a:r>
              <a:rPr lang="en-US" sz="1100" dirty="0" err="1" smtClean="0"/>
              <a:t>này</a:t>
            </a:r>
            <a:r>
              <a:rPr lang="en-US" sz="1100" dirty="0" smtClean="0"/>
              <a:t> </a:t>
            </a:r>
            <a:r>
              <a:rPr lang="en-US" sz="1100" dirty="0" err="1" smtClean="0"/>
              <a:t>để</a:t>
            </a:r>
            <a:r>
              <a:rPr lang="en-US" sz="1100" dirty="0" smtClean="0"/>
              <a:t> </a:t>
            </a:r>
            <a:r>
              <a:rPr lang="en-US" sz="1100" dirty="0" err="1" smtClean="0"/>
              <a:t>xem</a:t>
            </a:r>
            <a:r>
              <a:rPr lang="en-US" sz="1100" dirty="0" smtClean="0"/>
              <a:t> video</a:t>
            </a:r>
            <a:endParaRPr lang="en-GB" sz="1100" dirty="0"/>
          </a:p>
        </p:txBody>
      </p:sp>
    </p:spTree>
    <p:extLst>
      <p:ext uri="{BB962C8B-B14F-4D97-AF65-F5344CB8AC3E}">
        <p14:creationId xmlns:p14="http://schemas.microsoft.com/office/powerpoint/2010/main" val="305096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2" y="66840"/>
            <a:ext cx="11937999" cy="430881"/>
          </a:xfrm>
          <a:prstGeom prst="rect">
            <a:avLst/>
          </a:prstGeom>
          <a:noFill/>
        </p:spPr>
        <p:txBody>
          <a:bodyPr wrap="square" lIns="60954" tIns="30477" rIns="60954" bIns="30477" rtlCol="0">
            <a:spAutoFit/>
          </a:bodyPr>
          <a:lstStyle/>
          <a:p>
            <a:pPr algn="ctr"/>
            <a:r>
              <a:rPr lang="en-US" sz="2400" b="1" dirty="0" smtClean="0">
                <a:solidFill>
                  <a:srgbClr val="FF0000"/>
                </a:solidFill>
              </a:rPr>
              <a:t>BÀI </a:t>
            </a:r>
            <a:r>
              <a:rPr lang="en-US" sz="2400" b="1" dirty="0">
                <a:solidFill>
                  <a:srgbClr val="FF0000"/>
                </a:solidFill>
              </a:rPr>
              <a:t>7. BẢN ĐỒ CHÍNH TRỊ CHÂU Á, CÁC KHU VỰC CỦA CHÂU </a:t>
            </a:r>
            <a:r>
              <a:rPr lang="en-US" sz="2400" b="1" dirty="0" smtClean="0">
                <a:solidFill>
                  <a:srgbClr val="FF0000"/>
                </a:solidFill>
              </a:rPr>
              <a:t>Á </a:t>
            </a:r>
            <a:r>
              <a:rPr lang="en-US" sz="2400" b="1" dirty="0" smtClean="0">
                <a:solidFill>
                  <a:srgbClr val="0000FF"/>
                </a:solidFill>
              </a:rPr>
              <a:t>(</a:t>
            </a:r>
            <a:r>
              <a:rPr lang="en-US" sz="2400" b="1" dirty="0" err="1" smtClean="0">
                <a:solidFill>
                  <a:srgbClr val="0000FF"/>
                </a:solidFill>
              </a:rPr>
              <a:t>tiết</a:t>
            </a:r>
            <a:r>
              <a:rPr lang="en-US" sz="2400" b="1" dirty="0" smtClean="0">
                <a:solidFill>
                  <a:srgbClr val="0000FF"/>
                </a:solidFill>
              </a:rPr>
              <a:t> 1)</a:t>
            </a:r>
            <a:endParaRPr lang="en-GB" sz="2400" dirty="0">
              <a:solidFill>
                <a:srgbClr val="0000FF"/>
              </a:solidFill>
            </a:endParaRPr>
          </a:p>
        </p:txBody>
      </p:sp>
      <p:sp>
        <p:nvSpPr>
          <p:cNvPr id="3" name="Rectangle 2"/>
          <p:cNvSpPr/>
          <p:nvPr/>
        </p:nvSpPr>
        <p:spPr>
          <a:xfrm>
            <a:off x="254002" y="657543"/>
            <a:ext cx="4549643" cy="584775"/>
          </a:xfrm>
          <a:prstGeom prst="rect">
            <a:avLst/>
          </a:prstGeom>
        </p:spPr>
        <p:txBody>
          <a:bodyPr wrap="none">
            <a:spAutoFit/>
          </a:bodyPr>
          <a:lstStyle/>
          <a:p>
            <a:r>
              <a:rPr lang="en-US" sz="3200" b="1" dirty="0">
                <a:solidFill>
                  <a:srgbClr val="0000FF"/>
                </a:solidFill>
              </a:rPr>
              <a:t>1. </a:t>
            </a:r>
            <a:r>
              <a:rPr lang="en-US" sz="3200" b="1" dirty="0" err="1">
                <a:solidFill>
                  <a:srgbClr val="0000FF"/>
                </a:solidFill>
              </a:rPr>
              <a:t>Bản</a:t>
            </a:r>
            <a:r>
              <a:rPr lang="en-US" sz="3200" b="1" dirty="0">
                <a:solidFill>
                  <a:srgbClr val="0000FF"/>
                </a:solidFill>
              </a:rPr>
              <a:t> </a:t>
            </a:r>
            <a:r>
              <a:rPr lang="en-US" sz="3200" b="1" dirty="0" err="1">
                <a:solidFill>
                  <a:srgbClr val="0000FF"/>
                </a:solidFill>
              </a:rPr>
              <a:t>đồ</a:t>
            </a:r>
            <a:r>
              <a:rPr lang="en-US" sz="3200" b="1" dirty="0">
                <a:solidFill>
                  <a:srgbClr val="0000FF"/>
                </a:solidFill>
              </a:rPr>
              <a:t> </a:t>
            </a:r>
            <a:r>
              <a:rPr lang="en-US" sz="3200" b="1" dirty="0" err="1">
                <a:solidFill>
                  <a:srgbClr val="0000FF"/>
                </a:solidFill>
              </a:rPr>
              <a:t>chính</a:t>
            </a:r>
            <a:r>
              <a:rPr lang="en-US" sz="3200" b="1" dirty="0">
                <a:solidFill>
                  <a:srgbClr val="0000FF"/>
                </a:solidFill>
              </a:rPr>
              <a:t> </a:t>
            </a:r>
            <a:r>
              <a:rPr lang="en-US" sz="3200" b="1" dirty="0" err="1">
                <a:solidFill>
                  <a:srgbClr val="0000FF"/>
                </a:solidFill>
              </a:rPr>
              <a:t>trị</a:t>
            </a:r>
            <a:r>
              <a:rPr lang="en-US" sz="3200" b="1" dirty="0">
                <a:solidFill>
                  <a:srgbClr val="0000FF"/>
                </a:solidFill>
              </a:rPr>
              <a:t> </a:t>
            </a:r>
            <a:r>
              <a:rPr lang="en-US" sz="3200" b="1" dirty="0" err="1">
                <a:solidFill>
                  <a:srgbClr val="0000FF"/>
                </a:solidFill>
              </a:rPr>
              <a:t>châu</a:t>
            </a:r>
            <a:r>
              <a:rPr lang="en-US" sz="3200" b="1" dirty="0">
                <a:solidFill>
                  <a:srgbClr val="0000FF"/>
                </a:solidFill>
              </a:rPr>
              <a:t> Á</a:t>
            </a:r>
            <a:endParaRPr lang="en-GB" sz="3200" dirty="0">
              <a:solidFill>
                <a:srgbClr val="0000FF"/>
              </a:solidFill>
            </a:endParaRPr>
          </a:p>
        </p:txBody>
      </p:sp>
      <p:sp>
        <p:nvSpPr>
          <p:cNvPr id="4" name="Rectangle 3"/>
          <p:cNvSpPr/>
          <p:nvPr/>
        </p:nvSpPr>
        <p:spPr>
          <a:xfrm>
            <a:off x="159460" y="1178531"/>
            <a:ext cx="7895688" cy="584775"/>
          </a:xfrm>
          <a:prstGeom prst="rect">
            <a:avLst/>
          </a:prstGeom>
        </p:spPr>
        <p:txBody>
          <a:bodyPr wrap="none">
            <a:spAutoFit/>
          </a:bodyPr>
          <a:lstStyle/>
          <a:p>
            <a:r>
              <a:rPr lang="en-US" sz="3200" b="1" dirty="0">
                <a:solidFill>
                  <a:srgbClr val="0000FF"/>
                </a:solidFill>
              </a:rPr>
              <a:t>2. </a:t>
            </a:r>
            <a:r>
              <a:rPr lang="en-US" sz="3200" b="1" dirty="0" err="1">
                <a:solidFill>
                  <a:srgbClr val="0000FF"/>
                </a:solidFill>
              </a:rPr>
              <a:t>Đặc</a:t>
            </a:r>
            <a:r>
              <a:rPr lang="en-US" sz="3200" b="1" dirty="0">
                <a:solidFill>
                  <a:srgbClr val="0000FF"/>
                </a:solidFill>
              </a:rPr>
              <a:t> </a:t>
            </a:r>
            <a:r>
              <a:rPr lang="en-US" sz="3200" b="1" dirty="0" err="1">
                <a:solidFill>
                  <a:srgbClr val="0000FF"/>
                </a:solidFill>
              </a:rPr>
              <a:t>điểm</a:t>
            </a:r>
            <a:r>
              <a:rPr lang="en-US" sz="3200" b="1" dirty="0">
                <a:solidFill>
                  <a:srgbClr val="0000FF"/>
                </a:solidFill>
              </a:rPr>
              <a:t> </a:t>
            </a:r>
            <a:r>
              <a:rPr lang="en-US" sz="3200" b="1" dirty="0" err="1">
                <a:solidFill>
                  <a:srgbClr val="0000FF"/>
                </a:solidFill>
              </a:rPr>
              <a:t>tự</a:t>
            </a:r>
            <a:r>
              <a:rPr lang="en-US" sz="3200" b="1" dirty="0">
                <a:solidFill>
                  <a:srgbClr val="0000FF"/>
                </a:solidFill>
              </a:rPr>
              <a:t> </a:t>
            </a:r>
            <a:r>
              <a:rPr lang="en-US" sz="3200" b="1" dirty="0" err="1">
                <a:solidFill>
                  <a:srgbClr val="0000FF"/>
                </a:solidFill>
              </a:rPr>
              <a:t>nhiên</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khu</a:t>
            </a:r>
            <a:r>
              <a:rPr lang="en-US" sz="3200" b="1" dirty="0">
                <a:solidFill>
                  <a:srgbClr val="0000FF"/>
                </a:solidFill>
              </a:rPr>
              <a:t> </a:t>
            </a:r>
            <a:r>
              <a:rPr lang="en-US" sz="3200" b="1" dirty="0" err="1">
                <a:solidFill>
                  <a:srgbClr val="0000FF"/>
                </a:solidFill>
              </a:rPr>
              <a:t>vực</a:t>
            </a:r>
            <a:r>
              <a:rPr lang="en-US" sz="3200" b="1" dirty="0">
                <a:solidFill>
                  <a:srgbClr val="0000FF"/>
                </a:solidFill>
              </a:rPr>
              <a:t> </a:t>
            </a:r>
            <a:r>
              <a:rPr lang="en-US" sz="3200" b="1" dirty="0" err="1">
                <a:solidFill>
                  <a:srgbClr val="0000FF"/>
                </a:solidFill>
              </a:rPr>
              <a:t>của</a:t>
            </a:r>
            <a:r>
              <a:rPr lang="en-US" sz="3200" b="1" dirty="0">
                <a:solidFill>
                  <a:srgbClr val="0000FF"/>
                </a:solidFill>
              </a:rPr>
              <a:t> </a:t>
            </a:r>
            <a:r>
              <a:rPr lang="en-US" sz="3200" b="1" dirty="0" err="1">
                <a:solidFill>
                  <a:srgbClr val="0000FF"/>
                </a:solidFill>
              </a:rPr>
              <a:t>châu</a:t>
            </a:r>
            <a:r>
              <a:rPr lang="en-US" sz="3200" b="1" dirty="0">
                <a:solidFill>
                  <a:srgbClr val="0000FF"/>
                </a:solidFill>
              </a:rPr>
              <a:t> Á.</a:t>
            </a:r>
            <a:endParaRPr lang="en-GB" sz="3200" dirty="0">
              <a:solidFill>
                <a:srgbClr val="0000FF"/>
              </a:solidFill>
            </a:endParaRPr>
          </a:p>
        </p:txBody>
      </p:sp>
      <p:pic>
        <p:nvPicPr>
          <p:cNvPr id="5" name="Picture 4" descr="AG00218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354559" y="1232791"/>
            <a:ext cx="621632" cy="46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465" y="1763306"/>
            <a:ext cx="4636172" cy="520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7604" y="1763306"/>
            <a:ext cx="4549558" cy="487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842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0241"/>
                                        </p:tgtEl>
                                        <p:attrNameLst>
                                          <p:attrName>style.visibility</p:attrName>
                                        </p:attrNameLst>
                                      </p:cBhvr>
                                      <p:to>
                                        <p:strVal val="visible"/>
                                      </p:to>
                                    </p:set>
                                    <p:animEffect transition="in" filter="wheel(1)">
                                      <p:cBhvr>
                                        <p:cTn id="17" dur="2000"/>
                                        <p:tgtEl>
                                          <p:spTgt spid="10241"/>
                                        </p:tgtEl>
                                      </p:cBhvr>
                                    </p:animEffect>
                                  </p:childTnLst>
                                </p:cTn>
                              </p:par>
                              <p:par>
                                <p:cTn id="18" presetID="21" presetClass="entr" presetSubtype="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0">
            <a:extLst>
              <a:ext uri="{FF2B5EF4-FFF2-40B4-BE49-F238E27FC236}">
                <a16:creationId xmlns:a16="http://schemas.microsoft.com/office/drawing/2014/main" xmlns="" id="{A152EC73-D89A-C505-CA24-484A7C2C0B83}"/>
              </a:ext>
            </a:extLst>
          </p:cNvPr>
          <p:cNvSpPr txBox="1"/>
          <p:nvPr/>
        </p:nvSpPr>
        <p:spPr>
          <a:xfrm>
            <a:off x="1145344" y="465452"/>
            <a:ext cx="9863551" cy="1166473"/>
          </a:xfrm>
          <a:prstGeom prst="rect">
            <a:avLst/>
          </a:prstGeom>
          <a:noFill/>
        </p:spPr>
        <p:txBody>
          <a:bodyPr wrap="square">
            <a:spAutoFit/>
          </a:bodyPr>
          <a:lstStyle/>
          <a:p>
            <a:pPr>
              <a:lnSpc>
                <a:spcPct val="90000"/>
              </a:lnSpc>
              <a:spcAft>
                <a:spcPts val="600"/>
              </a:spcAft>
            </a:pPr>
            <a:r>
              <a:rPr lang="en-US" sz="2400" dirty="0" err="1">
                <a:solidFill>
                  <a:srgbClr val="FA2FB5"/>
                </a:solidFill>
                <a:ea typeface="#9Slide02 Noi dung rat dai" panose="02000000000000000000" pitchFamily="2" charset="0"/>
              </a:rPr>
              <a:t>Hoạt</a:t>
            </a:r>
            <a:r>
              <a:rPr lang="en-US" sz="2400" dirty="0">
                <a:solidFill>
                  <a:srgbClr val="FA2FB5"/>
                </a:solidFill>
                <a:ea typeface="#9Slide02 Noi dung rat dai" panose="02000000000000000000" pitchFamily="2" charset="0"/>
              </a:rPr>
              <a:t> </a:t>
            </a:r>
            <a:r>
              <a:rPr lang="en-US" sz="2400" dirty="0" err="1">
                <a:solidFill>
                  <a:srgbClr val="FA2FB5"/>
                </a:solidFill>
                <a:ea typeface="#9Slide02 Noi dung rat dai" panose="02000000000000000000" pitchFamily="2" charset="0"/>
              </a:rPr>
              <a:t>động</a:t>
            </a:r>
            <a:r>
              <a:rPr lang="en-US" sz="2400" dirty="0">
                <a:solidFill>
                  <a:srgbClr val="FA2FB5"/>
                </a:solidFill>
                <a:ea typeface="#9Slide02 Noi dung rat dai" panose="02000000000000000000" pitchFamily="2" charset="0"/>
              </a:rPr>
              <a:t> </a:t>
            </a:r>
            <a:r>
              <a:rPr lang="en-US" sz="2400" dirty="0" err="1">
                <a:solidFill>
                  <a:srgbClr val="FA2FB5"/>
                </a:solidFill>
                <a:ea typeface="#9Slide02 Noi dung rat dai" panose="02000000000000000000" pitchFamily="2" charset="0"/>
              </a:rPr>
              <a:t>nhóm</a:t>
            </a:r>
            <a:endParaRPr lang="en-US" sz="2400" dirty="0">
              <a:solidFill>
                <a:srgbClr val="FA2FB5"/>
              </a:solidFill>
              <a:ea typeface="#9Slide02 Noi dung rat dai" panose="02000000000000000000" pitchFamily="2" charset="0"/>
            </a:endParaRPr>
          </a:p>
          <a:p>
            <a:pPr>
              <a:lnSpc>
                <a:spcPct val="90000"/>
              </a:lnSpc>
              <a:spcAft>
                <a:spcPts val="600"/>
              </a:spcAft>
            </a:pPr>
            <a:r>
              <a:rPr lang="en-US" sz="2400" dirty="0" err="1">
                <a:solidFill>
                  <a:srgbClr val="100720"/>
                </a:solidFill>
                <a:ea typeface="#9Slide02 Noi dung rat dai" panose="02000000000000000000" pitchFamily="2" charset="0"/>
              </a:rPr>
              <a:t>Dựa</a:t>
            </a:r>
            <a:r>
              <a:rPr lang="en-US" sz="2400" dirty="0">
                <a:solidFill>
                  <a:srgbClr val="100720"/>
                </a:solidFill>
                <a:ea typeface="#9Slide02 Noi dung rat dai" panose="02000000000000000000" pitchFamily="2" charset="0"/>
              </a:rPr>
              <a:t> </a:t>
            </a:r>
            <a:r>
              <a:rPr lang="en-US" sz="2400" dirty="0" err="1">
                <a:solidFill>
                  <a:srgbClr val="100720"/>
                </a:solidFill>
                <a:ea typeface="#9Slide02 Noi dung rat dai" panose="02000000000000000000" pitchFamily="2" charset="0"/>
              </a:rPr>
              <a:t>vào</a:t>
            </a:r>
            <a:r>
              <a:rPr lang="en-US" sz="2400" dirty="0">
                <a:solidFill>
                  <a:srgbClr val="100720"/>
                </a:solidFill>
                <a:ea typeface="#9Slide02 Noi dung rat dai" panose="02000000000000000000" pitchFamily="2" charset="0"/>
              </a:rPr>
              <a:t> </a:t>
            </a:r>
            <a:r>
              <a:rPr lang="en-US" sz="2400" dirty="0" err="1">
                <a:solidFill>
                  <a:srgbClr val="100720"/>
                </a:solidFill>
                <a:ea typeface="#9Slide02 Noi dung rat dai" panose="02000000000000000000" pitchFamily="2" charset="0"/>
              </a:rPr>
              <a:t>hình</a:t>
            </a:r>
            <a:r>
              <a:rPr lang="en-US" sz="2400" dirty="0">
                <a:solidFill>
                  <a:srgbClr val="100720"/>
                </a:solidFill>
                <a:ea typeface="#9Slide02 Noi dung rat dai" panose="02000000000000000000" pitchFamily="2" charset="0"/>
              </a:rPr>
              <a:t> </a:t>
            </a:r>
            <a:r>
              <a:rPr lang="en-US" sz="2400" dirty="0" smtClean="0">
                <a:solidFill>
                  <a:srgbClr val="100720"/>
                </a:solidFill>
                <a:ea typeface="#9Slide02 Noi dung rat dai" panose="02000000000000000000" pitchFamily="2" charset="0"/>
              </a:rPr>
              <a:t>5.1,5.2 </a:t>
            </a:r>
            <a:r>
              <a:rPr lang="en-US" sz="2400" dirty="0" err="1" smtClean="0">
                <a:solidFill>
                  <a:srgbClr val="100720"/>
                </a:solidFill>
                <a:ea typeface="#9Slide02 Noi dung rat dai" panose="02000000000000000000" pitchFamily="2" charset="0"/>
              </a:rPr>
              <a:t>và</a:t>
            </a:r>
            <a:r>
              <a:rPr lang="en-US" sz="2400" dirty="0" smtClean="0">
                <a:solidFill>
                  <a:srgbClr val="100720"/>
                </a:solidFill>
                <a:ea typeface="#9Slide02 Noi dung rat dai" panose="02000000000000000000" pitchFamily="2" charset="0"/>
              </a:rPr>
              <a:t> 7.2 + </a:t>
            </a:r>
            <a:r>
              <a:rPr lang="en-US" sz="2400" dirty="0" err="1" smtClean="0">
                <a:solidFill>
                  <a:srgbClr val="100720"/>
                </a:solidFill>
                <a:ea typeface="#9Slide02 Noi dung rat dai" panose="02000000000000000000" pitchFamily="2" charset="0"/>
              </a:rPr>
              <a:t>thông</a:t>
            </a:r>
            <a:r>
              <a:rPr lang="en-US" sz="2400" dirty="0" smtClean="0">
                <a:solidFill>
                  <a:srgbClr val="100720"/>
                </a:solidFill>
                <a:ea typeface="#9Slide02 Noi dung rat dai" panose="02000000000000000000" pitchFamily="2" charset="0"/>
              </a:rPr>
              <a:t> </a:t>
            </a:r>
            <a:r>
              <a:rPr lang="en-US" sz="2400" dirty="0">
                <a:solidFill>
                  <a:srgbClr val="100720"/>
                </a:solidFill>
                <a:ea typeface="#9Slide02 Noi dung rat dai" panose="02000000000000000000" pitchFamily="2" charset="0"/>
              </a:rPr>
              <a:t>tin </a:t>
            </a:r>
            <a:r>
              <a:rPr lang="en-US" sz="2400" dirty="0" err="1">
                <a:solidFill>
                  <a:srgbClr val="100720"/>
                </a:solidFill>
                <a:ea typeface="#9Slide02 Noi dung rat dai" panose="02000000000000000000" pitchFamily="2" charset="0"/>
              </a:rPr>
              <a:t>trong</a:t>
            </a:r>
            <a:r>
              <a:rPr lang="en-US" sz="2400" dirty="0">
                <a:solidFill>
                  <a:srgbClr val="100720"/>
                </a:solidFill>
                <a:ea typeface="#9Slide02 Noi dung rat dai" panose="02000000000000000000" pitchFamily="2" charset="0"/>
              </a:rPr>
              <a:t> </a:t>
            </a:r>
            <a:r>
              <a:rPr lang="en-US" sz="2400" dirty="0" err="1">
                <a:solidFill>
                  <a:srgbClr val="100720"/>
                </a:solidFill>
                <a:ea typeface="#9Slide02 Noi dung rat dai" panose="02000000000000000000" pitchFamily="2" charset="0"/>
              </a:rPr>
              <a:t>mục</a:t>
            </a:r>
            <a:r>
              <a:rPr lang="en-US" sz="2400" dirty="0">
                <a:solidFill>
                  <a:srgbClr val="100720"/>
                </a:solidFill>
                <a:ea typeface="#9Slide02 Noi dung rat dai" panose="02000000000000000000" pitchFamily="2" charset="0"/>
              </a:rPr>
              <a:t> 2, </a:t>
            </a:r>
            <a:r>
              <a:rPr lang="en-US" sz="2400" dirty="0" err="1" smtClean="0">
                <a:solidFill>
                  <a:srgbClr val="100720"/>
                </a:solidFill>
                <a:ea typeface="#9Slide02 Noi dung rat dai" panose="02000000000000000000" pitchFamily="2" charset="0"/>
              </a:rPr>
              <a:t>mỗi</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nhóm</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các</a:t>
            </a:r>
            <a:r>
              <a:rPr lang="en-US" sz="2400" dirty="0" smtClean="0">
                <a:solidFill>
                  <a:srgbClr val="100720"/>
                </a:solidFill>
                <a:ea typeface="#9Slide02 Noi dung rat dai" panose="02000000000000000000" pitchFamily="2" charset="0"/>
              </a:rPr>
              <a:t> </a:t>
            </a:r>
            <a:r>
              <a:rPr lang="en-US" sz="2400" dirty="0" err="1">
                <a:solidFill>
                  <a:srgbClr val="100720"/>
                </a:solidFill>
                <a:ea typeface="#9Slide02 Noi dung rat dai" panose="02000000000000000000" pitchFamily="2" charset="0"/>
              </a:rPr>
              <a:t>em</a:t>
            </a:r>
            <a:r>
              <a:rPr lang="en-US" sz="2400" dirty="0">
                <a:solidFill>
                  <a:srgbClr val="100720"/>
                </a:solidFill>
                <a:ea typeface="#9Slide02 Noi dung rat dai" panose="02000000000000000000" pitchFamily="2" charset="0"/>
              </a:rPr>
              <a:t> </a:t>
            </a:r>
            <a:r>
              <a:rPr lang="en-US" sz="2400" dirty="0" err="1">
                <a:solidFill>
                  <a:srgbClr val="100720"/>
                </a:solidFill>
                <a:ea typeface="#9Slide02 Noi dung rat dai" panose="02000000000000000000" pitchFamily="2" charset="0"/>
              </a:rPr>
              <a:t>hãy</a:t>
            </a:r>
            <a:r>
              <a:rPr lang="en-US" sz="2400" dirty="0">
                <a:solidFill>
                  <a:srgbClr val="100720"/>
                </a:solidFill>
                <a:ea typeface="#9Slide02 Noi dung rat dai" panose="02000000000000000000" pitchFamily="2" charset="0"/>
              </a:rPr>
              <a:t> </a:t>
            </a:r>
            <a:r>
              <a:rPr lang="en-US" sz="2400" dirty="0" err="1">
                <a:solidFill>
                  <a:srgbClr val="100720"/>
                </a:solidFill>
                <a:ea typeface="#9Slide02 Noi dung rat dai" panose="02000000000000000000" pitchFamily="2" charset="0"/>
              </a:rPr>
              <a:t>trao</a:t>
            </a:r>
            <a:r>
              <a:rPr lang="en-US" sz="2400" dirty="0">
                <a:solidFill>
                  <a:srgbClr val="100720"/>
                </a:solidFill>
                <a:ea typeface="#9Slide02 Noi dung rat dai" panose="02000000000000000000" pitchFamily="2" charset="0"/>
              </a:rPr>
              <a:t> </a:t>
            </a:r>
            <a:r>
              <a:rPr lang="en-US" sz="2400" dirty="0" err="1">
                <a:solidFill>
                  <a:srgbClr val="100720"/>
                </a:solidFill>
                <a:ea typeface="#9Slide02 Noi dung rat dai" panose="02000000000000000000" pitchFamily="2" charset="0"/>
              </a:rPr>
              <a:t>đổi</a:t>
            </a:r>
            <a:r>
              <a:rPr lang="en-US" sz="2400" dirty="0">
                <a:solidFill>
                  <a:srgbClr val="100720"/>
                </a:solidFill>
                <a:ea typeface="#9Slide02 Noi dung rat dai" panose="02000000000000000000" pitchFamily="2" charset="0"/>
              </a:rPr>
              <a:t> </a:t>
            </a:r>
            <a:r>
              <a:rPr lang="en-US" sz="2400" dirty="0" err="1">
                <a:solidFill>
                  <a:srgbClr val="100720"/>
                </a:solidFill>
                <a:ea typeface="#9Slide02 Noi dung rat dai" panose="02000000000000000000" pitchFamily="2" charset="0"/>
              </a:rPr>
              <a:t>để</a:t>
            </a:r>
            <a:r>
              <a:rPr lang="en-US" sz="2400" dirty="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tìm</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hiểu</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đặc</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điểm</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tự</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nhiên</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của</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một</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khu</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vực</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cụ</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thể</a:t>
            </a:r>
            <a:r>
              <a:rPr lang="en-US" sz="2400" dirty="0" smtClean="0">
                <a:solidFill>
                  <a:srgbClr val="100720"/>
                </a:solidFill>
                <a:ea typeface="#9Slide02 Noi dung rat dai" panose="02000000000000000000" pitchFamily="2" charset="0"/>
              </a:rPr>
              <a:t> ở </a:t>
            </a:r>
            <a:r>
              <a:rPr lang="en-US" sz="2400" dirty="0" err="1" smtClean="0">
                <a:solidFill>
                  <a:srgbClr val="100720"/>
                </a:solidFill>
                <a:ea typeface="#9Slide02 Noi dung rat dai" panose="02000000000000000000" pitchFamily="2" charset="0"/>
              </a:rPr>
              <a:t>châu</a:t>
            </a:r>
            <a:r>
              <a:rPr lang="en-US" sz="2400" dirty="0" smtClean="0">
                <a:solidFill>
                  <a:srgbClr val="100720"/>
                </a:solidFill>
                <a:ea typeface="#9Slide02 Noi dung rat dai" panose="02000000000000000000" pitchFamily="2" charset="0"/>
              </a:rPr>
              <a:t> Á.</a:t>
            </a:r>
            <a:endParaRPr lang="en-US" sz="2400" dirty="0">
              <a:solidFill>
                <a:srgbClr val="100720"/>
              </a:solidFill>
              <a:ea typeface="#9Slide02 Noi dung rat dai" panose="02000000000000000000" pitchFamily="2" charset="0"/>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71" y="429026"/>
            <a:ext cx="1353704" cy="636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096494" y="1651974"/>
            <a:ext cx="1468607" cy="369332"/>
          </a:xfrm>
          <a:prstGeom prst="rect">
            <a:avLst/>
          </a:prstGeom>
        </p:spPr>
        <p:txBody>
          <a:bodyPr wrap="none">
            <a:spAutoFit/>
          </a:bodyPr>
          <a:lstStyle/>
          <a:p>
            <a:r>
              <a:rPr lang="vi-VN" b="1" u="sng" dirty="0" smtClean="0">
                <a:solidFill>
                  <a:srgbClr val="FF0000"/>
                </a:solidFill>
              </a:rPr>
              <a:t>P</a:t>
            </a:r>
            <a:r>
              <a:rPr lang="en-US" b="1" u="sng" dirty="0" smtClean="0">
                <a:solidFill>
                  <a:srgbClr val="FF0000"/>
                </a:solidFill>
              </a:rPr>
              <a:t>HÂN CÔNG</a:t>
            </a:r>
            <a:r>
              <a:rPr lang="vi-VN" b="1" u="sng" dirty="0" smtClean="0">
                <a:solidFill>
                  <a:srgbClr val="FF0000"/>
                </a:solidFill>
              </a:rPr>
              <a:t> </a:t>
            </a:r>
            <a:endParaRPr lang="en-GB" b="1" u="sng" dirty="0">
              <a:solidFill>
                <a:srgbClr val="FF0000"/>
              </a:solidFill>
            </a:endParaRPr>
          </a:p>
        </p:txBody>
      </p:sp>
      <p:sp>
        <p:nvSpPr>
          <p:cNvPr id="8" name="Rectangle 7"/>
          <p:cNvSpPr/>
          <p:nvPr/>
        </p:nvSpPr>
        <p:spPr>
          <a:xfrm>
            <a:off x="1249732" y="2165685"/>
            <a:ext cx="10228393" cy="35011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5" name="Table 14"/>
          <p:cNvGraphicFramePr>
            <a:graphicFrameLocks noGrp="1"/>
          </p:cNvGraphicFramePr>
          <p:nvPr>
            <p:extLst>
              <p:ext uri="{D42A27DB-BD31-4B8C-83A1-F6EECF244321}">
                <p14:modId xmlns:p14="http://schemas.microsoft.com/office/powerpoint/2010/main" val="2720440035"/>
              </p:ext>
            </p:extLst>
          </p:nvPr>
        </p:nvGraphicFramePr>
        <p:xfrm>
          <a:off x="1249733" y="2157899"/>
          <a:ext cx="10120110" cy="3434236"/>
        </p:xfrm>
        <a:graphic>
          <a:graphicData uri="http://schemas.openxmlformats.org/drawingml/2006/table">
            <a:tbl>
              <a:tblPr>
                <a:tableStyleId>{5C22544A-7EE6-4342-B048-85BDC9FD1C3A}</a:tableStyleId>
              </a:tblPr>
              <a:tblGrid>
                <a:gridCol w="2022946"/>
                <a:gridCol w="2024291"/>
                <a:gridCol w="2024291"/>
                <a:gridCol w="2024291"/>
                <a:gridCol w="2024291"/>
              </a:tblGrid>
              <a:tr h="431715">
                <a:tc>
                  <a:txBody>
                    <a:bodyPr/>
                    <a:lstStyle/>
                    <a:p>
                      <a:pPr marL="635" indent="-1905" algn="ctr">
                        <a:lnSpc>
                          <a:spcPct val="115000"/>
                        </a:lnSpc>
                        <a:spcAft>
                          <a:spcPts val="600"/>
                        </a:spcAft>
                      </a:pPr>
                      <a:r>
                        <a:rPr lang="vi-VN" sz="1600" b="1" dirty="0">
                          <a:effectLst/>
                        </a:rPr>
                        <a:t>NHÓM </a:t>
                      </a:r>
                      <a:r>
                        <a:rPr lang="en-US" sz="1600" b="1" dirty="0" smtClean="0">
                          <a:effectLst/>
                        </a:rPr>
                        <a:t>1</a:t>
                      </a:r>
                      <a:endParaRPr lang="en-GB" sz="1600" b="1" dirty="0">
                        <a:effectLst/>
                        <a:latin typeface="Times New Roman"/>
                        <a:ea typeface="Times New Roman"/>
                      </a:endParaRPr>
                    </a:p>
                  </a:txBody>
                  <a:tcPr marL="63500" marR="63500" marT="63500" marB="6350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635" indent="-1905" algn="ctr">
                        <a:lnSpc>
                          <a:spcPct val="115000"/>
                        </a:lnSpc>
                        <a:spcAft>
                          <a:spcPts val="600"/>
                        </a:spcAft>
                      </a:pPr>
                      <a:r>
                        <a:rPr lang="vi-VN" sz="1600" b="1" dirty="0" smtClean="0">
                          <a:effectLst/>
                        </a:rPr>
                        <a:t>NHÓM</a:t>
                      </a:r>
                      <a:r>
                        <a:rPr lang="en-US" sz="1600" b="1" baseline="0" dirty="0" smtClean="0">
                          <a:effectLst/>
                        </a:rPr>
                        <a:t> 2</a:t>
                      </a:r>
                      <a:endParaRPr lang="en-GB" sz="1600" b="1"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635" indent="-1905" algn="ctr">
                        <a:lnSpc>
                          <a:spcPct val="115000"/>
                        </a:lnSpc>
                        <a:spcAft>
                          <a:spcPts val="600"/>
                        </a:spcAft>
                      </a:pPr>
                      <a:r>
                        <a:rPr lang="vi-VN" sz="1600" b="1" dirty="0">
                          <a:effectLst/>
                        </a:rPr>
                        <a:t>NHÓM </a:t>
                      </a:r>
                      <a:r>
                        <a:rPr lang="en-US" sz="1600" b="1" dirty="0" smtClean="0">
                          <a:effectLst/>
                        </a:rPr>
                        <a:t>3</a:t>
                      </a:r>
                      <a:endParaRPr lang="en-GB" sz="1600" b="1"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635" indent="-1905" algn="ctr">
                        <a:lnSpc>
                          <a:spcPct val="115000"/>
                        </a:lnSpc>
                        <a:spcAft>
                          <a:spcPts val="600"/>
                        </a:spcAft>
                      </a:pPr>
                      <a:r>
                        <a:rPr lang="vi-VN" sz="1600" b="1" dirty="0">
                          <a:effectLst/>
                        </a:rPr>
                        <a:t>NHÓM </a:t>
                      </a:r>
                      <a:r>
                        <a:rPr lang="en-US" sz="1600" b="1" dirty="0" smtClean="0">
                          <a:effectLst/>
                        </a:rPr>
                        <a:t>4</a:t>
                      </a:r>
                      <a:endParaRPr lang="en-GB" sz="1600" b="1"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635" indent="-1905" algn="ctr">
                        <a:lnSpc>
                          <a:spcPct val="115000"/>
                        </a:lnSpc>
                        <a:spcAft>
                          <a:spcPts val="600"/>
                        </a:spcAft>
                      </a:pPr>
                      <a:r>
                        <a:rPr lang="vi-VN" sz="1600" b="1" dirty="0">
                          <a:effectLst/>
                        </a:rPr>
                        <a:t>NHÓM </a:t>
                      </a:r>
                      <a:r>
                        <a:rPr lang="en-US" sz="1600" b="1" dirty="0" smtClean="0">
                          <a:effectLst/>
                        </a:rPr>
                        <a:t>5</a:t>
                      </a:r>
                      <a:endParaRPr lang="en-GB" sz="1600" b="1"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r>
              <a:tr h="2238489">
                <a:tc>
                  <a:txBody>
                    <a:bodyPr/>
                    <a:lstStyle/>
                    <a:p>
                      <a:pPr marL="635" indent="-1905" algn="l">
                        <a:lnSpc>
                          <a:spcPct val="115000"/>
                        </a:lnSpc>
                        <a:spcAft>
                          <a:spcPts val="600"/>
                        </a:spcAft>
                      </a:pPr>
                      <a:endParaRPr lang="vi-VN" sz="1600" b="1" dirty="0">
                        <a:effectLst/>
                        <a:latin typeface="Times New Roman"/>
                        <a:ea typeface="Times New Roman"/>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600"/>
                        </a:spcAft>
                      </a:pPr>
                      <a:endParaRPr lang="vi-VN" sz="1600" b="1">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600"/>
                        </a:spcAft>
                      </a:pPr>
                      <a:endParaRPr lang="vi-VN" sz="1600" b="1">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600"/>
                        </a:spcAft>
                      </a:pPr>
                      <a:endParaRPr lang="vi-VN" sz="1600" b="1">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635" indent="-1905" algn="l">
                        <a:lnSpc>
                          <a:spcPct val="115000"/>
                        </a:lnSpc>
                        <a:spcAft>
                          <a:spcPts val="600"/>
                        </a:spcAft>
                      </a:pPr>
                      <a:endParaRPr lang="vi-VN" sz="1600" b="1"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r>
              <a:tr h="589548">
                <a:tc>
                  <a:txBody>
                    <a:bodyPr/>
                    <a:lstStyle/>
                    <a:p>
                      <a:pPr marL="635" indent="-1905" algn="ctr">
                        <a:lnSpc>
                          <a:spcPct val="115000"/>
                        </a:lnSpc>
                        <a:spcAft>
                          <a:spcPts val="600"/>
                        </a:spcAft>
                      </a:pPr>
                      <a:r>
                        <a:rPr lang="vi-VN" sz="1600" b="1" dirty="0">
                          <a:effectLst/>
                        </a:rPr>
                        <a:t>TRUNG Á</a:t>
                      </a:r>
                      <a:endParaRPr lang="en-GB" sz="1600" b="1" dirty="0">
                        <a:effectLst/>
                        <a:latin typeface="Times New Roman"/>
                        <a:ea typeface="Times New Roman"/>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635" indent="-1905" algn="l">
                        <a:lnSpc>
                          <a:spcPct val="115000"/>
                        </a:lnSpc>
                        <a:spcAft>
                          <a:spcPts val="600"/>
                        </a:spcAft>
                      </a:pPr>
                      <a:r>
                        <a:rPr lang="vi-VN" sz="1600" b="1" dirty="0">
                          <a:effectLst/>
                        </a:rPr>
                        <a:t>ĐÔNG Á</a:t>
                      </a:r>
                      <a:endParaRPr lang="en-GB" sz="1600" b="1"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635" indent="-1905" algn="ctr">
                        <a:lnSpc>
                          <a:spcPct val="115000"/>
                        </a:lnSpc>
                        <a:spcAft>
                          <a:spcPts val="600"/>
                        </a:spcAft>
                      </a:pPr>
                      <a:r>
                        <a:rPr lang="vi-VN" sz="1600" b="1" dirty="0">
                          <a:effectLst/>
                        </a:rPr>
                        <a:t>ĐÔNG NAM Á</a:t>
                      </a:r>
                      <a:endParaRPr lang="en-GB" sz="1600" b="1"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635" indent="-1905" algn="ctr">
                        <a:lnSpc>
                          <a:spcPct val="115000"/>
                        </a:lnSpc>
                        <a:spcAft>
                          <a:spcPts val="600"/>
                        </a:spcAft>
                      </a:pPr>
                      <a:r>
                        <a:rPr lang="vi-VN" sz="1600" b="1">
                          <a:effectLst/>
                        </a:rPr>
                        <a:t>NAM Á</a:t>
                      </a:r>
                      <a:endParaRPr lang="en-GB" sz="1600" b="1">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marL="635" indent="-1905" algn="ctr">
                        <a:lnSpc>
                          <a:spcPct val="115000"/>
                        </a:lnSpc>
                        <a:spcAft>
                          <a:spcPts val="600"/>
                        </a:spcAft>
                      </a:pPr>
                      <a:r>
                        <a:rPr lang="vi-VN" sz="1600" b="1" dirty="0">
                          <a:effectLst/>
                        </a:rPr>
                        <a:t>TÂY Á </a:t>
                      </a:r>
                      <a:endParaRPr lang="en-US" sz="1600" b="1" dirty="0" smtClean="0">
                        <a:effectLst/>
                      </a:endParaRPr>
                    </a:p>
                    <a:p>
                      <a:pPr marL="635" indent="-1905" algn="ctr">
                        <a:lnSpc>
                          <a:spcPct val="115000"/>
                        </a:lnSpc>
                        <a:spcAft>
                          <a:spcPts val="600"/>
                        </a:spcAft>
                      </a:pPr>
                      <a:r>
                        <a:rPr lang="vi-VN" sz="1600" b="1" dirty="0" smtClean="0">
                          <a:effectLst/>
                        </a:rPr>
                        <a:t>(</a:t>
                      </a:r>
                      <a:r>
                        <a:rPr lang="vi-VN" sz="1600" b="1" dirty="0">
                          <a:effectLst/>
                        </a:rPr>
                        <a:t>TÂY NAM Á)</a:t>
                      </a:r>
                      <a:endParaRPr lang="en-GB" sz="1600" b="1"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r>
            </a:tbl>
          </a:graphicData>
        </a:graphic>
      </p:graphicFrame>
      <p:pic>
        <p:nvPicPr>
          <p:cNvPr id="16" name="image12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0929" y="3337515"/>
            <a:ext cx="879923" cy="644595"/>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12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9398" y="3019172"/>
            <a:ext cx="1988857" cy="1281283"/>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12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291" y="3174242"/>
            <a:ext cx="1162559" cy="1297740"/>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11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35515" y="3137805"/>
            <a:ext cx="1486219" cy="1428568"/>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129.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93680" y="3345771"/>
            <a:ext cx="897857" cy="954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39834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ộp Văn bản 10">
            <a:extLst>
              <a:ext uri="{FF2B5EF4-FFF2-40B4-BE49-F238E27FC236}">
                <a16:creationId xmlns:a16="http://schemas.microsoft.com/office/drawing/2014/main" xmlns="" id="{A152EC73-D89A-C505-CA24-484A7C2C0B83}"/>
              </a:ext>
            </a:extLst>
          </p:cNvPr>
          <p:cNvSpPr txBox="1"/>
          <p:nvPr/>
        </p:nvSpPr>
        <p:spPr>
          <a:xfrm>
            <a:off x="1145344" y="465452"/>
            <a:ext cx="9863551" cy="1166473"/>
          </a:xfrm>
          <a:prstGeom prst="rect">
            <a:avLst/>
          </a:prstGeom>
          <a:noFill/>
        </p:spPr>
        <p:txBody>
          <a:bodyPr wrap="square">
            <a:spAutoFit/>
          </a:bodyPr>
          <a:lstStyle/>
          <a:p>
            <a:pPr>
              <a:lnSpc>
                <a:spcPct val="90000"/>
              </a:lnSpc>
              <a:spcAft>
                <a:spcPts val="600"/>
              </a:spcAft>
            </a:pPr>
            <a:r>
              <a:rPr lang="en-US" sz="2400" dirty="0" err="1">
                <a:solidFill>
                  <a:srgbClr val="FA2FB5"/>
                </a:solidFill>
                <a:ea typeface="#9Slide02 Noi dung rat dai" panose="02000000000000000000" pitchFamily="2" charset="0"/>
              </a:rPr>
              <a:t>Hoạt</a:t>
            </a:r>
            <a:r>
              <a:rPr lang="en-US" sz="2400" dirty="0">
                <a:solidFill>
                  <a:srgbClr val="FA2FB5"/>
                </a:solidFill>
                <a:ea typeface="#9Slide02 Noi dung rat dai" panose="02000000000000000000" pitchFamily="2" charset="0"/>
              </a:rPr>
              <a:t> </a:t>
            </a:r>
            <a:r>
              <a:rPr lang="en-US" sz="2400" dirty="0" err="1">
                <a:solidFill>
                  <a:srgbClr val="FA2FB5"/>
                </a:solidFill>
                <a:ea typeface="#9Slide02 Noi dung rat dai" panose="02000000000000000000" pitchFamily="2" charset="0"/>
              </a:rPr>
              <a:t>động</a:t>
            </a:r>
            <a:r>
              <a:rPr lang="en-US" sz="2400" dirty="0">
                <a:solidFill>
                  <a:srgbClr val="FA2FB5"/>
                </a:solidFill>
                <a:ea typeface="#9Slide02 Noi dung rat dai" panose="02000000000000000000" pitchFamily="2" charset="0"/>
              </a:rPr>
              <a:t> </a:t>
            </a:r>
            <a:r>
              <a:rPr lang="en-US" sz="2400" dirty="0" err="1">
                <a:solidFill>
                  <a:srgbClr val="FA2FB5"/>
                </a:solidFill>
                <a:ea typeface="#9Slide02 Noi dung rat dai" panose="02000000000000000000" pitchFamily="2" charset="0"/>
              </a:rPr>
              <a:t>nhóm</a:t>
            </a:r>
            <a:endParaRPr lang="en-US" sz="2400" dirty="0">
              <a:solidFill>
                <a:srgbClr val="FA2FB5"/>
              </a:solidFill>
              <a:ea typeface="#9Slide02 Noi dung rat dai" panose="02000000000000000000" pitchFamily="2" charset="0"/>
            </a:endParaRPr>
          </a:p>
          <a:p>
            <a:pPr>
              <a:lnSpc>
                <a:spcPct val="90000"/>
              </a:lnSpc>
              <a:spcAft>
                <a:spcPts val="600"/>
              </a:spcAft>
            </a:pPr>
            <a:r>
              <a:rPr lang="en-US" sz="2400" dirty="0" err="1">
                <a:solidFill>
                  <a:srgbClr val="100720"/>
                </a:solidFill>
                <a:ea typeface="#9Slide02 Noi dung rat dai" panose="02000000000000000000" pitchFamily="2" charset="0"/>
              </a:rPr>
              <a:t>Dựa</a:t>
            </a:r>
            <a:r>
              <a:rPr lang="en-US" sz="2400" dirty="0">
                <a:solidFill>
                  <a:srgbClr val="100720"/>
                </a:solidFill>
                <a:ea typeface="#9Slide02 Noi dung rat dai" panose="02000000000000000000" pitchFamily="2" charset="0"/>
              </a:rPr>
              <a:t> </a:t>
            </a:r>
            <a:r>
              <a:rPr lang="en-US" sz="2400" dirty="0" err="1">
                <a:solidFill>
                  <a:srgbClr val="100720"/>
                </a:solidFill>
                <a:ea typeface="#9Slide02 Noi dung rat dai" panose="02000000000000000000" pitchFamily="2" charset="0"/>
              </a:rPr>
              <a:t>vào</a:t>
            </a:r>
            <a:r>
              <a:rPr lang="en-US" sz="2400" dirty="0">
                <a:solidFill>
                  <a:srgbClr val="100720"/>
                </a:solidFill>
                <a:ea typeface="#9Slide02 Noi dung rat dai" panose="02000000000000000000" pitchFamily="2" charset="0"/>
              </a:rPr>
              <a:t> </a:t>
            </a:r>
            <a:r>
              <a:rPr lang="en-US" sz="2400" dirty="0" err="1">
                <a:solidFill>
                  <a:srgbClr val="100720"/>
                </a:solidFill>
                <a:ea typeface="#9Slide02 Noi dung rat dai" panose="02000000000000000000" pitchFamily="2" charset="0"/>
              </a:rPr>
              <a:t>hình</a:t>
            </a:r>
            <a:r>
              <a:rPr lang="en-US" sz="2400" dirty="0">
                <a:solidFill>
                  <a:srgbClr val="100720"/>
                </a:solidFill>
                <a:ea typeface="#9Slide02 Noi dung rat dai" panose="02000000000000000000" pitchFamily="2" charset="0"/>
              </a:rPr>
              <a:t> </a:t>
            </a:r>
            <a:r>
              <a:rPr lang="en-US" sz="2400" dirty="0" smtClean="0">
                <a:solidFill>
                  <a:srgbClr val="100720"/>
                </a:solidFill>
                <a:ea typeface="#9Slide02 Noi dung rat dai" panose="02000000000000000000" pitchFamily="2" charset="0"/>
              </a:rPr>
              <a:t>5.1,5.2 </a:t>
            </a:r>
            <a:r>
              <a:rPr lang="en-US" sz="2400" dirty="0" err="1" smtClean="0">
                <a:solidFill>
                  <a:srgbClr val="100720"/>
                </a:solidFill>
                <a:ea typeface="#9Slide02 Noi dung rat dai" panose="02000000000000000000" pitchFamily="2" charset="0"/>
              </a:rPr>
              <a:t>và</a:t>
            </a:r>
            <a:r>
              <a:rPr lang="en-US" sz="2400" dirty="0" smtClean="0">
                <a:solidFill>
                  <a:srgbClr val="100720"/>
                </a:solidFill>
                <a:ea typeface="#9Slide02 Noi dung rat dai" panose="02000000000000000000" pitchFamily="2" charset="0"/>
              </a:rPr>
              <a:t> 7.2 + </a:t>
            </a:r>
            <a:r>
              <a:rPr lang="en-US" sz="2400" dirty="0" err="1" smtClean="0">
                <a:solidFill>
                  <a:srgbClr val="100720"/>
                </a:solidFill>
                <a:ea typeface="#9Slide02 Noi dung rat dai" panose="02000000000000000000" pitchFamily="2" charset="0"/>
              </a:rPr>
              <a:t>thông</a:t>
            </a:r>
            <a:r>
              <a:rPr lang="en-US" sz="2400" dirty="0" smtClean="0">
                <a:solidFill>
                  <a:srgbClr val="100720"/>
                </a:solidFill>
                <a:ea typeface="#9Slide02 Noi dung rat dai" panose="02000000000000000000" pitchFamily="2" charset="0"/>
              </a:rPr>
              <a:t> </a:t>
            </a:r>
            <a:r>
              <a:rPr lang="en-US" sz="2400" dirty="0">
                <a:solidFill>
                  <a:srgbClr val="100720"/>
                </a:solidFill>
                <a:ea typeface="#9Slide02 Noi dung rat dai" panose="02000000000000000000" pitchFamily="2" charset="0"/>
              </a:rPr>
              <a:t>tin </a:t>
            </a:r>
            <a:r>
              <a:rPr lang="en-US" sz="2400" dirty="0" err="1">
                <a:solidFill>
                  <a:srgbClr val="100720"/>
                </a:solidFill>
                <a:ea typeface="#9Slide02 Noi dung rat dai" panose="02000000000000000000" pitchFamily="2" charset="0"/>
              </a:rPr>
              <a:t>trong</a:t>
            </a:r>
            <a:r>
              <a:rPr lang="en-US" sz="2400" dirty="0">
                <a:solidFill>
                  <a:srgbClr val="100720"/>
                </a:solidFill>
                <a:ea typeface="#9Slide02 Noi dung rat dai" panose="02000000000000000000" pitchFamily="2" charset="0"/>
              </a:rPr>
              <a:t> </a:t>
            </a:r>
            <a:r>
              <a:rPr lang="en-US" sz="2400" dirty="0" err="1">
                <a:solidFill>
                  <a:srgbClr val="100720"/>
                </a:solidFill>
                <a:ea typeface="#9Slide02 Noi dung rat dai" panose="02000000000000000000" pitchFamily="2" charset="0"/>
              </a:rPr>
              <a:t>mục</a:t>
            </a:r>
            <a:r>
              <a:rPr lang="en-US" sz="2400" dirty="0">
                <a:solidFill>
                  <a:srgbClr val="100720"/>
                </a:solidFill>
                <a:ea typeface="#9Slide02 Noi dung rat dai" panose="02000000000000000000" pitchFamily="2" charset="0"/>
              </a:rPr>
              <a:t> 2, </a:t>
            </a:r>
            <a:r>
              <a:rPr lang="en-US" sz="2400" dirty="0" err="1" smtClean="0">
                <a:solidFill>
                  <a:srgbClr val="100720"/>
                </a:solidFill>
                <a:ea typeface="#9Slide02 Noi dung rat dai" panose="02000000000000000000" pitchFamily="2" charset="0"/>
              </a:rPr>
              <a:t>mỗi</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nhóm</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các</a:t>
            </a:r>
            <a:r>
              <a:rPr lang="en-US" sz="2400" dirty="0" smtClean="0">
                <a:solidFill>
                  <a:srgbClr val="100720"/>
                </a:solidFill>
                <a:ea typeface="#9Slide02 Noi dung rat dai" panose="02000000000000000000" pitchFamily="2" charset="0"/>
              </a:rPr>
              <a:t> </a:t>
            </a:r>
            <a:r>
              <a:rPr lang="en-US" sz="2400" dirty="0" err="1">
                <a:solidFill>
                  <a:srgbClr val="100720"/>
                </a:solidFill>
                <a:ea typeface="#9Slide02 Noi dung rat dai" panose="02000000000000000000" pitchFamily="2" charset="0"/>
              </a:rPr>
              <a:t>em</a:t>
            </a:r>
            <a:r>
              <a:rPr lang="en-US" sz="2400" dirty="0">
                <a:solidFill>
                  <a:srgbClr val="100720"/>
                </a:solidFill>
                <a:ea typeface="#9Slide02 Noi dung rat dai" panose="02000000000000000000" pitchFamily="2" charset="0"/>
              </a:rPr>
              <a:t> </a:t>
            </a:r>
            <a:r>
              <a:rPr lang="en-US" sz="2400" dirty="0" err="1">
                <a:solidFill>
                  <a:srgbClr val="100720"/>
                </a:solidFill>
                <a:ea typeface="#9Slide02 Noi dung rat dai" panose="02000000000000000000" pitchFamily="2" charset="0"/>
              </a:rPr>
              <a:t>hãy</a:t>
            </a:r>
            <a:r>
              <a:rPr lang="en-US" sz="2400" dirty="0">
                <a:solidFill>
                  <a:srgbClr val="100720"/>
                </a:solidFill>
                <a:ea typeface="#9Slide02 Noi dung rat dai" panose="02000000000000000000" pitchFamily="2" charset="0"/>
              </a:rPr>
              <a:t> </a:t>
            </a:r>
            <a:r>
              <a:rPr lang="en-US" sz="2400" dirty="0" err="1">
                <a:solidFill>
                  <a:srgbClr val="100720"/>
                </a:solidFill>
                <a:ea typeface="#9Slide02 Noi dung rat dai" panose="02000000000000000000" pitchFamily="2" charset="0"/>
              </a:rPr>
              <a:t>trao</a:t>
            </a:r>
            <a:r>
              <a:rPr lang="en-US" sz="2400" dirty="0">
                <a:solidFill>
                  <a:srgbClr val="100720"/>
                </a:solidFill>
                <a:ea typeface="#9Slide02 Noi dung rat dai" panose="02000000000000000000" pitchFamily="2" charset="0"/>
              </a:rPr>
              <a:t> </a:t>
            </a:r>
            <a:r>
              <a:rPr lang="en-US" sz="2400" dirty="0" err="1">
                <a:solidFill>
                  <a:srgbClr val="100720"/>
                </a:solidFill>
                <a:ea typeface="#9Slide02 Noi dung rat dai" panose="02000000000000000000" pitchFamily="2" charset="0"/>
              </a:rPr>
              <a:t>đổi</a:t>
            </a:r>
            <a:r>
              <a:rPr lang="en-US" sz="2400" dirty="0">
                <a:solidFill>
                  <a:srgbClr val="100720"/>
                </a:solidFill>
                <a:ea typeface="#9Slide02 Noi dung rat dai" panose="02000000000000000000" pitchFamily="2" charset="0"/>
              </a:rPr>
              <a:t> </a:t>
            </a:r>
            <a:r>
              <a:rPr lang="en-US" sz="2400" dirty="0" err="1">
                <a:solidFill>
                  <a:srgbClr val="100720"/>
                </a:solidFill>
                <a:ea typeface="#9Slide02 Noi dung rat dai" panose="02000000000000000000" pitchFamily="2" charset="0"/>
              </a:rPr>
              <a:t>để</a:t>
            </a:r>
            <a:r>
              <a:rPr lang="en-US" sz="2400" dirty="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tìm</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hiểu</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đặc</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điểm</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tự</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nhiên</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của</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một</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khu</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vực</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cụ</a:t>
            </a:r>
            <a:r>
              <a:rPr lang="en-US" sz="2400" dirty="0" smtClean="0">
                <a:solidFill>
                  <a:srgbClr val="100720"/>
                </a:solidFill>
                <a:ea typeface="#9Slide02 Noi dung rat dai" panose="02000000000000000000" pitchFamily="2" charset="0"/>
              </a:rPr>
              <a:t> </a:t>
            </a:r>
            <a:r>
              <a:rPr lang="en-US" sz="2400" dirty="0" err="1" smtClean="0">
                <a:solidFill>
                  <a:srgbClr val="100720"/>
                </a:solidFill>
                <a:ea typeface="#9Slide02 Noi dung rat dai" panose="02000000000000000000" pitchFamily="2" charset="0"/>
              </a:rPr>
              <a:t>thể</a:t>
            </a:r>
            <a:r>
              <a:rPr lang="en-US" sz="2400" dirty="0" smtClean="0">
                <a:solidFill>
                  <a:srgbClr val="100720"/>
                </a:solidFill>
                <a:ea typeface="#9Slide02 Noi dung rat dai" panose="02000000000000000000" pitchFamily="2" charset="0"/>
              </a:rPr>
              <a:t> ở </a:t>
            </a:r>
            <a:r>
              <a:rPr lang="en-US" sz="2400" dirty="0" err="1" smtClean="0">
                <a:solidFill>
                  <a:srgbClr val="100720"/>
                </a:solidFill>
                <a:ea typeface="#9Slide02 Noi dung rat dai" panose="02000000000000000000" pitchFamily="2" charset="0"/>
              </a:rPr>
              <a:t>châu</a:t>
            </a:r>
            <a:r>
              <a:rPr lang="en-US" sz="2400" dirty="0" smtClean="0">
                <a:solidFill>
                  <a:srgbClr val="100720"/>
                </a:solidFill>
                <a:ea typeface="#9Slide02 Noi dung rat dai" panose="02000000000000000000" pitchFamily="2" charset="0"/>
              </a:rPr>
              <a:t> Á.</a:t>
            </a:r>
            <a:endParaRPr lang="en-US" sz="2400" dirty="0">
              <a:solidFill>
                <a:srgbClr val="100720"/>
              </a:solidFill>
              <a:ea typeface="#9Slide02 Noi dung rat dai" panose="02000000000000000000" pitchFamily="2" charset="0"/>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971" y="429026"/>
            <a:ext cx="1353704" cy="636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72859" y="1692353"/>
            <a:ext cx="8736036" cy="427746"/>
          </a:xfrm>
          <a:prstGeom prst="rect">
            <a:avLst/>
          </a:prstGeom>
        </p:spPr>
        <p:txBody>
          <a:bodyPr wrap="square">
            <a:spAutoFit/>
          </a:bodyPr>
          <a:lstStyle/>
          <a:p>
            <a:pPr lvl="0" algn="ctr">
              <a:lnSpc>
                <a:spcPct val="120000"/>
              </a:lnSpc>
              <a:buClr>
                <a:srgbClr val="000000"/>
              </a:buClr>
              <a:buSzPts val="2200"/>
              <a:defRPr/>
            </a:pPr>
            <a:r>
              <a:rPr lang="en-US" sz="2000" b="1" kern="0" dirty="0" smtClean="0">
                <a:solidFill>
                  <a:srgbClr val="4949E7"/>
                </a:solidFill>
                <a:latin typeface="#9Slide03 BoosterNextFYBlack" panose="02000A03000000020004" pitchFamily="2" charset="0"/>
                <a:ea typeface="#9Slide03 Roboto Medium" panose="02000000000000000000" pitchFamily="2" charset="0"/>
                <a:sym typeface="Cambria"/>
              </a:rPr>
              <a:t>GỢI Ý NỘI DUNG CƠ BẢN KHI TÌM HIỂU 1 KHU VỰC</a:t>
            </a:r>
            <a:endParaRPr lang="en-US" sz="2000" b="1" dirty="0">
              <a:solidFill>
                <a:srgbClr val="4949E7"/>
              </a:solidFill>
              <a:latin typeface="#9Slide03 BoosterNextFYBlack" panose="02000A03000000020004" pitchFamily="2" charset="0"/>
              <a:ea typeface="#9Slide03 Roboto Medium" panose="02000000000000000000" pitchFamily="2"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344" y="3418239"/>
            <a:ext cx="1604854" cy="160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extLst>
              <p:ext uri="{D42A27DB-BD31-4B8C-83A1-F6EECF244321}">
                <p14:modId xmlns:p14="http://schemas.microsoft.com/office/powerpoint/2010/main" val="1303558064"/>
              </p:ext>
            </p:extLst>
          </p:nvPr>
        </p:nvGraphicFramePr>
        <p:xfrm>
          <a:off x="2966767" y="2237681"/>
          <a:ext cx="7775137" cy="4323588"/>
        </p:xfrm>
        <a:graphic>
          <a:graphicData uri="http://schemas.openxmlformats.org/drawingml/2006/table">
            <a:tbl>
              <a:tblPr firstRow="1" bandRow="1">
                <a:tableStyleId>{5C22544A-7EE6-4342-B048-85BDC9FD1C3A}</a:tableStyleId>
              </a:tblPr>
              <a:tblGrid>
                <a:gridCol w="2434354">
                  <a:extLst>
                    <a:ext uri="{9D8B030D-6E8A-4147-A177-3AD203B41FA5}">
                      <a16:colId xmlns:a16="http://schemas.microsoft.com/office/drawing/2014/main" xmlns="" val="1914359700"/>
                    </a:ext>
                  </a:extLst>
                </a:gridCol>
                <a:gridCol w="5340783">
                  <a:extLst>
                    <a:ext uri="{9D8B030D-6E8A-4147-A177-3AD203B41FA5}">
                      <a16:colId xmlns:a16="http://schemas.microsoft.com/office/drawing/2014/main" xmlns="" val="347298023"/>
                    </a:ext>
                  </a:extLst>
                </a:gridCol>
              </a:tblGrid>
              <a:tr h="455879">
                <a:tc>
                  <a:txBody>
                    <a:bodyPr/>
                    <a:lstStyle/>
                    <a:p>
                      <a:pPr algn="ctr">
                        <a:lnSpc>
                          <a:spcPct val="130000"/>
                        </a:lnSpc>
                      </a:pPr>
                      <a:r>
                        <a:rPr lang="en-US" sz="2300" dirty="0" err="1" smtClean="0">
                          <a:solidFill>
                            <a:srgbClr val="FF0000"/>
                          </a:solidFill>
                          <a:latin typeface="#9Slide03 Roboto Medium" panose="02000000000000000000" pitchFamily="2" charset="0"/>
                          <a:ea typeface="#9Slide03 Roboto Medium" panose="02000000000000000000" pitchFamily="2" charset="0"/>
                        </a:rPr>
                        <a:t>Khu</a:t>
                      </a:r>
                      <a:r>
                        <a:rPr lang="en-US" sz="2300" dirty="0" smtClean="0">
                          <a:solidFill>
                            <a:srgbClr val="FF0000"/>
                          </a:solidFill>
                          <a:latin typeface="#9Slide03 Roboto Medium" panose="02000000000000000000" pitchFamily="2" charset="0"/>
                          <a:ea typeface="#9Slide03 Roboto Medium" panose="02000000000000000000" pitchFamily="2" charset="0"/>
                        </a:rPr>
                        <a:t> </a:t>
                      </a:r>
                      <a:r>
                        <a:rPr lang="en-US" sz="2300" dirty="0" err="1" smtClean="0">
                          <a:solidFill>
                            <a:srgbClr val="FF0000"/>
                          </a:solidFill>
                          <a:latin typeface="#9Slide03 Roboto Medium" panose="02000000000000000000" pitchFamily="2" charset="0"/>
                          <a:ea typeface="#9Slide03 Roboto Medium" panose="02000000000000000000" pitchFamily="2" charset="0"/>
                        </a:rPr>
                        <a:t>vực</a:t>
                      </a:r>
                      <a:endParaRPr lang="en-US" sz="2300" dirty="0">
                        <a:solidFill>
                          <a:srgbClr val="FF0000"/>
                        </a:solidFill>
                        <a:latin typeface="#9Slide03 Roboto Medium" panose="02000000000000000000" pitchFamily="2" charset="0"/>
                        <a:ea typeface="#9Slide03 Roboto Medium" panose="02000000000000000000" pitchFamily="2" charset="0"/>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rgbClr val="5EB2FC"/>
                    </a:solidFill>
                  </a:tcPr>
                </a:tc>
                <a:tc>
                  <a:txBody>
                    <a:bodyPr/>
                    <a:lstStyle/>
                    <a:p>
                      <a:pPr algn="ctr">
                        <a:lnSpc>
                          <a:spcPct val="130000"/>
                        </a:lnSpc>
                      </a:pPr>
                      <a:r>
                        <a:rPr lang="en-US" sz="2300" dirty="0" err="1" smtClean="0">
                          <a:solidFill>
                            <a:srgbClr val="FF0000"/>
                          </a:solidFill>
                          <a:latin typeface="#9Slide03 Roboto Medium" panose="02000000000000000000" pitchFamily="2" charset="0"/>
                          <a:ea typeface="#9Slide03 Roboto Medium" panose="02000000000000000000" pitchFamily="2" charset="0"/>
                        </a:rPr>
                        <a:t>Đặc</a:t>
                      </a:r>
                      <a:r>
                        <a:rPr lang="en-US" sz="2300" baseline="0" dirty="0" smtClean="0">
                          <a:solidFill>
                            <a:srgbClr val="FF0000"/>
                          </a:solidFill>
                          <a:latin typeface="#9Slide03 Roboto Medium" panose="02000000000000000000" pitchFamily="2" charset="0"/>
                          <a:ea typeface="#9Slide03 Roboto Medium" panose="02000000000000000000" pitchFamily="2" charset="0"/>
                        </a:rPr>
                        <a:t> </a:t>
                      </a:r>
                      <a:r>
                        <a:rPr lang="en-US" sz="2300" baseline="0" dirty="0" err="1" smtClean="0">
                          <a:solidFill>
                            <a:srgbClr val="FF0000"/>
                          </a:solidFill>
                          <a:latin typeface="#9Slide03 Roboto Medium" panose="02000000000000000000" pitchFamily="2" charset="0"/>
                          <a:ea typeface="#9Slide03 Roboto Medium" panose="02000000000000000000" pitchFamily="2" charset="0"/>
                        </a:rPr>
                        <a:t>điểm</a:t>
                      </a:r>
                      <a:endParaRPr lang="en-US" sz="2300" dirty="0">
                        <a:solidFill>
                          <a:srgbClr val="FF0000"/>
                        </a:solidFill>
                        <a:latin typeface="#9Slide03 Roboto Medium" panose="02000000000000000000" pitchFamily="2" charset="0"/>
                        <a:ea typeface="#9Slide03 Roboto Medium" panose="02000000000000000000" pitchFamily="2" charset="0"/>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rgbClr val="5EB2FC"/>
                    </a:solidFill>
                  </a:tcPr>
                </a:tc>
                <a:extLst>
                  <a:ext uri="{0D108BD9-81ED-4DB2-BD59-A6C34878D82A}">
                    <a16:rowId xmlns:a16="http://schemas.microsoft.com/office/drawing/2014/main" xmlns="" val="4042894552"/>
                  </a:ext>
                </a:extLst>
              </a:tr>
              <a:tr h="764519">
                <a:tc>
                  <a:txBody>
                    <a:bodyPr/>
                    <a:lstStyle/>
                    <a:p>
                      <a:pPr>
                        <a:lnSpc>
                          <a:spcPct val="130000"/>
                        </a:lnSpc>
                      </a:pPr>
                      <a:r>
                        <a:rPr lang="en-US" sz="2300" b="1" dirty="0" smtClean="0">
                          <a:solidFill>
                            <a:srgbClr val="0000FF"/>
                          </a:solidFill>
                          <a:latin typeface="#9Slide03 Roboto Medium" panose="02000000000000000000" pitchFamily="2" charset="0"/>
                          <a:ea typeface="#9Slide03 Roboto Medium" panose="02000000000000000000" pitchFamily="2" charset="0"/>
                        </a:rPr>
                        <a:t>Trung Á</a:t>
                      </a:r>
                      <a:endParaRPr lang="en-US" sz="2300" b="1" dirty="0">
                        <a:solidFill>
                          <a:srgbClr val="0000FF"/>
                        </a:solidFill>
                        <a:latin typeface="#9Slide03 Roboto Medium" panose="02000000000000000000" pitchFamily="2" charset="0"/>
                        <a:ea typeface="#9Slide03 Roboto Medium" panose="02000000000000000000" pitchFamily="2" charset="0"/>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bg1">
                        <a:lumMod val="20000"/>
                        <a:lumOff val="80000"/>
                      </a:schemeClr>
                    </a:solidFill>
                  </a:tcPr>
                </a:tc>
                <a:tc rowSpan="5">
                  <a:txBody>
                    <a:bodyPr/>
                    <a:lstStyle/>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lang="en-US" sz="2300" baseline="0" dirty="0" smtClean="0">
                          <a:solidFill>
                            <a:schemeClr val="tx1"/>
                          </a:solidFill>
                          <a:latin typeface="#9Slide03 Roboto Medium" panose="02000000000000000000" pitchFamily="2" charset="0"/>
                          <a:ea typeface="#9Slide03 Roboto Medium" panose="02000000000000000000" pitchFamily="2" charset="0"/>
                        </a:rPr>
                        <a:t>+ </a:t>
                      </a:r>
                      <a:r>
                        <a:rPr lang="en-US" sz="2400" dirty="0" smtClean="0">
                          <a:solidFill>
                            <a:schemeClr val="tx1"/>
                          </a:solidFill>
                          <a:effectLst/>
                          <a:latin typeface="#9Slide03 Roboto Medium" panose="02000000000000000000" pitchFamily="2" charset="0"/>
                          <a:ea typeface="#9Slide03 Roboto Medium" panose="02000000000000000000" pitchFamily="2" charset="0"/>
                        </a:rPr>
                        <a:t>Phạm vi </a:t>
                      </a:r>
                      <a:r>
                        <a:rPr lang="en-US" sz="2400" dirty="0" err="1" smtClean="0">
                          <a:solidFill>
                            <a:schemeClr val="tx1"/>
                          </a:solidFill>
                          <a:effectLst/>
                          <a:latin typeface="#9Slide03 Roboto Medium" panose="02000000000000000000" pitchFamily="2" charset="0"/>
                          <a:ea typeface="#9Slide03 Roboto Medium" panose="02000000000000000000" pitchFamily="2" charset="0"/>
                        </a:rPr>
                        <a:t>lãnh</a:t>
                      </a:r>
                      <a:r>
                        <a:rPr lang="en-US" sz="2400" dirty="0" smtClean="0">
                          <a:solidFill>
                            <a:schemeClr val="tx1"/>
                          </a:solidFill>
                          <a:effectLst/>
                          <a:latin typeface="#9Slide03 Roboto Medium" panose="02000000000000000000" pitchFamily="2" charset="0"/>
                          <a:ea typeface="#9Slide03 Roboto Medium" panose="02000000000000000000" pitchFamily="2" charset="0"/>
                        </a:rPr>
                        <a:t> </a:t>
                      </a:r>
                      <a:r>
                        <a:rPr lang="en-US" sz="2400" dirty="0" err="1" smtClean="0">
                          <a:solidFill>
                            <a:schemeClr val="tx1"/>
                          </a:solidFill>
                          <a:effectLst/>
                          <a:latin typeface="#9Slide03 Roboto Medium" panose="02000000000000000000" pitchFamily="2" charset="0"/>
                          <a:ea typeface="#9Slide03 Roboto Medium" panose="02000000000000000000" pitchFamily="2" charset="0"/>
                        </a:rPr>
                        <a:t>thổ</a:t>
                      </a:r>
                      <a:r>
                        <a:rPr lang="en-US" sz="2400" dirty="0" smtClean="0">
                          <a:solidFill>
                            <a:schemeClr val="tx1"/>
                          </a:solidFill>
                          <a:effectLst/>
                          <a:latin typeface="#9Slide03 Roboto Medium" panose="02000000000000000000" pitchFamily="2" charset="0"/>
                          <a:ea typeface="#9Slide03 Roboto Medium" panose="02000000000000000000" pitchFamily="2" charset="0"/>
                        </a:rPr>
                        <a:t>.</a:t>
                      </a: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lang="en-US" sz="2400" baseline="0" dirty="0" smtClean="0">
                          <a:solidFill>
                            <a:schemeClr val="tx1"/>
                          </a:solidFill>
                          <a:effectLst/>
                          <a:latin typeface="#9Slide03 Roboto Medium" panose="02000000000000000000" pitchFamily="2" charset="0"/>
                          <a:ea typeface="#9Slide03 Roboto Medium" panose="02000000000000000000" pitchFamily="2" charset="0"/>
                        </a:rPr>
                        <a:t>+ </a:t>
                      </a:r>
                      <a:r>
                        <a:rPr lang="en-US" sz="2400" baseline="0" dirty="0" err="1" smtClean="0">
                          <a:solidFill>
                            <a:schemeClr val="tx1"/>
                          </a:solidFill>
                          <a:effectLst/>
                          <a:latin typeface="#9Slide03 Roboto Medium" panose="02000000000000000000" pitchFamily="2" charset="0"/>
                          <a:ea typeface="#9Slide03 Roboto Medium" panose="02000000000000000000" pitchFamily="2" charset="0"/>
                        </a:rPr>
                        <a:t>Địa</a:t>
                      </a:r>
                      <a:r>
                        <a:rPr lang="en-US" sz="2400" baseline="0" dirty="0" smtClean="0">
                          <a:solidFill>
                            <a:schemeClr val="tx1"/>
                          </a:solidFill>
                          <a:effectLst/>
                          <a:latin typeface="#9Slide03 Roboto Medium" panose="02000000000000000000" pitchFamily="2" charset="0"/>
                          <a:ea typeface="#9Slide03 Roboto Medium" panose="02000000000000000000" pitchFamily="2" charset="0"/>
                        </a:rPr>
                        <a:t> </a:t>
                      </a:r>
                      <a:r>
                        <a:rPr lang="en-US" sz="2400" baseline="0" dirty="0" err="1" smtClean="0">
                          <a:solidFill>
                            <a:schemeClr val="tx1"/>
                          </a:solidFill>
                          <a:effectLst/>
                          <a:latin typeface="#9Slide03 Roboto Medium" panose="02000000000000000000" pitchFamily="2" charset="0"/>
                          <a:ea typeface="#9Slide03 Roboto Medium" panose="02000000000000000000" pitchFamily="2" charset="0"/>
                        </a:rPr>
                        <a:t>hình</a:t>
                      </a:r>
                      <a:endParaRPr lang="en-US" sz="2400" baseline="0" dirty="0" smtClean="0">
                        <a:solidFill>
                          <a:schemeClr val="tx1"/>
                        </a:solidFill>
                        <a:effectLst/>
                        <a:latin typeface="#9Slide03 Roboto Medium" panose="02000000000000000000" pitchFamily="2" charset="0"/>
                        <a:ea typeface="#9Slide03 Roboto Medium" panose="02000000000000000000" pitchFamily="2" charset="0"/>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lang="en-US" sz="2400" baseline="0" dirty="0" smtClean="0">
                          <a:solidFill>
                            <a:schemeClr val="tx1"/>
                          </a:solidFill>
                          <a:effectLst/>
                          <a:latin typeface="#9Slide03 Roboto Medium" panose="02000000000000000000" pitchFamily="2" charset="0"/>
                          <a:ea typeface="#9Slide03 Roboto Medium" panose="02000000000000000000" pitchFamily="2" charset="0"/>
                        </a:rPr>
                        <a:t>+ </a:t>
                      </a:r>
                      <a:r>
                        <a:rPr lang="en-US" sz="2400" baseline="0" dirty="0" err="1" smtClean="0">
                          <a:solidFill>
                            <a:schemeClr val="tx1"/>
                          </a:solidFill>
                          <a:effectLst/>
                          <a:latin typeface="#9Slide03 Roboto Medium" panose="02000000000000000000" pitchFamily="2" charset="0"/>
                          <a:ea typeface="#9Slide03 Roboto Medium" panose="02000000000000000000" pitchFamily="2" charset="0"/>
                        </a:rPr>
                        <a:t>Khí</a:t>
                      </a:r>
                      <a:r>
                        <a:rPr lang="en-US" sz="2400" baseline="0" dirty="0" smtClean="0">
                          <a:solidFill>
                            <a:schemeClr val="tx1"/>
                          </a:solidFill>
                          <a:effectLst/>
                          <a:latin typeface="#9Slide03 Roboto Medium" panose="02000000000000000000" pitchFamily="2" charset="0"/>
                          <a:ea typeface="#9Slide03 Roboto Medium" panose="02000000000000000000" pitchFamily="2" charset="0"/>
                        </a:rPr>
                        <a:t> </a:t>
                      </a:r>
                      <a:r>
                        <a:rPr lang="en-US" sz="2400" baseline="0" dirty="0" err="1" smtClean="0">
                          <a:solidFill>
                            <a:schemeClr val="tx1"/>
                          </a:solidFill>
                          <a:effectLst/>
                          <a:latin typeface="#9Slide03 Roboto Medium" panose="02000000000000000000" pitchFamily="2" charset="0"/>
                          <a:ea typeface="#9Slide03 Roboto Medium" panose="02000000000000000000" pitchFamily="2" charset="0"/>
                        </a:rPr>
                        <a:t>hậu</a:t>
                      </a:r>
                      <a:endParaRPr lang="en-US" sz="2400" baseline="0" dirty="0" smtClean="0">
                        <a:solidFill>
                          <a:schemeClr val="tx1"/>
                        </a:solidFill>
                        <a:effectLst/>
                        <a:latin typeface="#9Slide03 Roboto Medium" panose="02000000000000000000" pitchFamily="2" charset="0"/>
                        <a:ea typeface="#9Slide03 Roboto Medium" panose="02000000000000000000" pitchFamily="2" charset="0"/>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lang="en-US" sz="2400" baseline="0" dirty="0" smtClean="0">
                          <a:solidFill>
                            <a:schemeClr val="tx1"/>
                          </a:solidFill>
                          <a:effectLst/>
                          <a:latin typeface="#9Slide03 Roboto Medium" panose="02000000000000000000" pitchFamily="2" charset="0"/>
                          <a:ea typeface="#9Slide03 Roboto Medium" panose="02000000000000000000" pitchFamily="2" charset="0"/>
                        </a:rPr>
                        <a:t>+ </a:t>
                      </a:r>
                      <a:r>
                        <a:rPr lang="en-US" sz="2400" baseline="0" dirty="0" err="1" smtClean="0">
                          <a:solidFill>
                            <a:schemeClr val="tx1"/>
                          </a:solidFill>
                          <a:effectLst/>
                          <a:latin typeface="#9Slide03 Roboto Medium" panose="02000000000000000000" pitchFamily="2" charset="0"/>
                          <a:ea typeface="#9Slide03 Roboto Medium" panose="02000000000000000000" pitchFamily="2" charset="0"/>
                        </a:rPr>
                        <a:t>Sông</a:t>
                      </a:r>
                      <a:r>
                        <a:rPr lang="en-US" sz="2400" baseline="0" dirty="0" smtClean="0">
                          <a:solidFill>
                            <a:schemeClr val="tx1"/>
                          </a:solidFill>
                          <a:effectLst/>
                          <a:latin typeface="#9Slide03 Roboto Medium" panose="02000000000000000000" pitchFamily="2" charset="0"/>
                          <a:ea typeface="#9Slide03 Roboto Medium" panose="02000000000000000000" pitchFamily="2" charset="0"/>
                        </a:rPr>
                        <a:t> </a:t>
                      </a:r>
                      <a:r>
                        <a:rPr lang="en-US" sz="2400" baseline="0" dirty="0" err="1" smtClean="0">
                          <a:solidFill>
                            <a:schemeClr val="tx1"/>
                          </a:solidFill>
                          <a:effectLst/>
                          <a:latin typeface="#9Slide03 Roboto Medium" panose="02000000000000000000" pitchFamily="2" charset="0"/>
                          <a:ea typeface="#9Slide03 Roboto Medium" panose="02000000000000000000" pitchFamily="2" charset="0"/>
                        </a:rPr>
                        <a:t>ngòi</a:t>
                      </a:r>
                      <a:endParaRPr lang="en-US" sz="2400" baseline="0" dirty="0" smtClean="0">
                        <a:solidFill>
                          <a:schemeClr val="tx1"/>
                        </a:solidFill>
                        <a:effectLst/>
                        <a:latin typeface="#9Slide03 Roboto Medium" panose="02000000000000000000" pitchFamily="2" charset="0"/>
                        <a:ea typeface="#9Slide03 Roboto Medium" panose="02000000000000000000" pitchFamily="2" charset="0"/>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lang="en-US" sz="2400" baseline="0" dirty="0" smtClean="0">
                          <a:solidFill>
                            <a:schemeClr val="tx1"/>
                          </a:solidFill>
                          <a:effectLst/>
                          <a:latin typeface="#9Slide03 Roboto Medium" panose="02000000000000000000" pitchFamily="2" charset="0"/>
                          <a:ea typeface="#9Slide03 Roboto Medium" panose="02000000000000000000" pitchFamily="2" charset="0"/>
                        </a:rPr>
                        <a:t>+ </a:t>
                      </a:r>
                      <a:r>
                        <a:rPr lang="en-US" sz="2400" baseline="0" dirty="0" err="1" smtClean="0">
                          <a:solidFill>
                            <a:schemeClr val="tx1"/>
                          </a:solidFill>
                          <a:effectLst/>
                          <a:latin typeface="#9Slide03 Roboto Medium" panose="02000000000000000000" pitchFamily="2" charset="0"/>
                          <a:ea typeface="#9Slide03 Roboto Medium" panose="02000000000000000000" pitchFamily="2" charset="0"/>
                        </a:rPr>
                        <a:t>Cảnh</a:t>
                      </a:r>
                      <a:r>
                        <a:rPr lang="en-US" sz="2400" baseline="0" dirty="0" smtClean="0">
                          <a:solidFill>
                            <a:schemeClr val="tx1"/>
                          </a:solidFill>
                          <a:effectLst/>
                          <a:latin typeface="#9Slide03 Roboto Medium" panose="02000000000000000000" pitchFamily="2" charset="0"/>
                          <a:ea typeface="#9Slide03 Roboto Medium" panose="02000000000000000000" pitchFamily="2" charset="0"/>
                        </a:rPr>
                        <a:t> </a:t>
                      </a:r>
                      <a:r>
                        <a:rPr lang="en-US" sz="2400" baseline="0" dirty="0" err="1" smtClean="0">
                          <a:solidFill>
                            <a:schemeClr val="tx1"/>
                          </a:solidFill>
                          <a:effectLst/>
                          <a:latin typeface="#9Slide03 Roboto Medium" panose="02000000000000000000" pitchFamily="2" charset="0"/>
                          <a:ea typeface="#9Slide03 Roboto Medium" panose="02000000000000000000" pitchFamily="2" charset="0"/>
                        </a:rPr>
                        <a:t>quan</a:t>
                      </a:r>
                      <a:endParaRPr lang="en-US" sz="2400" baseline="0" dirty="0" smtClean="0">
                        <a:solidFill>
                          <a:schemeClr val="tx1"/>
                        </a:solidFill>
                        <a:effectLst/>
                        <a:latin typeface="#9Slide03 Roboto Medium" panose="02000000000000000000" pitchFamily="2" charset="0"/>
                        <a:ea typeface="#9Slide03 Roboto Medium" panose="02000000000000000000" pitchFamily="2" charset="0"/>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lang="en-US" sz="2000" baseline="0" dirty="0" smtClean="0">
                          <a:solidFill>
                            <a:schemeClr val="tx1"/>
                          </a:solidFill>
                          <a:effectLst/>
                          <a:latin typeface="#9Slide03 Roboto Medium" panose="02000000000000000000" pitchFamily="2" charset="0"/>
                          <a:ea typeface="#9Slide03 Roboto Medium" panose="02000000000000000000" pitchFamily="2" charset="0"/>
                        </a:rPr>
                        <a:t>+ </a:t>
                      </a:r>
                      <a:r>
                        <a:rPr lang="en-US" sz="2000" baseline="0" dirty="0" err="1" smtClean="0">
                          <a:solidFill>
                            <a:schemeClr val="tx1"/>
                          </a:solidFill>
                          <a:effectLst/>
                          <a:latin typeface="#9Slide03 Roboto Medium" panose="02000000000000000000" pitchFamily="2" charset="0"/>
                          <a:ea typeface="#9Slide03 Roboto Medium" panose="02000000000000000000" pitchFamily="2" charset="0"/>
                        </a:rPr>
                        <a:t>Khoáng</a:t>
                      </a:r>
                      <a:r>
                        <a:rPr lang="en-US" sz="2000" baseline="0" dirty="0" smtClean="0">
                          <a:solidFill>
                            <a:schemeClr val="tx1"/>
                          </a:solidFill>
                          <a:effectLst/>
                          <a:latin typeface="#9Slide03 Roboto Medium" panose="02000000000000000000" pitchFamily="2" charset="0"/>
                          <a:ea typeface="#9Slide03 Roboto Medium" panose="02000000000000000000" pitchFamily="2" charset="0"/>
                        </a:rPr>
                        <a:t> </a:t>
                      </a:r>
                      <a:r>
                        <a:rPr lang="en-US" sz="2000" baseline="0" dirty="0" err="1" smtClean="0">
                          <a:solidFill>
                            <a:schemeClr val="tx1"/>
                          </a:solidFill>
                          <a:effectLst/>
                          <a:latin typeface="#9Slide03 Roboto Medium" panose="02000000000000000000" pitchFamily="2" charset="0"/>
                          <a:ea typeface="#9Slide03 Roboto Medium" panose="02000000000000000000" pitchFamily="2" charset="0"/>
                        </a:rPr>
                        <a:t>sản</a:t>
                      </a:r>
                      <a:endParaRPr lang="en-US" sz="2000" baseline="0" dirty="0" smtClean="0">
                        <a:solidFill>
                          <a:schemeClr val="tx1"/>
                        </a:solidFill>
                        <a:effectLst/>
                        <a:latin typeface="#9Slide03 Roboto Medium" panose="02000000000000000000" pitchFamily="2" charset="0"/>
                        <a:ea typeface="#9Slide03 Roboto Medium" panose="02000000000000000000" pitchFamily="2" charset="0"/>
                      </a:endParaRP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lang="en-US" sz="2300" baseline="0" dirty="0" smtClean="0">
                          <a:solidFill>
                            <a:schemeClr val="tx1"/>
                          </a:solidFill>
                          <a:latin typeface="#9Slide03 Roboto Medium" panose="02000000000000000000" pitchFamily="2" charset="0"/>
                          <a:ea typeface="#9Slide03 Roboto Medium" panose="02000000000000000000" pitchFamily="2" charset="0"/>
                        </a:rPr>
                        <a:t>+ </a:t>
                      </a:r>
                      <a:r>
                        <a:rPr lang="en-US" sz="2300" baseline="0" dirty="0" err="1" smtClean="0">
                          <a:solidFill>
                            <a:schemeClr val="tx1"/>
                          </a:solidFill>
                          <a:latin typeface="#9Slide03 Roboto Medium" panose="02000000000000000000" pitchFamily="2" charset="0"/>
                          <a:ea typeface="#9Slide03 Roboto Medium" panose="02000000000000000000" pitchFamily="2" charset="0"/>
                        </a:rPr>
                        <a:t>Thuận</a:t>
                      </a:r>
                      <a:r>
                        <a:rPr lang="en-US" sz="2300" baseline="0" dirty="0" smtClean="0">
                          <a:solidFill>
                            <a:schemeClr val="tx1"/>
                          </a:solidFill>
                          <a:latin typeface="#9Slide03 Roboto Medium" panose="02000000000000000000" pitchFamily="2" charset="0"/>
                          <a:ea typeface="#9Slide03 Roboto Medium" panose="02000000000000000000" pitchFamily="2" charset="0"/>
                        </a:rPr>
                        <a:t> </a:t>
                      </a:r>
                      <a:r>
                        <a:rPr lang="en-US" sz="2300" baseline="0" dirty="0" err="1" smtClean="0">
                          <a:solidFill>
                            <a:schemeClr val="tx1"/>
                          </a:solidFill>
                          <a:latin typeface="#9Slide03 Roboto Medium" panose="02000000000000000000" pitchFamily="2" charset="0"/>
                          <a:ea typeface="#9Slide03 Roboto Medium" panose="02000000000000000000" pitchFamily="2" charset="0"/>
                        </a:rPr>
                        <a:t>lợi</a:t>
                      </a:r>
                      <a:r>
                        <a:rPr lang="en-US" sz="2300" baseline="0" dirty="0" smtClean="0">
                          <a:solidFill>
                            <a:schemeClr val="tx1"/>
                          </a:solidFill>
                          <a:latin typeface="#9Slide03 Roboto Medium" panose="02000000000000000000" pitchFamily="2" charset="0"/>
                          <a:ea typeface="#9Slide03 Roboto Medium" panose="02000000000000000000" pitchFamily="2" charset="0"/>
                        </a:rPr>
                        <a:t>?</a:t>
                      </a:r>
                    </a:p>
                    <a:p>
                      <a:pPr marL="0" marR="0" lvl="0" indent="0" algn="l" defTabSz="914400" rtl="0" eaLnBrk="1" fontAlgn="auto" latinLnBrk="0" hangingPunct="1">
                        <a:lnSpc>
                          <a:spcPct val="130000"/>
                        </a:lnSpc>
                        <a:spcBef>
                          <a:spcPts val="0"/>
                        </a:spcBef>
                        <a:spcAft>
                          <a:spcPts val="0"/>
                        </a:spcAft>
                        <a:buClr>
                          <a:srgbClr val="000000"/>
                        </a:buClr>
                        <a:buSzTx/>
                        <a:buFont typeface="Arial"/>
                        <a:buNone/>
                        <a:tabLst/>
                        <a:defRPr/>
                      </a:pPr>
                      <a:r>
                        <a:rPr lang="en-US" sz="2300" baseline="0" dirty="0" smtClean="0">
                          <a:solidFill>
                            <a:schemeClr val="tx1"/>
                          </a:solidFill>
                          <a:latin typeface="#9Slide03 Roboto Medium" panose="02000000000000000000" pitchFamily="2" charset="0"/>
                          <a:ea typeface="#9Slide03 Roboto Medium" panose="02000000000000000000" pitchFamily="2" charset="0"/>
                        </a:rPr>
                        <a:t>+ </a:t>
                      </a:r>
                      <a:r>
                        <a:rPr lang="en-US" sz="2300" baseline="0" dirty="0" err="1" smtClean="0">
                          <a:solidFill>
                            <a:schemeClr val="tx1"/>
                          </a:solidFill>
                          <a:latin typeface="#9Slide03 Roboto Medium" panose="02000000000000000000" pitchFamily="2" charset="0"/>
                          <a:ea typeface="#9Slide03 Roboto Medium" panose="02000000000000000000" pitchFamily="2" charset="0"/>
                        </a:rPr>
                        <a:t>Khó</a:t>
                      </a:r>
                      <a:r>
                        <a:rPr lang="en-US" sz="2300" baseline="0" dirty="0" smtClean="0">
                          <a:solidFill>
                            <a:schemeClr val="tx1"/>
                          </a:solidFill>
                          <a:latin typeface="#9Slide03 Roboto Medium" panose="02000000000000000000" pitchFamily="2" charset="0"/>
                          <a:ea typeface="#9Slide03 Roboto Medium" panose="02000000000000000000" pitchFamily="2" charset="0"/>
                        </a:rPr>
                        <a:t> </a:t>
                      </a:r>
                      <a:r>
                        <a:rPr lang="en-US" sz="2300" baseline="0" dirty="0" err="1" smtClean="0">
                          <a:solidFill>
                            <a:schemeClr val="tx1"/>
                          </a:solidFill>
                          <a:latin typeface="#9Slide03 Roboto Medium" panose="02000000000000000000" pitchFamily="2" charset="0"/>
                          <a:ea typeface="#9Slide03 Roboto Medium" panose="02000000000000000000" pitchFamily="2" charset="0"/>
                        </a:rPr>
                        <a:t>khăn</a:t>
                      </a:r>
                      <a:r>
                        <a:rPr lang="en-US" sz="2300" baseline="0" dirty="0" smtClean="0">
                          <a:solidFill>
                            <a:schemeClr val="tx1"/>
                          </a:solidFill>
                          <a:latin typeface="#9Slide03 Roboto Medium" panose="02000000000000000000" pitchFamily="2" charset="0"/>
                          <a:ea typeface="#9Slide03 Roboto Medium" panose="02000000000000000000" pitchFamily="2" charset="0"/>
                        </a:rPr>
                        <a:t>?</a:t>
                      </a: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xmlns="" val="2917463616"/>
                  </a:ext>
                </a:extLst>
              </a:tr>
              <a:tr h="709863">
                <a:tc>
                  <a:txBody>
                    <a:bodyPr/>
                    <a:lstStyle/>
                    <a:p>
                      <a:pPr>
                        <a:lnSpc>
                          <a:spcPct val="130000"/>
                        </a:lnSpc>
                      </a:pPr>
                      <a:r>
                        <a:rPr lang="en-US" sz="2300" b="1" dirty="0" err="1" smtClean="0">
                          <a:solidFill>
                            <a:srgbClr val="0000FF"/>
                          </a:solidFill>
                          <a:latin typeface="#9Slide03 Roboto Medium" panose="02000000000000000000" pitchFamily="2" charset="0"/>
                          <a:ea typeface="#9Slide03 Roboto Medium" panose="02000000000000000000" pitchFamily="2" charset="0"/>
                        </a:rPr>
                        <a:t>Tây</a:t>
                      </a:r>
                      <a:r>
                        <a:rPr lang="en-US" sz="2300" b="1" baseline="0" dirty="0" smtClean="0">
                          <a:solidFill>
                            <a:srgbClr val="0000FF"/>
                          </a:solidFill>
                          <a:latin typeface="#9Slide03 Roboto Medium" panose="02000000000000000000" pitchFamily="2" charset="0"/>
                          <a:ea typeface="#9Slide03 Roboto Medium" panose="02000000000000000000" pitchFamily="2" charset="0"/>
                        </a:rPr>
                        <a:t> Á</a:t>
                      </a:r>
                      <a:endParaRPr lang="en-US" sz="2300" b="1" dirty="0">
                        <a:solidFill>
                          <a:srgbClr val="0000FF"/>
                        </a:solidFill>
                        <a:latin typeface="#9Slide03 Roboto Medium" panose="02000000000000000000" pitchFamily="2" charset="0"/>
                        <a:ea typeface="#9Slide03 Roboto Medium" panose="02000000000000000000" pitchFamily="2" charset="0"/>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bg1">
                        <a:lumMod val="20000"/>
                        <a:lumOff val="80000"/>
                      </a:schemeClr>
                    </a:solidFill>
                  </a:tcPr>
                </a:tc>
                <a:tc vMerge="1">
                  <a:txBody>
                    <a:bodyPr/>
                    <a:lstStyle/>
                    <a:p>
                      <a:endParaRPr lang="en-US" sz="23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xmlns="" val="921075860"/>
                  </a:ext>
                </a:extLst>
              </a:tr>
              <a:tr h="637674">
                <a:tc>
                  <a:txBody>
                    <a:bodyPr/>
                    <a:lstStyle/>
                    <a:p>
                      <a:pPr>
                        <a:lnSpc>
                          <a:spcPct val="130000"/>
                        </a:lnSpc>
                      </a:pPr>
                      <a:r>
                        <a:rPr lang="en-US" sz="2300" b="1" dirty="0" smtClean="0">
                          <a:solidFill>
                            <a:srgbClr val="0000FF"/>
                          </a:solidFill>
                          <a:latin typeface="#9Slide03 Roboto Medium" panose="02000000000000000000" pitchFamily="2" charset="0"/>
                          <a:ea typeface="#9Slide03 Roboto Medium" panose="02000000000000000000" pitchFamily="2" charset="0"/>
                        </a:rPr>
                        <a:t>Nam Á</a:t>
                      </a:r>
                      <a:endParaRPr lang="en-US" sz="2300" b="1" dirty="0">
                        <a:solidFill>
                          <a:srgbClr val="0000FF"/>
                        </a:solidFill>
                        <a:latin typeface="#9Slide03 Roboto Medium" panose="02000000000000000000" pitchFamily="2" charset="0"/>
                        <a:ea typeface="#9Slide03 Roboto Medium" panose="02000000000000000000" pitchFamily="2" charset="0"/>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bg1">
                        <a:lumMod val="20000"/>
                        <a:lumOff val="80000"/>
                      </a:schemeClr>
                    </a:solidFill>
                  </a:tcPr>
                </a:tc>
                <a:tc vMerge="1">
                  <a:txBody>
                    <a:bodyPr/>
                    <a:lstStyle/>
                    <a:p>
                      <a:endParaRPr lang="en-US" sz="23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xmlns="" val="2723022223"/>
                  </a:ext>
                </a:extLst>
              </a:tr>
              <a:tr h="733926">
                <a:tc>
                  <a:txBody>
                    <a:bodyPr/>
                    <a:lstStyle/>
                    <a:p>
                      <a:pPr>
                        <a:lnSpc>
                          <a:spcPct val="130000"/>
                        </a:lnSpc>
                      </a:pPr>
                      <a:r>
                        <a:rPr lang="en-US" sz="2300" b="1" dirty="0" smtClean="0">
                          <a:solidFill>
                            <a:srgbClr val="0000FF"/>
                          </a:solidFill>
                          <a:latin typeface="#9Slide03 Roboto Medium" panose="02000000000000000000" pitchFamily="2" charset="0"/>
                          <a:ea typeface="#9Slide03 Roboto Medium" panose="02000000000000000000" pitchFamily="2" charset="0"/>
                        </a:rPr>
                        <a:t>Đông</a:t>
                      </a:r>
                      <a:r>
                        <a:rPr lang="en-US" sz="2300" b="1" baseline="0" dirty="0" smtClean="0">
                          <a:solidFill>
                            <a:srgbClr val="0000FF"/>
                          </a:solidFill>
                          <a:latin typeface="#9Slide03 Roboto Medium" panose="02000000000000000000" pitchFamily="2" charset="0"/>
                          <a:ea typeface="#9Slide03 Roboto Medium" panose="02000000000000000000" pitchFamily="2" charset="0"/>
                        </a:rPr>
                        <a:t> Á</a:t>
                      </a:r>
                      <a:endParaRPr lang="en-US" sz="2300" b="1" dirty="0">
                        <a:solidFill>
                          <a:srgbClr val="0000FF"/>
                        </a:solidFill>
                        <a:latin typeface="#9Slide03 Roboto Medium" panose="02000000000000000000" pitchFamily="2" charset="0"/>
                        <a:ea typeface="#9Slide03 Roboto Medium" panose="02000000000000000000" pitchFamily="2" charset="0"/>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bg1">
                        <a:lumMod val="20000"/>
                        <a:lumOff val="80000"/>
                      </a:schemeClr>
                    </a:solidFill>
                  </a:tcPr>
                </a:tc>
                <a:tc vMerge="1">
                  <a:txBody>
                    <a:bodyPr/>
                    <a:lstStyle/>
                    <a:p>
                      <a:endParaRPr lang="en-US" sz="23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xmlns="" val="958863035"/>
                  </a:ext>
                </a:extLst>
              </a:tr>
              <a:tr h="911758">
                <a:tc>
                  <a:txBody>
                    <a:bodyPr/>
                    <a:lstStyle/>
                    <a:p>
                      <a:pPr>
                        <a:lnSpc>
                          <a:spcPct val="130000"/>
                        </a:lnSpc>
                      </a:pPr>
                      <a:r>
                        <a:rPr lang="en-US" sz="2300" b="1" dirty="0" smtClean="0">
                          <a:solidFill>
                            <a:srgbClr val="0000FF"/>
                          </a:solidFill>
                          <a:latin typeface="#9Slide03 Roboto Medium" panose="02000000000000000000" pitchFamily="2" charset="0"/>
                          <a:ea typeface="#9Slide03 Roboto Medium" panose="02000000000000000000" pitchFamily="2" charset="0"/>
                        </a:rPr>
                        <a:t>Đông</a:t>
                      </a:r>
                      <a:r>
                        <a:rPr lang="en-US" sz="2300" b="1" baseline="0" dirty="0" smtClean="0">
                          <a:solidFill>
                            <a:srgbClr val="0000FF"/>
                          </a:solidFill>
                          <a:latin typeface="#9Slide03 Roboto Medium" panose="02000000000000000000" pitchFamily="2" charset="0"/>
                          <a:ea typeface="#9Slide03 Roboto Medium" panose="02000000000000000000" pitchFamily="2" charset="0"/>
                        </a:rPr>
                        <a:t> Nam Á</a:t>
                      </a:r>
                      <a:endParaRPr lang="en-US" sz="2300" b="1" dirty="0">
                        <a:solidFill>
                          <a:srgbClr val="0000FF"/>
                        </a:solidFill>
                        <a:latin typeface="#9Slide03 Roboto Medium" panose="02000000000000000000" pitchFamily="2" charset="0"/>
                        <a:ea typeface="#9Slide03 Roboto Medium" panose="02000000000000000000" pitchFamily="2" charset="0"/>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bg1">
                        <a:lumMod val="20000"/>
                        <a:lumOff val="80000"/>
                      </a:schemeClr>
                    </a:solidFill>
                  </a:tcPr>
                </a:tc>
                <a:tc vMerge="1">
                  <a:txBody>
                    <a:bodyPr/>
                    <a:lstStyle/>
                    <a:p>
                      <a:endParaRPr lang="en-US" sz="2300" dirty="0">
                        <a:solidFill>
                          <a:schemeClr val="accent2">
                            <a:lumMod val="50000"/>
                          </a:schemeClr>
                        </a:solidFill>
                        <a:latin typeface="#9Slide03 Roboto Medium" panose="02000000000000000000" pitchFamily="2" charset="0"/>
                        <a:ea typeface="#9Slide03 Roboto Medium" panose="02000000000000000000" pitchFamily="2" charset="0"/>
                      </a:endParaRPr>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bg1">
                        <a:lumMod val="20000"/>
                        <a:lumOff val="80000"/>
                      </a:schemeClr>
                    </a:solidFill>
                  </a:tcPr>
                </a:tc>
                <a:extLst>
                  <a:ext uri="{0D108BD9-81ED-4DB2-BD59-A6C34878D82A}">
                    <a16:rowId xmlns:a16="http://schemas.microsoft.com/office/drawing/2014/main" xmlns="" val="3888741493"/>
                  </a:ext>
                </a:extLst>
              </a:tr>
            </a:tbl>
          </a:graphicData>
        </a:graphic>
      </p:graphicFrame>
    </p:spTree>
    <p:extLst>
      <p:ext uri="{BB962C8B-B14F-4D97-AF65-F5344CB8AC3E}">
        <p14:creationId xmlns:p14="http://schemas.microsoft.com/office/powerpoint/2010/main" val="56178428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2" y="66840"/>
            <a:ext cx="11937999" cy="492436"/>
          </a:xfrm>
          <a:prstGeom prst="rect">
            <a:avLst/>
          </a:prstGeom>
          <a:noFill/>
        </p:spPr>
        <p:txBody>
          <a:bodyPr wrap="square" lIns="60954" tIns="30477" rIns="60954" bIns="30477" rtlCol="0">
            <a:spAutoFit/>
          </a:bodyPr>
          <a:lstStyle/>
          <a:p>
            <a:pPr algn="ctr"/>
            <a:r>
              <a:rPr lang="en-US" sz="2800" b="1" dirty="0" smtClean="0">
                <a:solidFill>
                  <a:srgbClr val="FF0000"/>
                </a:solidFill>
              </a:rPr>
              <a:t>BÀI </a:t>
            </a:r>
            <a:r>
              <a:rPr lang="en-US" sz="2800" b="1" dirty="0">
                <a:solidFill>
                  <a:srgbClr val="FF0000"/>
                </a:solidFill>
              </a:rPr>
              <a:t>7. BẢN ĐỒ CHÍNH TRỊ CHÂU Á, CÁC KHU VỰC CỦA CHÂU </a:t>
            </a:r>
            <a:r>
              <a:rPr lang="en-US" sz="2800" b="1" dirty="0" smtClean="0">
                <a:solidFill>
                  <a:srgbClr val="FF0000"/>
                </a:solidFill>
              </a:rPr>
              <a:t>Á </a:t>
            </a:r>
            <a:r>
              <a:rPr lang="en-US" sz="2800" b="1" dirty="0" smtClean="0">
                <a:solidFill>
                  <a:srgbClr val="0000FF"/>
                </a:solidFill>
              </a:rPr>
              <a:t>(</a:t>
            </a:r>
            <a:r>
              <a:rPr lang="en-US" sz="2800" b="1" dirty="0" err="1" smtClean="0">
                <a:solidFill>
                  <a:srgbClr val="0000FF"/>
                </a:solidFill>
              </a:rPr>
              <a:t>tiết</a:t>
            </a:r>
            <a:r>
              <a:rPr lang="en-US" sz="2800" b="1" dirty="0" smtClean="0">
                <a:solidFill>
                  <a:srgbClr val="0000FF"/>
                </a:solidFill>
              </a:rPr>
              <a:t> 1)</a:t>
            </a:r>
            <a:endParaRPr lang="en-GB" sz="2800" dirty="0">
              <a:solidFill>
                <a:srgbClr val="0000FF"/>
              </a:solidFill>
            </a:endParaRPr>
          </a:p>
        </p:txBody>
      </p:sp>
      <p:sp>
        <p:nvSpPr>
          <p:cNvPr id="3" name="Rectangle 2"/>
          <p:cNvSpPr/>
          <p:nvPr/>
        </p:nvSpPr>
        <p:spPr>
          <a:xfrm>
            <a:off x="254002" y="657543"/>
            <a:ext cx="4549643" cy="584775"/>
          </a:xfrm>
          <a:prstGeom prst="rect">
            <a:avLst/>
          </a:prstGeom>
        </p:spPr>
        <p:txBody>
          <a:bodyPr wrap="none">
            <a:spAutoFit/>
          </a:bodyPr>
          <a:lstStyle/>
          <a:p>
            <a:r>
              <a:rPr lang="en-US" sz="3200" b="1" dirty="0">
                <a:solidFill>
                  <a:srgbClr val="0000FF"/>
                </a:solidFill>
              </a:rPr>
              <a:t>1. </a:t>
            </a:r>
            <a:r>
              <a:rPr lang="en-US" sz="3200" b="1" dirty="0" err="1">
                <a:solidFill>
                  <a:srgbClr val="0000FF"/>
                </a:solidFill>
              </a:rPr>
              <a:t>Bản</a:t>
            </a:r>
            <a:r>
              <a:rPr lang="en-US" sz="3200" b="1" dirty="0">
                <a:solidFill>
                  <a:srgbClr val="0000FF"/>
                </a:solidFill>
              </a:rPr>
              <a:t> </a:t>
            </a:r>
            <a:r>
              <a:rPr lang="en-US" sz="3200" b="1" dirty="0" err="1">
                <a:solidFill>
                  <a:srgbClr val="0000FF"/>
                </a:solidFill>
              </a:rPr>
              <a:t>đồ</a:t>
            </a:r>
            <a:r>
              <a:rPr lang="en-US" sz="3200" b="1" dirty="0">
                <a:solidFill>
                  <a:srgbClr val="0000FF"/>
                </a:solidFill>
              </a:rPr>
              <a:t> </a:t>
            </a:r>
            <a:r>
              <a:rPr lang="en-US" sz="3200" b="1" dirty="0" err="1">
                <a:solidFill>
                  <a:srgbClr val="0000FF"/>
                </a:solidFill>
              </a:rPr>
              <a:t>chính</a:t>
            </a:r>
            <a:r>
              <a:rPr lang="en-US" sz="3200" b="1" dirty="0">
                <a:solidFill>
                  <a:srgbClr val="0000FF"/>
                </a:solidFill>
              </a:rPr>
              <a:t> </a:t>
            </a:r>
            <a:r>
              <a:rPr lang="en-US" sz="3200" b="1" dirty="0" err="1">
                <a:solidFill>
                  <a:srgbClr val="0000FF"/>
                </a:solidFill>
              </a:rPr>
              <a:t>trị</a:t>
            </a:r>
            <a:r>
              <a:rPr lang="en-US" sz="3200" b="1" dirty="0">
                <a:solidFill>
                  <a:srgbClr val="0000FF"/>
                </a:solidFill>
              </a:rPr>
              <a:t> </a:t>
            </a:r>
            <a:r>
              <a:rPr lang="en-US" sz="3200" b="1" dirty="0" err="1">
                <a:solidFill>
                  <a:srgbClr val="0000FF"/>
                </a:solidFill>
              </a:rPr>
              <a:t>châu</a:t>
            </a:r>
            <a:r>
              <a:rPr lang="en-US" sz="3200" b="1" dirty="0">
                <a:solidFill>
                  <a:srgbClr val="0000FF"/>
                </a:solidFill>
              </a:rPr>
              <a:t> Á</a:t>
            </a:r>
            <a:endParaRPr lang="en-GB" sz="3200" dirty="0">
              <a:solidFill>
                <a:srgbClr val="0000FF"/>
              </a:solidFill>
            </a:endParaRPr>
          </a:p>
        </p:txBody>
      </p:sp>
      <p:sp>
        <p:nvSpPr>
          <p:cNvPr id="4" name="Rectangle 3"/>
          <p:cNvSpPr/>
          <p:nvPr/>
        </p:nvSpPr>
        <p:spPr>
          <a:xfrm>
            <a:off x="159460" y="1178531"/>
            <a:ext cx="7895688" cy="584775"/>
          </a:xfrm>
          <a:prstGeom prst="rect">
            <a:avLst/>
          </a:prstGeom>
        </p:spPr>
        <p:txBody>
          <a:bodyPr wrap="none">
            <a:spAutoFit/>
          </a:bodyPr>
          <a:lstStyle/>
          <a:p>
            <a:r>
              <a:rPr lang="en-US" sz="3200" b="1" dirty="0">
                <a:solidFill>
                  <a:srgbClr val="0000FF"/>
                </a:solidFill>
              </a:rPr>
              <a:t>2. </a:t>
            </a:r>
            <a:r>
              <a:rPr lang="en-US" sz="3200" b="1" dirty="0" err="1">
                <a:solidFill>
                  <a:srgbClr val="0000FF"/>
                </a:solidFill>
              </a:rPr>
              <a:t>Đặc</a:t>
            </a:r>
            <a:r>
              <a:rPr lang="en-US" sz="3200" b="1" dirty="0">
                <a:solidFill>
                  <a:srgbClr val="0000FF"/>
                </a:solidFill>
              </a:rPr>
              <a:t> </a:t>
            </a:r>
            <a:r>
              <a:rPr lang="en-US" sz="3200" b="1" dirty="0" err="1">
                <a:solidFill>
                  <a:srgbClr val="0000FF"/>
                </a:solidFill>
              </a:rPr>
              <a:t>điểm</a:t>
            </a:r>
            <a:r>
              <a:rPr lang="en-US" sz="3200" b="1" dirty="0">
                <a:solidFill>
                  <a:srgbClr val="0000FF"/>
                </a:solidFill>
              </a:rPr>
              <a:t> </a:t>
            </a:r>
            <a:r>
              <a:rPr lang="en-US" sz="3200" b="1" dirty="0" err="1">
                <a:solidFill>
                  <a:srgbClr val="0000FF"/>
                </a:solidFill>
              </a:rPr>
              <a:t>tự</a:t>
            </a:r>
            <a:r>
              <a:rPr lang="en-US" sz="3200" b="1" dirty="0">
                <a:solidFill>
                  <a:srgbClr val="0000FF"/>
                </a:solidFill>
              </a:rPr>
              <a:t> </a:t>
            </a:r>
            <a:r>
              <a:rPr lang="en-US" sz="3200" b="1" dirty="0" err="1">
                <a:solidFill>
                  <a:srgbClr val="0000FF"/>
                </a:solidFill>
              </a:rPr>
              <a:t>nhiên</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khu</a:t>
            </a:r>
            <a:r>
              <a:rPr lang="en-US" sz="3200" b="1" dirty="0">
                <a:solidFill>
                  <a:srgbClr val="0000FF"/>
                </a:solidFill>
              </a:rPr>
              <a:t> </a:t>
            </a:r>
            <a:r>
              <a:rPr lang="en-US" sz="3200" b="1" dirty="0" err="1">
                <a:solidFill>
                  <a:srgbClr val="0000FF"/>
                </a:solidFill>
              </a:rPr>
              <a:t>vực</a:t>
            </a:r>
            <a:r>
              <a:rPr lang="en-US" sz="3200" b="1" dirty="0">
                <a:solidFill>
                  <a:srgbClr val="0000FF"/>
                </a:solidFill>
              </a:rPr>
              <a:t> </a:t>
            </a:r>
            <a:r>
              <a:rPr lang="en-US" sz="3200" b="1" dirty="0" err="1">
                <a:solidFill>
                  <a:srgbClr val="0000FF"/>
                </a:solidFill>
              </a:rPr>
              <a:t>của</a:t>
            </a:r>
            <a:r>
              <a:rPr lang="en-US" sz="3200" b="1" dirty="0">
                <a:solidFill>
                  <a:srgbClr val="0000FF"/>
                </a:solidFill>
              </a:rPr>
              <a:t> </a:t>
            </a:r>
            <a:r>
              <a:rPr lang="en-US" sz="3200" b="1" dirty="0" err="1">
                <a:solidFill>
                  <a:srgbClr val="0000FF"/>
                </a:solidFill>
              </a:rPr>
              <a:t>châu</a:t>
            </a:r>
            <a:r>
              <a:rPr lang="en-US" sz="3200" b="1" dirty="0">
                <a:solidFill>
                  <a:srgbClr val="0000FF"/>
                </a:solidFill>
              </a:rPr>
              <a:t> Á.</a:t>
            </a:r>
            <a:endParaRPr lang="en-GB" sz="3200" dirty="0">
              <a:solidFill>
                <a:srgbClr val="0000FF"/>
              </a:solidFill>
            </a:endParaRPr>
          </a:p>
        </p:txBody>
      </p:sp>
      <p:pic>
        <p:nvPicPr>
          <p:cNvPr id="5" name="Picture 4" descr="AG00218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055148" y="1470919"/>
            <a:ext cx="621632" cy="46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1462433315"/>
              </p:ext>
            </p:extLst>
          </p:nvPr>
        </p:nvGraphicFramePr>
        <p:xfrm>
          <a:off x="298959" y="1940151"/>
          <a:ext cx="6994827" cy="4974793"/>
        </p:xfrm>
        <a:graphic>
          <a:graphicData uri="http://schemas.openxmlformats.org/drawingml/2006/table">
            <a:tbl>
              <a:tblPr>
                <a:tableStyleId>{5C22544A-7EE6-4342-B048-85BDC9FD1C3A}</a:tableStyleId>
              </a:tblPr>
              <a:tblGrid>
                <a:gridCol w="875098"/>
                <a:gridCol w="1221620"/>
                <a:gridCol w="652967"/>
                <a:gridCol w="717944"/>
                <a:gridCol w="783999"/>
                <a:gridCol w="915235"/>
                <a:gridCol w="939729"/>
                <a:gridCol w="888235"/>
              </a:tblGrid>
              <a:tr h="869645">
                <a:tc>
                  <a:txBody>
                    <a:bodyPr/>
                    <a:lstStyle/>
                    <a:p>
                      <a:pPr marL="635" indent="-1905" algn="ctr">
                        <a:lnSpc>
                          <a:spcPct val="115000"/>
                        </a:lnSpc>
                        <a:spcAft>
                          <a:spcPts val="0"/>
                        </a:spcAft>
                      </a:pPr>
                      <a:r>
                        <a:rPr lang="en-US" sz="1800" dirty="0" smtClean="0">
                          <a:effectLst/>
                          <a:latin typeface="Arial" pitchFamily="34" charset="0"/>
                          <a:cs typeface="Arial" pitchFamily="34" charset="0"/>
                        </a:rPr>
                        <a:t>     </a:t>
                      </a:r>
                      <a:r>
                        <a:rPr lang="en-US" sz="1400" dirty="0" err="1" smtClean="0">
                          <a:effectLst/>
                          <a:latin typeface="Arial" pitchFamily="34" charset="0"/>
                          <a:cs typeface="Arial" pitchFamily="34" charset="0"/>
                        </a:rPr>
                        <a:t>Đặc</a:t>
                      </a:r>
                      <a:r>
                        <a:rPr lang="en-US" sz="1400" baseline="0" dirty="0" smtClean="0">
                          <a:effectLst/>
                          <a:latin typeface="Arial" pitchFamily="34" charset="0"/>
                          <a:cs typeface="Arial" pitchFamily="34" charset="0"/>
                        </a:rPr>
                        <a:t>  </a:t>
                      </a:r>
                    </a:p>
                    <a:p>
                      <a:pPr marL="635" indent="-1905" algn="ctr">
                        <a:lnSpc>
                          <a:spcPct val="115000"/>
                        </a:lnSpc>
                        <a:spcAft>
                          <a:spcPts val="0"/>
                        </a:spcAft>
                      </a:pPr>
                      <a:r>
                        <a:rPr lang="en-US" sz="1400" baseline="0" dirty="0" smtClean="0">
                          <a:effectLst/>
                          <a:latin typeface="Arial" pitchFamily="34" charset="0"/>
                          <a:cs typeface="Arial" pitchFamily="34" charset="0"/>
                        </a:rPr>
                        <a:t>       </a:t>
                      </a:r>
                      <a:r>
                        <a:rPr lang="en-US" sz="1400" baseline="0" dirty="0" err="1" smtClean="0">
                          <a:effectLst/>
                          <a:latin typeface="Arial" pitchFamily="34" charset="0"/>
                          <a:cs typeface="Arial" pitchFamily="34" charset="0"/>
                        </a:rPr>
                        <a:t>điểm</a:t>
                      </a:r>
                      <a:endParaRPr lang="en-US" sz="1400" dirty="0" smtClean="0">
                        <a:effectLst/>
                        <a:latin typeface="Arial" pitchFamily="34" charset="0"/>
                        <a:cs typeface="Arial" pitchFamily="34" charset="0"/>
                      </a:endParaRPr>
                    </a:p>
                    <a:p>
                      <a:pPr marL="635" indent="-1905" algn="l">
                        <a:lnSpc>
                          <a:spcPct val="115000"/>
                        </a:lnSpc>
                        <a:spcAft>
                          <a:spcPts val="0"/>
                        </a:spcAft>
                      </a:pPr>
                      <a:endParaRPr lang="en-US" sz="800" dirty="0" smtClean="0">
                        <a:effectLst/>
                        <a:latin typeface="Arial" pitchFamily="34" charset="0"/>
                        <a:cs typeface="Arial" pitchFamily="34" charset="0"/>
                      </a:endParaRPr>
                    </a:p>
                    <a:p>
                      <a:pPr marL="635" indent="-1905" algn="l">
                        <a:lnSpc>
                          <a:spcPct val="115000"/>
                        </a:lnSpc>
                        <a:spcAft>
                          <a:spcPts val="0"/>
                        </a:spcAft>
                      </a:pPr>
                      <a:r>
                        <a:rPr lang="en-US" sz="1400" dirty="0" err="1" smtClean="0">
                          <a:effectLst/>
                          <a:latin typeface="Arial" pitchFamily="34" charset="0"/>
                          <a:cs typeface="Arial" pitchFamily="34" charset="0"/>
                        </a:rPr>
                        <a:t>Khu</a:t>
                      </a:r>
                      <a:r>
                        <a:rPr lang="en-US" sz="1400" dirty="0" smtClean="0">
                          <a:effectLst/>
                          <a:latin typeface="Arial" pitchFamily="34" charset="0"/>
                          <a:cs typeface="Arial" pitchFamily="34" charset="0"/>
                        </a:rPr>
                        <a:t> </a:t>
                      </a:r>
                      <a:r>
                        <a:rPr lang="en-US" sz="1400" dirty="0" err="1" smtClean="0">
                          <a:effectLst/>
                          <a:latin typeface="Arial" pitchFamily="34" charset="0"/>
                          <a:cs typeface="Arial" pitchFamily="34" charset="0"/>
                        </a:rPr>
                        <a:t>vực</a:t>
                      </a:r>
                      <a:r>
                        <a:rPr lang="en-US" sz="1400" dirty="0" smtClean="0">
                          <a:effectLst/>
                          <a:latin typeface="Arial" pitchFamily="34" charset="0"/>
                          <a:cs typeface="Arial" pitchFamily="34" charset="0"/>
                        </a:rPr>
                        <a:t> </a:t>
                      </a:r>
                      <a:endParaRPr lang="en-GB" sz="14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Lãnh</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thổ</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và</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địa</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hình</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Khí</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hậu</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Sông</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ngòi</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Thực</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vật</a:t>
                      </a:r>
                      <a:r>
                        <a:rPr lang="en-US" sz="1800" dirty="0">
                          <a:solidFill>
                            <a:srgbClr val="FF0000"/>
                          </a:solidFill>
                          <a:effectLst/>
                          <a:latin typeface="Arial" pitchFamily="34" charset="0"/>
                          <a:cs typeface="Arial" pitchFamily="34" charset="0"/>
                        </a:rPr>
                        <a:t> </a:t>
                      </a:r>
                      <a:endParaRPr lang="en-GB" sz="1800" dirty="0">
                        <a:solidFill>
                          <a:srgbClr val="FF0000"/>
                        </a:solidFill>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smtClean="0">
                          <a:solidFill>
                            <a:srgbClr val="FF0000"/>
                          </a:solidFill>
                          <a:effectLst/>
                          <a:latin typeface="Arial" pitchFamily="34" charset="0"/>
                          <a:cs typeface="Arial" pitchFamily="34" charset="0"/>
                        </a:rPr>
                        <a:t>Khoáng</a:t>
                      </a:r>
                      <a:r>
                        <a:rPr lang="en-US" sz="1800" dirty="0" smtClean="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sản</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Thuận</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lợi</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Khó</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khăn</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noFill/>
                  </a:tcPr>
                </a:tc>
              </a:tr>
              <a:tr h="450599">
                <a:tc>
                  <a:txBody>
                    <a:bodyPr/>
                    <a:lstStyle/>
                    <a:p>
                      <a:pPr marL="635" indent="-1905">
                        <a:lnSpc>
                          <a:spcPct val="115000"/>
                        </a:lnSpc>
                        <a:spcAft>
                          <a:spcPts val="0"/>
                        </a:spcAft>
                      </a:pPr>
                      <a:r>
                        <a:rPr lang="en-US" sz="1800" dirty="0" err="1">
                          <a:effectLst/>
                          <a:latin typeface="Arial" pitchFamily="34" charset="0"/>
                          <a:cs typeface="Arial" pitchFamily="34" charset="0"/>
                        </a:rPr>
                        <a:t>Trung</a:t>
                      </a:r>
                      <a:r>
                        <a:rPr lang="en-US" sz="1800" dirty="0">
                          <a:effectLst/>
                          <a:latin typeface="Arial" pitchFamily="34" charset="0"/>
                          <a:cs typeface="Arial" pitchFamily="34" charset="0"/>
                        </a:rPr>
                        <a:t> Á</a:t>
                      </a:r>
                      <a:endParaRPr lang="en-GB" sz="18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520931">
                <a:tc>
                  <a:txBody>
                    <a:bodyPr/>
                    <a:lstStyle/>
                    <a:p>
                      <a:pPr marL="635" indent="-1905">
                        <a:lnSpc>
                          <a:spcPct val="115000"/>
                        </a:lnSpc>
                        <a:spcAft>
                          <a:spcPts val="0"/>
                        </a:spcAft>
                      </a:pPr>
                      <a:r>
                        <a:rPr lang="en-US" sz="1800" dirty="0" err="1" smtClean="0">
                          <a:effectLst/>
                          <a:latin typeface="Arial" pitchFamily="34" charset="0"/>
                          <a:cs typeface="Arial" pitchFamily="34" charset="0"/>
                        </a:rPr>
                        <a:t>Tây</a:t>
                      </a:r>
                      <a:r>
                        <a:rPr lang="en-US" sz="1800" dirty="0" smtClean="0">
                          <a:effectLst/>
                          <a:latin typeface="Arial" pitchFamily="34" charset="0"/>
                          <a:cs typeface="Arial" pitchFamily="34" charset="0"/>
                        </a:rPr>
                        <a:t> Nam </a:t>
                      </a:r>
                      <a:r>
                        <a:rPr lang="en-US" sz="1800" dirty="0">
                          <a:effectLst/>
                          <a:latin typeface="Arial" pitchFamily="34" charset="0"/>
                          <a:cs typeface="Arial" pitchFamily="34" charset="0"/>
                        </a:rPr>
                        <a:t>Á</a:t>
                      </a:r>
                      <a:endParaRPr lang="en-GB" sz="18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520931">
                <a:tc>
                  <a:txBody>
                    <a:bodyPr/>
                    <a:lstStyle/>
                    <a:p>
                      <a:pPr marL="635" indent="-1905">
                        <a:lnSpc>
                          <a:spcPct val="115000"/>
                        </a:lnSpc>
                        <a:spcAft>
                          <a:spcPts val="0"/>
                        </a:spcAft>
                      </a:pPr>
                      <a:r>
                        <a:rPr lang="en-US" sz="1800" dirty="0">
                          <a:effectLst/>
                          <a:latin typeface="Arial" pitchFamily="34" charset="0"/>
                          <a:cs typeface="Arial" pitchFamily="34" charset="0"/>
                        </a:rPr>
                        <a:t> Nam Á</a:t>
                      </a:r>
                      <a:endParaRPr lang="en-GB" sz="18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520931">
                <a:tc>
                  <a:txBody>
                    <a:bodyPr/>
                    <a:lstStyle/>
                    <a:p>
                      <a:pPr marL="635" indent="-1905">
                        <a:lnSpc>
                          <a:spcPct val="115000"/>
                        </a:lnSpc>
                        <a:spcAft>
                          <a:spcPts val="0"/>
                        </a:spcAft>
                      </a:pPr>
                      <a:r>
                        <a:rPr lang="en-US" sz="1800" dirty="0" err="1">
                          <a:effectLst/>
                          <a:latin typeface="Arial" pitchFamily="34" charset="0"/>
                          <a:cs typeface="Arial" pitchFamily="34" charset="0"/>
                        </a:rPr>
                        <a:t>Đông</a:t>
                      </a:r>
                      <a:r>
                        <a:rPr lang="en-US" sz="1800" dirty="0">
                          <a:effectLst/>
                          <a:latin typeface="Arial" pitchFamily="34" charset="0"/>
                          <a:cs typeface="Arial" pitchFamily="34" charset="0"/>
                        </a:rPr>
                        <a:t> Á</a:t>
                      </a:r>
                      <a:endParaRPr lang="en-GB" sz="18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869645">
                <a:tc>
                  <a:txBody>
                    <a:bodyPr/>
                    <a:lstStyle/>
                    <a:p>
                      <a:pPr marL="635" indent="-1905">
                        <a:lnSpc>
                          <a:spcPct val="115000"/>
                        </a:lnSpc>
                        <a:spcAft>
                          <a:spcPts val="0"/>
                        </a:spcAft>
                      </a:pPr>
                      <a:r>
                        <a:rPr lang="en-US" sz="1800">
                          <a:effectLst/>
                          <a:latin typeface="Arial" pitchFamily="34" charset="0"/>
                          <a:cs typeface="Arial" pitchFamily="34" charset="0"/>
                        </a:rPr>
                        <a:t>Đông Nam Á</a:t>
                      </a:r>
                      <a:endParaRPr lang="en-GB" sz="180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noFill/>
                  </a:tcPr>
                </a:tc>
              </a:tr>
            </a:tbl>
          </a:graphicData>
        </a:graphic>
      </p:graphicFrame>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3488" y="1987892"/>
            <a:ext cx="4335379" cy="4870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54002" y="1976247"/>
            <a:ext cx="7085261" cy="470128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8345178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32747" y="493295"/>
            <a:ext cx="8458200" cy="4832092"/>
          </a:xfrm>
          <a:prstGeom prst="rect">
            <a:avLst/>
          </a:prstGeom>
          <a:noFill/>
        </p:spPr>
        <p:txBody>
          <a:bodyPr wrap="square" rtlCol="0">
            <a:spAutoFit/>
          </a:bodyPr>
          <a:lstStyle/>
          <a:p>
            <a:pPr algn="ctr"/>
            <a:r>
              <a:rPr lang="en-US" sz="2800" b="1" u="sng" dirty="0" smtClean="0">
                <a:solidFill>
                  <a:srgbClr val="FF0000"/>
                </a:solidFill>
              </a:rPr>
              <a:t>YÊU CẦU SẢN PHẨM </a:t>
            </a:r>
            <a:r>
              <a:rPr lang="en-US" sz="2800" dirty="0" smtClean="0">
                <a:solidFill>
                  <a:srgbClr val="FF0000"/>
                </a:solidFill>
              </a:rPr>
              <a:t>(</a:t>
            </a:r>
            <a:r>
              <a:rPr lang="en-US" sz="2800" dirty="0" err="1" smtClean="0">
                <a:solidFill>
                  <a:srgbClr val="FF0000"/>
                </a:solidFill>
              </a:rPr>
              <a:t>chọn</a:t>
            </a:r>
            <a:r>
              <a:rPr lang="en-US" sz="2800" dirty="0" smtClean="0">
                <a:solidFill>
                  <a:srgbClr val="FF0000"/>
                </a:solidFill>
              </a:rPr>
              <a:t> 1 </a:t>
            </a:r>
            <a:r>
              <a:rPr lang="en-US" sz="2800" dirty="0" err="1" smtClean="0">
                <a:solidFill>
                  <a:srgbClr val="FF0000"/>
                </a:solidFill>
              </a:rPr>
              <a:t>trong</a:t>
            </a:r>
            <a:r>
              <a:rPr lang="en-US" sz="2800" dirty="0" smtClean="0">
                <a:solidFill>
                  <a:srgbClr val="FF0000"/>
                </a:solidFill>
              </a:rPr>
              <a:t> 2 </a:t>
            </a:r>
            <a:r>
              <a:rPr lang="en-US" sz="2800" dirty="0" err="1" smtClean="0">
                <a:solidFill>
                  <a:srgbClr val="FF0000"/>
                </a:solidFill>
              </a:rPr>
              <a:t>cách</a:t>
            </a:r>
            <a:r>
              <a:rPr lang="en-US" sz="2800" dirty="0" smtClean="0">
                <a:solidFill>
                  <a:srgbClr val="FF0000"/>
                </a:solidFill>
              </a:rPr>
              <a:t> </a:t>
            </a:r>
            <a:r>
              <a:rPr lang="en-US" sz="2800" dirty="0" err="1" smtClean="0">
                <a:solidFill>
                  <a:srgbClr val="FF0000"/>
                </a:solidFill>
              </a:rPr>
              <a:t>sau</a:t>
            </a:r>
            <a:r>
              <a:rPr lang="en-US" sz="2800" dirty="0" smtClean="0">
                <a:solidFill>
                  <a:srgbClr val="FF0000"/>
                </a:solidFill>
              </a:rPr>
              <a:t>)</a:t>
            </a:r>
          </a:p>
          <a:p>
            <a:pPr fontAlgn="t"/>
            <a:r>
              <a:rPr lang="en-US" sz="2800" dirty="0">
                <a:solidFill>
                  <a:srgbClr val="0000FF"/>
                </a:solidFill>
              </a:rPr>
              <a:t>+ </a:t>
            </a:r>
            <a:r>
              <a:rPr lang="en-US" sz="2800" dirty="0" err="1">
                <a:solidFill>
                  <a:srgbClr val="0000FF"/>
                </a:solidFill>
              </a:rPr>
              <a:t>Sản</a:t>
            </a:r>
            <a:r>
              <a:rPr lang="en-US" sz="2800" dirty="0">
                <a:solidFill>
                  <a:srgbClr val="0000FF"/>
                </a:solidFill>
              </a:rPr>
              <a:t> </a:t>
            </a:r>
            <a:r>
              <a:rPr lang="en-US" sz="2800" dirty="0" err="1">
                <a:solidFill>
                  <a:srgbClr val="0000FF"/>
                </a:solidFill>
              </a:rPr>
              <a:t>phẩm</a:t>
            </a:r>
            <a:r>
              <a:rPr lang="en-US" sz="2800" dirty="0">
                <a:solidFill>
                  <a:srgbClr val="0000FF"/>
                </a:solidFill>
              </a:rPr>
              <a:t> </a:t>
            </a:r>
            <a:r>
              <a:rPr lang="en-US" sz="2800" dirty="0" err="1">
                <a:solidFill>
                  <a:srgbClr val="0000FF"/>
                </a:solidFill>
              </a:rPr>
              <a:t>mềm</a:t>
            </a:r>
            <a:r>
              <a:rPr lang="en-US" sz="2800" dirty="0">
                <a:solidFill>
                  <a:srgbClr val="0000FF"/>
                </a:solidFill>
              </a:rPr>
              <a:t>: </a:t>
            </a:r>
            <a:r>
              <a:rPr lang="en-US" sz="2800" dirty="0" err="1">
                <a:solidFill>
                  <a:srgbClr val="0000FF"/>
                </a:solidFill>
              </a:rPr>
              <a:t>kết</a:t>
            </a:r>
            <a:r>
              <a:rPr lang="en-US" sz="2800" dirty="0">
                <a:solidFill>
                  <a:srgbClr val="0000FF"/>
                </a:solidFill>
              </a:rPr>
              <a:t> </a:t>
            </a:r>
            <a:r>
              <a:rPr lang="en-US" sz="2800" dirty="0" err="1">
                <a:solidFill>
                  <a:srgbClr val="0000FF"/>
                </a:solidFill>
              </a:rPr>
              <a:t>quả</a:t>
            </a:r>
            <a:r>
              <a:rPr lang="en-US" sz="2800" dirty="0">
                <a:solidFill>
                  <a:srgbClr val="0000FF"/>
                </a:solidFill>
              </a:rPr>
              <a:t> </a:t>
            </a:r>
            <a:r>
              <a:rPr lang="en-US" sz="2800" dirty="0" err="1">
                <a:solidFill>
                  <a:srgbClr val="0000FF"/>
                </a:solidFill>
              </a:rPr>
              <a:t>làm</a:t>
            </a:r>
            <a:r>
              <a:rPr lang="en-US" sz="2800" dirty="0">
                <a:solidFill>
                  <a:srgbClr val="0000FF"/>
                </a:solidFill>
              </a:rPr>
              <a:t> </a:t>
            </a:r>
            <a:r>
              <a:rPr lang="en-US" sz="2800" dirty="0" err="1">
                <a:solidFill>
                  <a:srgbClr val="0000FF"/>
                </a:solidFill>
              </a:rPr>
              <a:t>việc</a:t>
            </a:r>
            <a:r>
              <a:rPr lang="en-US" sz="2800" dirty="0">
                <a:solidFill>
                  <a:srgbClr val="0000FF"/>
                </a:solidFill>
              </a:rPr>
              <a:t> </a:t>
            </a:r>
            <a:r>
              <a:rPr lang="en-US" sz="2800" dirty="0" err="1">
                <a:solidFill>
                  <a:srgbClr val="0000FF"/>
                </a:solidFill>
              </a:rPr>
              <a:t>của</a:t>
            </a:r>
            <a:r>
              <a:rPr lang="en-US" sz="2800" dirty="0">
                <a:solidFill>
                  <a:srgbClr val="0000FF"/>
                </a:solidFill>
              </a:rPr>
              <a:t> </a:t>
            </a:r>
            <a:r>
              <a:rPr lang="en-US" sz="2800" dirty="0" err="1">
                <a:solidFill>
                  <a:srgbClr val="0000FF"/>
                </a:solidFill>
              </a:rPr>
              <a:t>các</a:t>
            </a:r>
            <a:r>
              <a:rPr lang="en-US" sz="2800" dirty="0">
                <a:solidFill>
                  <a:srgbClr val="0000FF"/>
                </a:solidFill>
              </a:rPr>
              <a:t> </a:t>
            </a:r>
            <a:r>
              <a:rPr lang="en-US" sz="2800" dirty="0" err="1">
                <a:solidFill>
                  <a:srgbClr val="0000FF"/>
                </a:solidFill>
              </a:rPr>
              <a:t>nhóm</a:t>
            </a:r>
            <a:r>
              <a:rPr lang="en-US" sz="2800" dirty="0">
                <a:solidFill>
                  <a:srgbClr val="0000FF"/>
                </a:solidFill>
              </a:rPr>
              <a:t> </a:t>
            </a:r>
            <a:r>
              <a:rPr lang="en-US" sz="2800" dirty="0" err="1">
                <a:solidFill>
                  <a:srgbClr val="0000FF"/>
                </a:solidFill>
              </a:rPr>
              <a:t>thể</a:t>
            </a:r>
            <a:r>
              <a:rPr lang="en-US" sz="2800" dirty="0">
                <a:solidFill>
                  <a:srgbClr val="0000FF"/>
                </a:solidFill>
              </a:rPr>
              <a:t> </a:t>
            </a:r>
            <a:r>
              <a:rPr lang="en-US" sz="2800" dirty="0" err="1">
                <a:solidFill>
                  <a:srgbClr val="0000FF"/>
                </a:solidFill>
              </a:rPr>
              <a:t>hiện</a:t>
            </a:r>
            <a:r>
              <a:rPr lang="en-US" sz="2800" dirty="0">
                <a:solidFill>
                  <a:srgbClr val="0000FF"/>
                </a:solidFill>
              </a:rPr>
              <a:t> </a:t>
            </a:r>
            <a:r>
              <a:rPr lang="en-US" sz="2800" dirty="0" err="1">
                <a:solidFill>
                  <a:srgbClr val="0000FF"/>
                </a:solidFill>
              </a:rPr>
              <a:t>bằng</a:t>
            </a:r>
            <a:r>
              <a:rPr lang="en-US" sz="2800" dirty="0">
                <a:solidFill>
                  <a:srgbClr val="0000FF"/>
                </a:solidFill>
              </a:rPr>
              <a:t> </a:t>
            </a:r>
            <a:r>
              <a:rPr lang="en-US" sz="2800" dirty="0" err="1">
                <a:solidFill>
                  <a:srgbClr val="0000FF"/>
                </a:solidFill>
              </a:rPr>
              <a:t>thuyết</a:t>
            </a:r>
            <a:r>
              <a:rPr lang="en-US" sz="2800" dirty="0">
                <a:solidFill>
                  <a:srgbClr val="0000FF"/>
                </a:solidFill>
              </a:rPr>
              <a:t> </a:t>
            </a:r>
            <a:r>
              <a:rPr lang="en-US" sz="2800" dirty="0" err="1">
                <a:solidFill>
                  <a:srgbClr val="0000FF"/>
                </a:solidFill>
              </a:rPr>
              <a:t>trình</a:t>
            </a:r>
            <a:r>
              <a:rPr lang="en-US" sz="2800" dirty="0">
                <a:solidFill>
                  <a:srgbClr val="0000FF"/>
                </a:solidFill>
              </a:rPr>
              <a:t> </a:t>
            </a:r>
            <a:r>
              <a:rPr lang="en-US" sz="2800" dirty="0" err="1">
                <a:solidFill>
                  <a:srgbClr val="0000FF"/>
                </a:solidFill>
              </a:rPr>
              <a:t>với</a:t>
            </a:r>
            <a:r>
              <a:rPr lang="en-US" sz="2800" dirty="0">
                <a:solidFill>
                  <a:srgbClr val="0000FF"/>
                </a:solidFill>
              </a:rPr>
              <a:t> PP, video, </a:t>
            </a:r>
            <a:r>
              <a:rPr lang="en-US" sz="2800" dirty="0" err="1">
                <a:solidFill>
                  <a:srgbClr val="0000FF"/>
                </a:solidFill>
              </a:rPr>
              <a:t>hình</a:t>
            </a:r>
            <a:r>
              <a:rPr lang="en-US" sz="2800" dirty="0">
                <a:solidFill>
                  <a:srgbClr val="0000FF"/>
                </a:solidFill>
              </a:rPr>
              <a:t> </a:t>
            </a:r>
            <a:r>
              <a:rPr lang="en-US" sz="2800" dirty="0" err="1">
                <a:solidFill>
                  <a:srgbClr val="0000FF"/>
                </a:solidFill>
              </a:rPr>
              <a:t>ảnh</a:t>
            </a:r>
            <a:r>
              <a:rPr lang="en-US" sz="2800" dirty="0">
                <a:solidFill>
                  <a:srgbClr val="0000FF"/>
                </a:solidFill>
              </a:rPr>
              <a:t>… (</a:t>
            </a:r>
            <a:r>
              <a:rPr lang="en-US" sz="2800" dirty="0" err="1">
                <a:solidFill>
                  <a:srgbClr val="0000FF"/>
                </a:solidFill>
              </a:rPr>
              <a:t>làm</a:t>
            </a:r>
            <a:r>
              <a:rPr lang="en-US" sz="2800" dirty="0">
                <a:solidFill>
                  <a:srgbClr val="0000FF"/>
                </a:solidFill>
              </a:rPr>
              <a:t> ở </a:t>
            </a:r>
            <a:r>
              <a:rPr lang="en-US" sz="2800" dirty="0" err="1" smtClean="0">
                <a:solidFill>
                  <a:srgbClr val="0000FF"/>
                </a:solidFill>
              </a:rPr>
              <a:t>nhà</a:t>
            </a:r>
            <a:r>
              <a:rPr lang="en-US" sz="2800" dirty="0" smtClean="0">
                <a:solidFill>
                  <a:srgbClr val="0000FF"/>
                </a:solidFill>
              </a:rPr>
              <a:t>, </a:t>
            </a:r>
            <a:r>
              <a:rPr lang="en-US" sz="2800" dirty="0" err="1" smtClean="0">
                <a:solidFill>
                  <a:srgbClr val="0000FF"/>
                </a:solidFill>
              </a:rPr>
              <a:t>sẽ</a:t>
            </a:r>
            <a:r>
              <a:rPr lang="en-US" sz="2800" dirty="0" smtClean="0">
                <a:solidFill>
                  <a:srgbClr val="0000FF"/>
                </a:solidFill>
              </a:rPr>
              <a:t> </a:t>
            </a:r>
            <a:r>
              <a:rPr lang="en-US" sz="2800" dirty="0" err="1" smtClean="0">
                <a:solidFill>
                  <a:srgbClr val="0000FF"/>
                </a:solidFill>
              </a:rPr>
              <a:t>báo</a:t>
            </a:r>
            <a:r>
              <a:rPr lang="en-US" sz="2800" dirty="0" smtClean="0">
                <a:solidFill>
                  <a:srgbClr val="0000FF"/>
                </a:solidFill>
              </a:rPr>
              <a:t> </a:t>
            </a:r>
            <a:r>
              <a:rPr lang="en-US" sz="2800" dirty="0" err="1" smtClean="0">
                <a:solidFill>
                  <a:srgbClr val="0000FF"/>
                </a:solidFill>
              </a:rPr>
              <a:t>cáo</a:t>
            </a:r>
            <a:r>
              <a:rPr lang="en-US" sz="2800" dirty="0" smtClean="0">
                <a:solidFill>
                  <a:srgbClr val="0000FF"/>
                </a:solidFill>
              </a:rPr>
              <a:t> </a:t>
            </a:r>
            <a:r>
              <a:rPr lang="en-US" sz="2800" dirty="0" err="1" smtClean="0">
                <a:solidFill>
                  <a:srgbClr val="0000FF"/>
                </a:solidFill>
              </a:rPr>
              <a:t>trong</a:t>
            </a:r>
            <a:r>
              <a:rPr lang="en-US" sz="2800" dirty="0" smtClean="0">
                <a:solidFill>
                  <a:srgbClr val="0000FF"/>
                </a:solidFill>
              </a:rPr>
              <a:t> </a:t>
            </a:r>
            <a:r>
              <a:rPr lang="en-US" sz="2800" dirty="0" err="1" smtClean="0">
                <a:solidFill>
                  <a:srgbClr val="0000FF"/>
                </a:solidFill>
              </a:rPr>
              <a:t>giờ</a:t>
            </a:r>
            <a:r>
              <a:rPr lang="en-US" sz="2800" dirty="0" smtClean="0">
                <a:solidFill>
                  <a:srgbClr val="0000FF"/>
                </a:solidFill>
              </a:rPr>
              <a:t> </a:t>
            </a:r>
            <a:r>
              <a:rPr lang="en-US" sz="2800" dirty="0" err="1" smtClean="0">
                <a:solidFill>
                  <a:srgbClr val="0000FF"/>
                </a:solidFill>
              </a:rPr>
              <a:t>học</a:t>
            </a:r>
            <a:r>
              <a:rPr lang="en-US" sz="2800" dirty="0" smtClean="0">
                <a:solidFill>
                  <a:srgbClr val="0000FF"/>
                </a:solidFill>
              </a:rPr>
              <a:t> </a:t>
            </a:r>
            <a:r>
              <a:rPr lang="en-US" sz="2800" dirty="0" err="1" smtClean="0">
                <a:solidFill>
                  <a:srgbClr val="0000FF"/>
                </a:solidFill>
              </a:rPr>
              <a:t>sau</a:t>
            </a:r>
            <a:r>
              <a:rPr lang="en-US" sz="2800" dirty="0" smtClean="0">
                <a:solidFill>
                  <a:srgbClr val="0000FF"/>
                </a:solidFill>
              </a:rPr>
              <a:t> </a:t>
            </a:r>
            <a:r>
              <a:rPr lang="en-US" sz="2800" dirty="0" err="1" smtClean="0">
                <a:solidFill>
                  <a:srgbClr val="0000FF"/>
                </a:solidFill>
              </a:rPr>
              <a:t>của</a:t>
            </a:r>
            <a:r>
              <a:rPr lang="en-US" sz="2800" dirty="0" smtClean="0">
                <a:solidFill>
                  <a:srgbClr val="0000FF"/>
                </a:solidFill>
              </a:rPr>
              <a:t> </a:t>
            </a:r>
            <a:r>
              <a:rPr lang="en-US" sz="2800" dirty="0" err="1" smtClean="0">
                <a:solidFill>
                  <a:srgbClr val="0000FF"/>
                </a:solidFill>
              </a:rPr>
              <a:t>bài</a:t>
            </a:r>
            <a:r>
              <a:rPr lang="en-US" sz="2800" dirty="0" smtClean="0">
                <a:solidFill>
                  <a:srgbClr val="0000FF"/>
                </a:solidFill>
              </a:rPr>
              <a:t> </a:t>
            </a:r>
            <a:r>
              <a:rPr lang="en-US" sz="2800" dirty="0" err="1" smtClean="0">
                <a:solidFill>
                  <a:srgbClr val="0000FF"/>
                </a:solidFill>
              </a:rPr>
              <a:t>học</a:t>
            </a:r>
            <a:r>
              <a:rPr lang="en-US" sz="2800" dirty="0" smtClean="0">
                <a:solidFill>
                  <a:srgbClr val="0000FF"/>
                </a:solidFill>
              </a:rPr>
              <a:t>)</a:t>
            </a:r>
            <a:endParaRPr lang="en-GB" sz="2800" dirty="0">
              <a:solidFill>
                <a:srgbClr val="0000FF"/>
              </a:solidFill>
            </a:endParaRPr>
          </a:p>
          <a:p>
            <a:pPr fontAlgn="t"/>
            <a:r>
              <a:rPr lang="en-US" sz="2800" dirty="0"/>
              <a:t>+ </a:t>
            </a:r>
            <a:r>
              <a:rPr lang="en-US" sz="2800" dirty="0" err="1"/>
              <a:t>Sản</a:t>
            </a:r>
            <a:r>
              <a:rPr lang="en-US" sz="2800" dirty="0"/>
              <a:t> </a:t>
            </a:r>
            <a:r>
              <a:rPr lang="en-US" sz="2800" dirty="0" err="1"/>
              <a:t>phẩm</a:t>
            </a:r>
            <a:r>
              <a:rPr lang="en-US" sz="2800" dirty="0"/>
              <a:t> </a:t>
            </a:r>
            <a:r>
              <a:rPr lang="en-US" sz="2800" dirty="0" err="1"/>
              <a:t>trưng</a:t>
            </a:r>
            <a:r>
              <a:rPr lang="en-US" sz="2800" dirty="0"/>
              <a:t> </a:t>
            </a:r>
            <a:r>
              <a:rPr lang="en-US" sz="2800" dirty="0" err="1"/>
              <a:t>bày</a:t>
            </a:r>
            <a:r>
              <a:rPr lang="en-US" sz="2800" dirty="0"/>
              <a:t> </a:t>
            </a:r>
            <a:r>
              <a:rPr lang="en-US" sz="2800" dirty="0" err="1"/>
              <a:t>dạng</a:t>
            </a:r>
            <a:r>
              <a:rPr lang="en-US" sz="2800" dirty="0"/>
              <a:t> </a:t>
            </a:r>
            <a:r>
              <a:rPr lang="en-US" sz="2800" dirty="0" err="1"/>
              <a:t>phòng</a:t>
            </a:r>
            <a:r>
              <a:rPr lang="en-US" sz="2800" dirty="0"/>
              <a:t> </a:t>
            </a:r>
            <a:r>
              <a:rPr lang="en-US" sz="2800" dirty="0" err="1"/>
              <a:t>tranh</a:t>
            </a:r>
            <a:r>
              <a:rPr lang="en-US" sz="2800" dirty="0"/>
              <a:t>: </a:t>
            </a:r>
            <a:r>
              <a:rPr lang="en-US" sz="2800" dirty="0" err="1"/>
              <a:t>Sử</a:t>
            </a:r>
            <a:r>
              <a:rPr lang="en-US" sz="2800" dirty="0"/>
              <a:t> </a:t>
            </a:r>
            <a:r>
              <a:rPr lang="en-US" sz="2800" dirty="0" err="1"/>
              <a:t>dụng</a:t>
            </a:r>
            <a:r>
              <a:rPr lang="en-US" sz="2800" dirty="0"/>
              <a:t> </a:t>
            </a:r>
            <a:r>
              <a:rPr lang="en-US" sz="2800" dirty="0" err="1"/>
              <a:t>bút</a:t>
            </a:r>
            <a:r>
              <a:rPr lang="en-US" sz="2800" dirty="0"/>
              <a:t> </a:t>
            </a:r>
            <a:r>
              <a:rPr lang="en-US" sz="2800" dirty="0" err="1"/>
              <a:t>màu</a:t>
            </a:r>
            <a:r>
              <a:rPr lang="en-US" sz="2800" dirty="0"/>
              <a:t> </a:t>
            </a:r>
            <a:r>
              <a:rPr lang="en-US" sz="2800" dirty="0" err="1"/>
              <a:t>và</a:t>
            </a:r>
            <a:r>
              <a:rPr lang="en-US" sz="2800" dirty="0"/>
              <a:t> </a:t>
            </a:r>
            <a:r>
              <a:rPr lang="en-US" sz="2800" dirty="0" err="1"/>
              <a:t>ký</a:t>
            </a:r>
            <a:r>
              <a:rPr lang="en-US" sz="2800" dirty="0"/>
              <a:t> </a:t>
            </a:r>
            <a:r>
              <a:rPr lang="en-US" sz="2800" dirty="0" err="1"/>
              <a:t>hiệu</a:t>
            </a:r>
            <a:r>
              <a:rPr lang="en-US" sz="2800" dirty="0"/>
              <a:t> … </a:t>
            </a:r>
            <a:r>
              <a:rPr lang="en-US" sz="2800" dirty="0" err="1"/>
              <a:t>thể</a:t>
            </a:r>
            <a:r>
              <a:rPr lang="en-US" sz="2800" dirty="0"/>
              <a:t> </a:t>
            </a:r>
            <a:r>
              <a:rPr lang="en-US" sz="2800" dirty="0" err="1"/>
              <a:t>hiện</a:t>
            </a:r>
            <a:r>
              <a:rPr lang="en-US" sz="2800" dirty="0"/>
              <a:t> </a:t>
            </a:r>
            <a:r>
              <a:rPr lang="en-US" sz="2800" dirty="0" err="1"/>
              <a:t>các</a:t>
            </a:r>
            <a:r>
              <a:rPr lang="en-US" sz="2800" dirty="0"/>
              <a:t> </a:t>
            </a:r>
            <a:r>
              <a:rPr lang="en-US" sz="2800" dirty="0" err="1"/>
              <a:t>đặc</a:t>
            </a:r>
            <a:r>
              <a:rPr lang="en-US" sz="2800" dirty="0"/>
              <a:t> </a:t>
            </a:r>
            <a:r>
              <a:rPr lang="en-US" sz="2800" dirty="0" err="1"/>
              <a:t>điểm</a:t>
            </a:r>
            <a:r>
              <a:rPr lang="en-US" sz="2800" dirty="0"/>
              <a:t> </a:t>
            </a:r>
            <a:r>
              <a:rPr lang="en-US" sz="2800" dirty="0" err="1"/>
              <a:t>tự</a:t>
            </a:r>
            <a:r>
              <a:rPr lang="en-US" sz="2800" dirty="0"/>
              <a:t> </a:t>
            </a:r>
            <a:r>
              <a:rPr lang="en-US" sz="2800" dirty="0" err="1"/>
              <a:t>nhiên</a:t>
            </a:r>
            <a:r>
              <a:rPr lang="en-US" sz="2800" dirty="0"/>
              <a:t> </a:t>
            </a:r>
            <a:r>
              <a:rPr lang="en-US" sz="2800" dirty="0" err="1"/>
              <a:t>đó</a:t>
            </a:r>
            <a:r>
              <a:rPr lang="en-US" sz="2800" dirty="0"/>
              <a:t> </a:t>
            </a:r>
            <a:r>
              <a:rPr lang="en-US" sz="2800" dirty="0" err="1"/>
              <a:t>trên</a:t>
            </a:r>
            <a:r>
              <a:rPr lang="en-US" sz="2800" dirty="0"/>
              <a:t> </a:t>
            </a:r>
            <a:r>
              <a:rPr lang="en-US" sz="2800" dirty="0" err="1"/>
              <a:t>giấy</a:t>
            </a:r>
            <a:r>
              <a:rPr lang="en-US" sz="2800" dirty="0"/>
              <a:t> A0 </a:t>
            </a:r>
            <a:r>
              <a:rPr lang="en-US" sz="2800" dirty="0" err="1"/>
              <a:t>có</a:t>
            </a:r>
            <a:r>
              <a:rPr lang="en-US" sz="2800" dirty="0"/>
              <a:t> </a:t>
            </a:r>
            <a:r>
              <a:rPr lang="en-US" sz="2800" dirty="0" err="1"/>
              <a:t>thể</a:t>
            </a:r>
            <a:r>
              <a:rPr lang="en-US" sz="2800" dirty="0"/>
              <a:t> </a:t>
            </a:r>
            <a:r>
              <a:rPr lang="en-US" sz="2800" dirty="0" err="1"/>
              <a:t>thiết</a:t>
            </a:r>
            <a:r>
              <a:rPr lang="en-US" sz="2800" dirty="0"/>
              <a:t> </a:t>
            </a:r>
            <a:r>
              <a:rPr lang="en-US" sz="2800" dirty="0" err="1"/>
              <a:t>kế</a:t>
            </a:r>
            <a:r>
              <a:rPr lang="en-US" sz="2800" dirty="0"/>
              <a:t> </a:t>
            </a:r>
            <a:r>
              <a:rPr lang="en-US" sz="2800" dirty="0" err="1"/>
              <a:t>thêm</a:t>
            </a:r>
            <a:r>
              <a:rPr lang="en-US" sz="2800" dirty="0"/>
              <a:t> </a:t>
            </a:r>
            <a:r>
              <a:rPr lang="en-US" sz="2800" dirty="0" err="1"/>
              <a:t>các</a:t>
            </a:r>
            <a:r>
              <a:rPr lang="en-US" sz="2800" dirty="0"/>
              <a:t> </a:t>
            </a:r>
            <a:r>
              <a:rPr lang="en-US" sz="2800" dirty="0" err="1"/>
              <a:t>sản</a:t>
            </a:r>
            <a:r>
              <a:rPr lang="en-US" sz="2800" dirty="0"/>
              <a:t> </a:t>
            </a:r>
            <a:r>
              <a:rPr lang="en-US" sz="2800" dirty="0" err="1"/>
              <a:t>phẩm</a:t>
            </a:r>
            <a:r>
              <a:rPr lang="en-US" sz="2800" dirty="0"/>
              <a:t> </a:t>
            </a:r>
            <a:r>
              <a:rPr lang="en-US" sz="2800" dirty="0" err="1"/>
              <a:t>sáng</a:t>
            </a:r>
            <a:r>
              <a:rPr lang="en-US" sz="2800" dirty="0"/>
              <a:t> </a:t>
            </a:r>
            <a:r>
              <a:rPr lang="en-US" sz="2800" dirty="0" err="1"/>
              <a:t>tạo</a:t>
            </a:r>
            <a:r>
              <a:rPr lang="en-US" sz="2800" dirty="0"/>
              <a:t> </a:t>
            </a:r>
            <a:r>
              <a:rPr lang="en-US" sz="2800" dirty="0" err="1"/>
              <a:t>dạng</a:t>
            </a:r>
            <a:r>
              <a:rPr lang="en-US" sz="2800" dirty="0"/>
              <a:t> </a:t>
            </a:r>
            <a:r>
              <a:rPr lang="en-US" sz="2800" dirty="0" err="1"/>
              <a:t>sơ</a:t>
            </a:r>
            <a:r>
              <a:rPr lang="en-US" sz="2800" dirty="0"/>
              <a:t> </a:t>
            </a:r>
            <a:r>
              <a:rPr lang="en-US" sz="2800" dirty="0" err="1"/>
              <a:t>đồ</a:t>
            </a:r>
            <a:r>
              <a:rPr lang="en-US" sz="2800" dirty="0"/>
              <a:t> </a:t>
            </a:r>
            <a:r>
              <a:rPr lang="en-US" sz="2800" dirty="0" err="1"/>
              <a:t>tư</a:t>
            </a:r>
            <a:r>
              <a:rPr lang="en-US" sz="2800" dirty="0"/>
              <a:t> </a:t>
            </a:r>
            <a:r>
              <a:rPr lang="en-US" sz="2800" dirty="0" err="1"/>
              <a:t>duy</a:t>
            </a:r>
            <a:r>
              <a:rPr lang="en-US" sz="2800" dirty="0"/>
              <a:t>, </a:t>
            </a:r>
            <a:r>
              <a:rPr lang="en-US" sz="2800" dirty="0" err="1"/>
              <a:t>Infographic</a:t>
            </a:r>
            <a:r>
              <a:rPr lang="en-US" sz="2800" dirty="0"/>
              <a:t>, </a:t>
            </a:r>
            <a:r>
              <a:rPr lang="en-US" sz="2800" dirty="0" err="1"/>
              <a:t>tập</a:t>
            </a:r>
            <a:r>
              <a:rPr lang="en-US" sz="2800" dirty="0"/>
              <a:t> san, </a:t>
            </a:r>
            <a:r>
              <a:rPr lang="en-US" sz="2800" dirty="0" err="1"/>
              <a:t>bài</a:t>
            </a:r>
            <a:r>
              <a:rPr lang="en-US" sz="2800" dirty="0"/>
              <a:t> </a:t>
            </a:r>
            <a:r>
              <a:rPr lang="en-US" sz="2800" dirty="0" err="1"/>
              <a:t>nghiên</a:t>
            </a:r>
            <a:r>
              <a:rPr lang="en-US" sz="2800" dirty="0"/>
              <a:t> </a:t>
            </a:r>
            <a:r>
              <a:rPr lang="en-US" sz="2800" dirty="0" err="1"/>
              <a:t>cứu</a:t>
            </a:r>
            <a:r>
              <a:rPr lang="en-US" sz="2800" dirty="0"/>
              <a:t> … </a:t>
            </a:r>
            <a:r>
              <a:rPr lang="en-US" sz="2800" dirty="0" err="1"/>
              <a:t>để</a:t>
            </a:r>
            <a:r>
              <a:rPr lang="en-US" sz="2800" dirty="0"/>
              <a:t> </a:t>
            </a:r>
            <a:r>
              <a:rPr lang="en-US" sz="2800" dirty="0" err="1"/>
              <a:t>trình</a:t>
            </a:r>
            <a:r>
              <a:rPr lang="en-US" sz="2800" dirty="0"/>
              <a:t> </a:t>
            </a:r>
            <a:r>
              <a:rPr lang="en-US" sz="2800" dirty="0" err="1"/>
              <a:t>bày</a:t>
            </a:r>
            <a:r>
              <a:rPr lang="en-US" sz="2800" dirty="0"/>
              <a:t> </a:t>
            </a:r>
            <a:r>
              <a:rPr lang="en-US" sz="2800" dirty="0" err="1"/>
              <a:t>các</a:t>
            </a:r>
            <a:r>
              <a:rPr lang="en-US" sz="2800" dirty="0"/>
              <a:t> </a:t>
            </a:r>
            <a:r>
              <a:rPr lang="en-US" sz="2800" dirty="0" err="1"/>
              <a:t>đặc</a:t>
            </a:r>
            <a:r>
              <a:rPr lang="en-US" sz="2800" dirty="0"/>
              <a:t> </a:t>
            </a:r>
            <a:r>
              <a:rPr lang="en-US" sz="2800" dirty="0" err="1"/>
              <a:t>điểm</a:t>
            </a:r>
            <a:r>
              <a:rPr lang="en-US" sz="2800" dirty="0"/>
              <a:t> </a:t>
            </a:r>
            <a:r>
              <a:rPr lang="en-US" sz="2800" dirty="0" err="1"/>
              <a:t>tự</a:t>
            </a:r>
            <a:r>
              <a:rPr lang="en-US" sz="2800" dirty="0"/>
              <a:t> </a:t>
            </a:r>
            <a:r>
              <a:rPr lang="en-US" sz="2800" dirty="0" err="1"/>
              <a:t>nhiên</a:t>
            </a:r>
            <a:r>
              <a:rPr lang="en-US" sz="2800" dirty="0"/>
              <a:t> </a:t>
            </a:r>
            <a:r>
              <a:rPr lang="en-US" sz="2800" dirty="0" err="1"/>
              <a:t>một</a:t>
            </a:r>
            <a:r>
              <a:rPr lang="en-US" sz="2800" dirty="0"/>
              <a:t> </a:t>
            </a:r>
            <a:r>
              <a:rPr lang="en-US" sz="2800" dirty="0" err="1"/>
              <a:t>cách</a:t>
            </a:r>
            <a:r>
              <a:rPr lang="en-US" sz="2800" dirty="0"/>
              <a:t> </a:t>
            </a:r>
            <a:r>
              <a:rPr lang="en-US" sz="2800" dirty="0" err="1"/>
              <a:t>sáng</a:t>
            </a:r>
            <a:r>
              <a:rPr lang="en-US" sz="2800" dirty="0"/>
              <a:t> </a:t>
            </a:r>
            <a:r>
              <a:rPr lang="en-US" sz="2800" dirty="0" err="1"/>
              <a:t>tạo</a:t>
            </a:r>
            <a:r>
              <a:rPr lang="en-US" sz="2800" dirty="0"/>
              <a:t>, </a:t>
            </a:r>
            <a:r>
              <a:rPr lang="en-US" sz="2800" dirty="0" err="1"/>
              <a:t>khoa</a:t>
            </a:r>
            <a:r>
              <a:rPr lang="en-US" sz="2800" dirty="0"/>
              <a:t> </a:t>
            </a:r>
            <a:r>
              <a:rPr lang="en-US" sz="2800" dirty="0" err="1"/>
              <a:t>học</a:t>
            </a:r>
            <a:r>
              <a:rPr lang="en-US" sz="2800" dirty="0"/>
              <a:t>, </a:t>
            </a:r>
            <a:r>
              <a:rPr lang="en-US" sz="2800" dirty="0" err="1"/>
              <a:t>dễ</a:t>
            </a:r>
            <a:r>
              <a:rPr lang="en-US" sz="2800" dirty="0"/>
              <a:t> </a:t>
            </a:r>
            <a:r>
              <a:rPr lang="en-US" sz="2800" dirty="0" err="1"/>
              <a:t>hiểu</a:t>
            </a:r>
            <a:r>
              <a:rPr lang="en-US" sz="2800" dirty="0"/>
              <a:t>. (</a:t>
            </a:r>
            <a:r>
              <a:rPr lang="en-US" sz="2800" dirty="0" err="1"/>
              <a:t>làm</a:t>
            </a:r>
            <a:r>
              <a:rPr lang="en-US" sz="2800" dirty="0"/>
              <a:t> ở </a:t>
            </a:r>
            <a:r>
              <a:rPr lang="en-US" sz="2800" dirty="0" err="1" smtClean="0"/>
              <a:t>nhà</a:t>
            </a:r>
            <a:r>
              <a:rPr lang="en-US" sz="2800" dirty="0" smtClean="0"/>
              <a:t>, </a:t>
            </a:r>
            <a:r>
              <a:rPr lang="en-US" sz="2800" dirty="0" err="1"/>
              <a:t>sẽ</a:t>
            </a:r>
            <a:r>
              <a:rPr lang="en-US" sz="2800" dirty="0"/>
              <a:t> </a:t>
            </a:r>
            <a:r>
              <a:rPr lang="en-US" sz="2800" dirty="0" err="1" smtClean="0"/>
              <a:t>trưng</a:t>
            </a:r>
            <a:r>
              <a:rPr lang="en-US" sz="2800" dirty="0" smtClean="0"/>
              <a:t> </a:t>
            </a:r>
            <a:r>
              <a:rPr lang="en-US" sz="2800" dirty="0" err="1" smtClean="0"/>
              <a:t>bày</a:t>
            </a:r>
            <a:r>
              <a:rPr lang="en-US" sz="2800" dirty="0"/>
              <a:t> </a:t>
            </a:r>
            <a:r>
              <a:rPr lang="en-US" sz="2800" dirty="0" err="1" smtClean="0"/>
              <a:t>trong</a:t>
            </a:r>
            <a:r>
              <a:rPr lang="en-US" sz="2800" dirty="0" smtClean="0"/>
              <a:t> </a:t>
            </a:r>
            <a:r>
              <a:rPr lang="en-US" sz="2800" dirty="0" err="1"/>
              <a:t>giờ</a:t>
            </a:r>
            <a:r>
              <a:rPr lang="en-US" sz="2800" dirty="0"/>
              <a:t> </a:t>
            </a:r>
            <a:r>
              <a:rPr lang="en-US" sz="2800" dirty="0" err="1"/>
              <a:t>học</a:t>
            </a:r>
            <a:r>
              <a:rPr lang="en-US" sz="2800" dirty="0"/>
              <a:t> </a:t>
            </a:r>
            <a:r>
              <a:rPr lang="en-US" sz="2800" dirty="0" err="1"/>
              <a:t>sau</a:t>
            </a:r>
            <a:r>
              <a:rPr lang="en-US" sz="2800" dirty="0"/>
              <a:t> </a:t>
            </a:r>
            <a:r>
              <a:rPr lang="en-US" sz="2800" dirty="0" err="1"/>
              <a:t>của</a:t>
            </a:r>
            <a:r>
              <a:rPr lang="en-US" sz="2800" dirty="0"/>
              <a:t> </a:t>
            </a:r>
            <a:r>
              <a:rPr lang="en-US" sz="2800" dirty="0" err="1"/>
              <a:t>bài</a:t>
            </a:r>
            <a:r>
              <a:rPr lang="en-US" sz="2800" dirty="0"/>
              <a:t> </a:t>
            </a:r>
            <a:r>
              <a:rPr lang="en-US" sz="2800" dirty="0" err="1" smtClean="0"/>
              <a:t>học</a:t>
            </a:r>
            <a:r>
              <a:rPr lang="en-US" sz="2800" dirty="0" smtClean="0"/>
              <a:t>)</a:t>
            </a:r>
            <a:endParaRPr lang="en-GB" sz="2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973" y="2995863"/>
            <a:ext cx="2710418" cy="1470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973" y="1167061"/>
            <a:ext cx="2710418" cy="1488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75461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27221" y="493295"/>
            <a:ext cx="9974179" cy="461665"/>
          </a:xfrm>
          <a:prstGeom prst="rect">
            <a:avLst/>
          </a:prstGeom>
          <a:noFill/>
        </p:spPr>
        <p:txBody>
          <a:bodyPr wrap="square" rtlCol="0">
            <a:spAutoFit/>
          </a:bodyPr>
          <a:lstStyle/>
          <a:p>
            <a:pPr algn="ctr"/>
            <a:r>
              <a:rPr lang="en-GB" sz="2400" b="1" u="sng" dirty="0" smtClean="0">
                <a:solidFill>
                  <a:srgbClr val="FF0000"/>
                </a:solidFill>
              </a:rPr>
              <a:t>TIÊU CHÍ ĐÁNH GIÁ SẢN PHẨM</a:t>
            </a:r>
          </a:p>
        </p:txBody>
      </p:sp>
      <p:graphicFrame>
        <p:nvGraphicFramePr>
          <p:cNvPr id="3" name="Table 2"/>
          <p:cNvGraphicFramePr>
            <a:graphicFrameLocks noGrp="1"/>
          </p:cNvGraphicFramePr>
          <p:nvPr>
            <p:extLst>
              <p:ext uri="{D42A27DB-BD31-4B8C-83A1-F6EECF244321}">
                <p14:modId xmlns:p14="http://schemas.microsoft.com/office/powerpoint/2010/main" val="1022799220"/>
              </p:ext>
            </p:extLst>
          </p:nvPr>
        </p:nvGraphicFramePr>
        <p:xfrm>
          <a:off x="2143226" y="1094874"/>
          <a:ext cx="8588941" cy="5149506"/>
        </p:xfrm>
        <a:graphic>
          <a:graphicData uri="http://schemas.openxmlformats.org/drawingml/2006/table">
            <a:tbl>
              <a:tblPr firstRow="1" firstCol="1" bandRow="1">
                <a:tableStyleId>{5C22544A-7EE6-4342-B048-85BDC9FD1C3A}</a:tableStyleId>
              </a:tblPr>
              <a:tblGrid>
                <a:gridCol w="1642217"/>
                <a:gridCol w="6052043"/>
                <a:gridCol w="894681"/>
              </a:tblGrid>
              <a:tr h="399155">
                <a:tc>
                  <a:txBody>
                    <a:bodyPr/>
                    <a:lstStyle/>
                    <a:p>
                      <a:pPr algn="ctr">
                        <a:spcAft>
                          <a:spcPts val="0"/>
                        </a:spcAft>
                      </a:pPr>
                      <a:r>
                        <a:rPr lang="en-GB" sz="1800" dirty="0">
                          <a:solidFill>
                            <a:schemeClr val="tx1"/>
                          </a:solidFill>
                          <a:effectLst/>
                        </a:rPr>
                        <a:t>STT</a:t>
                      </a:r>
                      <a:endParaRPr lang="en-GB" sz="1800" dirty="0">
                        <a:solidFill>
                          <a:schemeClr val="tx1"/>
                        </a:solidFill>
                        <a:effectLst/>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92D050"/>
                    </a:solidFill>
                  </a:tcPr>
                </a:tc>
                <a:tc>
                  <a:txBody>
                    <a:bodyPr/>
                    <a:lstStyle/>
                    <a:p>
                      <a:pPr algn="ctr">
                        <a:spcAft>
                          <a:spcPts val="0"/>
                        </a:spcAft>
                      </a:pPr>
                      <a:r>
                        <a:rPr lang="en-GB" sz="1800" dirty="0" err="1">
                          <a:solidFill>
                            <a:schemeClr val="tx1"/>
                          </a:solidFill>
                          <a:effectLst/>
                        </a:rPr>
                        <a:t>Tiêu</a:t>
                      </a:r>
                      <a:r>
                        <a:rPr lang="en-GB" sz="1800" dirty="0">
                          <a:solidFill>
                            <a:schemeClr val="tx1"/>
                          </a:solidFill>
                          <a:effectLst/>
                        </a:rPr>
                        <a:t> </a:t>
                      </a:r>
                      <a:r>
                        <a:rPr lang="en-GB" sz="1800" dirty="0" err="1">
                          <a:solidFill>
                            <a:schemeClr val="tx1"/>
                          </a:solidFill>
                          <a:effectLst/>
                        </a:rPr>
                        <a:t>chí</a:t>
                      </a:r>
                      <a:endParaRPr lang="en-GB" sz="18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92D050"/>
                    </a:solidFill>
                  </a:tcPr>
                </a:tc>
                <a:tc>
                  <a:txBody>
                    <a:bodyPr/>
                    <a:lstStyle/>
                    <a:p>
                      <a:pPr>
                        <a:spcAft>
                          <a:spcPts val="0"/>
                        </a:spcAft>
                      </a:pPr>
                      <a:r>
                        <a:rPr lang="en-GB" sz="1800" dirty="0" err="1">
                          <a:solidFill>
                            <a:schemeClr val="tx1"/>
                          </a:solidFill>
                          <a:effectLst/>
                        </a:rPr>
                        <a:t>Điểm</a:t>
                      </a:r>
                      <a:endParaRPr lang="en-GB" sz="18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92D050"/>
                    </a:solidFill>
                  </a:tcPr>
                </a:tc>
              </a:tr>
              <a:tr h="1088186">
                <a:tc>
                  <a:txBody>
                    <a:bodyPr/>
                    <a:lstStyle/>
                    <a:p>
                      <a:pPr>
                        <a:spcAft>
                          <a:spcPts val="0"/>
                        </a:spcAft>
                      </a:pPr>
                      <a:r>
                        <a:rPr lang="en-GB" sz="1800" dirty="0">
                          <a:solidFill>
                            <a:schemeClr val="tx1"/>
                          </a:solidFill>
                          <a:effectLst/>
                        </a:rPr>
                        <a:t>1. (2điểm)</a:t>
                      </a:r>
                    </a:p>
                    <a:p>
                      <a:pPr>
                        <a:spcAft>
                          <a:spcPts val="0"/>
                        </a:spcAft>
                      </a:pPr>
                      <a:r>
                        <a:rPr lang="en-US" sz="1800" dirty="0" err="1">
                          <a:solidFill>
                            <a:schemeClr val="tx1"/>
                          </a:solidFill>
                          <a:effectLst/>
                        </a:rPr>
                        <a:t>Hoạt</a:t>
                      </a:r>
                      <a:r>
                        <a:rPr lang="en-US" sz="1800" dirty="0">
                          <a:solidFill>
                            <a:schemeClr val="tx1"/>
                          </a:solidFill>
                          <a:effectLst/>
                        </a:rPr>
                        <a:t> </a:t>
                      </a:r>
                      <a:r>
                        <a:rPr lang="en-US" sz="1800" dirty="0" err="1">
                          <a:solidFill>
                            <a:schemeClr val="tx1"/>
                          </a:solidFill>
                          <a:effectLst/>
                        </a:rPr>
                        <a:t>động</a:t>
                      </a:r>
                      <a:r>
                        <a:rPr lang="en-US" sz="1800" dirty="0">
                          <a:solidFill>
                            <a:schemeClr val="tx1"/>
                          </a:solidFill>
                          <a:effectLst/>
                        </a:rPr>
                        <a:t> </a:t>
                      </a:r>
                      <a:r>
                        <a:rPr lang="en-US" sz="1800" dirty="0" err="1">
                          <a:solidFill>
                            <a:schemeClr val="tx1"/>
                          </a:solidFill>
                          <a:effectLst/>
                        </a:rPr>
                        <a:t>nhóm</a:t>
                      </a:r>
                      <a:endParaRPr lang="en-GB" sz="1800" dirty="0">
                        <a:solidFill>
                          <a:schemeClr val="tx1"/>
                        </a:solidFill>
                        <a:effectLst/>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spcAft>
                          <a:spcPts val="0"/>
                        </a:spcAft>
                        <a:tabLst>
                          <a:tab pos="771525" algn="l"/>
                        </a:tabLst>
                      </a:pPr>
                      <a:r>
                        <a:rPr lang="en-US" sz="1800" dirty="0">
                          <a:effectLst/>
                        </a:rPr>
                        <a:t>- </a:t>
                      </a:r>
                      <a:r>
                        <a:rPr lang="en-US" sz="1800" dirty="0" err="1">
                          <a:effectLst/>
                        </a:rPr>
                        <a:t>Tất</a:t>
                      </a:r>
                      <a:r>
                        <a:rPr lang="en-US" sz="1800" dirty="0">
                          <a:effectLst/>
                        </a:rPr>
                        <a:t> </a:t>
                      </a:r>
                      <a:r>
                        <a:rPr lang="en-US" sz="1800" dirty="0" err="1">
                          <a:effectLst/>
                        </a:rPr>
                        <a:t>cả</a:t>
                      </a:r>
                      <a:r>
                        <a:rPr lang="en-US" sz="1800" dirty="0">
                          <a:effectLst/>
                        </a:rPr>
                        <a:t> </a:t>
                      </a:r>
                      <a:r>
                        <a:rPr lang="en-US" sz="1800" dirty="0" err="1">
                          <a:effectLst/>
                        </a:rPr>
                        <a:t>các</a:t>
                      </a:r>
                      <a:r>
                        <a:rPr lang="en-US" sz="1800" dirty="0">
                          <a:effectLst/>
                        </a:rPr>
                        <a:t> </a:t>
                      </a:r>
                      <a:r>
                        <a:rPr lang="en-US" sz="1800" dirty="0" err="1">
                          <a:effectLst/>
                        </a:rPr>
                        <a:t>thành</a:t>
                      </a:r>
                      <a:r>
                        <a:rPr lang="en-US" sz="1800" dirty="0">
                          <a:effectLst/>
                        </a:rPr>
                        <a:t> </a:t>
                      </a:r>
                      <a:r>
                        <a:rPr lang="en-US" sz="1800" dirty="0" err="1">
                          <a:effectLst/>
                        </a:rPr>
                        <a:t>viên</a:t>
                      </a:r>
                      <a:r>
                        <a:rPr lang="en-US" sz="1800" dirty="0">
                          <a:effectLst/>
                        </a:rPr>
                        <a:t> </a:t>
                      </a:r>
                      <a:r>
                        <a:rPr lang="en-US" sz="1800" dirty="0" err="1">
                          <a:effectLst/>
                        </a:rPr>
                        <a:t>tham</a:t>
                      </a:r>
                      <a:r>
                        <a:rPr lang="en-US" sz="1800" dirty="0">
                          <a:effectLst/>
                        </a:rPr>
                        <a:t> </a:t>
                      </a:r>
                      <a:r>
                        <a:rPr lang="en-US" sz="1800" dirty="0" err="1">
                          <a:effectLst/>
                        </a:rPr>
                        <a:t>gia</a:t>
                      </a:r>
                      <a:r>
                        <a:rPr lang="en-US" sz="1800" dirty="0">
                          <a:effectLst/>
                        </a:rPr>
                        <a:t> </a:t>
                      </a:r>
                      <a:r>
                        <a:rPr lang="en-US" sz="1800" dirty="0" err="1">
                          <a:effectLst/>
                        </a:rPr>
                        <a:t>và</a:t>
                      </a:r>
                      <a:r>
                        <a:rPr lang="en-US" sz="1800" dirty="0">
                          <a:effectLst/>
                        </a:rPr>
                        <a:t> </a:t>
                      </a:r>
                      <a:r>
                        <a:rPr lang="en-US" sz="1800" dirty="0" err="1">
                          <a:effectLst/>
                        </a:rPr>
                        <a:t>hoàn</a:t>
                      </a:r>
                      <a:r>
                        <a:rPr lang="en-US" sz="1800" dirty="0">
                          <a:effectLst/>
                        </a:rPr>
                        <a:t> </a:t>
                      </a:r>
                      <a:r>
                        <a:rPr lang="en-US" sz="1800" dirty="0" err="1">
                          <a:effectLst/>
                        </a:rPr>
                        <a:t>thành</a:t>
                      </a:r>
                      <a:r>
                        <a:rPr lang="en-US" sz="1800" dirty="0">
                          <a:effectLst/>
                        </a:rPr>
                        <a:t> </a:t>
                      </a:r>
                      <a:r>
                        <a:rPr lang="en-US" sz="1800" dirty="0" err="1">
                          <a:effectLst/>
                        </a:rPr>
                        <a:t>tốt</a:t>
                      </a:r>
                      <a:r>
                        <a:rPr lang="en-US" sz="1800" dirty="0">
                          <a:effectLst/>
                        </a:rPr>
                        <a:t> </a:t>
                      </a:r>
                      <a:r>
                        <a:rPr lang="en-US" sz="1800" dirty="0" err="1">
                          <a:effectLst/>
                        </a:rPr>
                        <a:t>nhiệm</a:t>
                      </a:r>
                      <a:r>
                        <a:rPr lang="en-US" sz="1800" dirty="0">
                          <a:effectLst/>
                        </a:rPr>
                        <a:t> </a:t>
                      </a:r>
                      <a:r>
                        <a:rPr lang="en-US" sz="1800" dirty="0" err="1">
                          <a:effectLst/>
                        </a:rPr>
                        <a:t>vụ</a:t>
                      </a:r>
                      <a:r>
                        <a:rPr lang="en-US" sz="1800" dirty="0">
                          <a:effectLst/>
                        </a:rPr>
                        <a:t>. </a:t>
                      </a:r>
                      <a:endParaRPr lang="en-GB" sz="1800" dirty="0">
                        <a:effectLst/>
                      </a:endParaRPr>
                    </a:p>
                    <a:p>
                      <a:pPr>
                        <a:spcAft>
                          <a:spcPts val="0"/>
                        </a:spcAft>
                        <a:tabLst>
                          <a:tab pos="771525" algn="l"/>
                        </a:tabLst>
                      </a:pPr>
                      <a:r>
                        <a:rPr lang="en-US" sz="1800" dirty="0">
                          <a:effectLst/>
                        </a:rPr>
                        <a:t>- </a:t>
                      </a:r>
                      <a:r>
                        <a:rPr lang="en-US" sz="1800" dirty="0" err="1">
                          <a:effectLst/>
                        </a:rPr>
                        <a:t>Hợp</a:t>
                      </a:r>
                      <a:r>
                        <a:rPr lang="en-US" sz="1800" dirty="0">
                          <a:effectLst/>
                        </a:rPr>
                        <a:t> </a:t>
                      </a:r>
                      <a:r>
                        <a:rPr lang="en-US" sz="1800" dirty="0" err="1">
                          <a:effectLst/>
                        </a:rPr>
                        <a:t>tác</a:t>
                      </a:r>
                      <a:r>
                        <a:rPr lang="en-US" sz="1800" dirty="0">
                          <a:effectLst/>
                        </a:rPr>
                        <a:t> </a:t>
                      </a:r>
                      <a:r>
                        <a:rPr lang="en-US" sz="1800" dirty="0" err="1">
                          <a:effectLst/>
                        </a:rPr>
                        <a:t>làm</a:t>
                      </a:r>
                      <a:r>
                        <a:rPr lang="en-US" sz="1800" dirty="0">
                          <a:effectLst/>
                        </a:rPr>
                        <a:t> </a:t>
                      </a:r>
                      <a:r>
                        <a:rPr lang="en-US" sz="1800" dirty="0" err="1">
                          <a:effectLst/>
                        </a:rPr>
                        <a:t>việc</a:t>
                      </a:r>
                      <a:r>
                        <a:rPr lang="en-US" sz="1800" dirty="0">
                          <a:effectLst/>
                        </a:rPr>
                        <a:t> </a:t>
                      </a:r>
                      <a:r>
                        <a:rPr lang="en-US" sz="1800" dirty="0" err="1">
                          <a:effectLst/>
                        </a:rPr>
                        <a:t>hiệu</a:t>
                      </a:r>
                      <a:r>
                        <a:rPr lang="en-US" sz="1800" dirty="0">
                          <a:effectLst/>
                        </a:rPr>
                        <a:t> </a:t>
                      </a:r>
                      <a:r>
                        <a:rPr lang="en-US" sz="1800" dirty="0" err="1">
                          <a:effectLst/>
                        </a:rPr>
                        <a:t>quả</a:t>
                      </a:r>
                      <a:r>
                        <a:rPr lang="en-US" sz="1800" dirty="0">
                          <a:effectLst/>
                        </a:rPr>
                        <a:t>, </a:t>
                      </a:r>
                      <a:r>
                        <a:rPr lang="en-US" sz="1800" dirty="0" err="1">
                          <a:effectLst/>
                        </a:rPr>
                        <a:t>vui</a:t>
                      </a:r>
                      <a:r>
                        <a:rPr lang="en-US" sz="1800" dirty="0">
                          <a:effectLst/>
                        </a:rPr>
                        <a:t> </a:t>
                      </a:r>
                      <a:r>
                        <a:rPr lang="en-US" sz="1800" dirty="0" err="1">
                          <a:effectLst/>
                        </a:rPr>
                        <a:t>vẻ</a:t>
                      </a:r>
                      <a:r>
                        <a:rPr lang="en-US" sz="1800" dirty="0">
                          <a:effectLst/>
                        </a:rPr>
                        <a:t>.</a:t>
                      </a:r>
                      <a:endParaRPr lang="en-GB"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1800" dirty="0">
                          <a:solidFill>
                            <a:srgbClr val="FF0000"/>
                          </a:solidFill>
                          <a:effectLst/>
                        </a:rPr>
                        <a:t>1,5</a:t>
                      </a:r>
                    </a:p>
                    <a:p>
                      <a:pPr>
                        <a:spcAft>
                          <a:spcPts val="0"/>
                        </a:spcAft>
                      </a:pPr>
                      <a:r>
                        <a:rPr lang="en-GB" sz="1800" dirty="0">
                          <a:solidFill>
                            <a:srgbClr val="FF0000"/>
                          </a:solidFill>
                          <a:effectLst/>
                        </a:rPr>
                        <a:t>0,5</a:t>
                      </a:r>
                      <a:endParaRPr lang="en-GB" sz="1800" dirty="0">
                        <a:solidFill>
                          <a:srgbClr val="FF000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50915">
                <a:tc>
                  <a:txBody>
                    <a:bodyPr/>
                    <a:lstStyle/>
                    <a:p>
                      <a:pPr>
                        <a:spcAft>
                          <a:spcPts val="0"/>
                        </a:spcAft>
                      </a:pPr>
                      <a:endParaRPr lang="en-GB" sz="1800" dirty="0" smtClean="0">
                        <a:solidFill>
                          <a:schemeClr val="tx1"/>
                        </a:solidFill>
                        <a:effectLst/>
                      </a:endParaRPr>
                    </a:p>
                    <a:p>
                      <a:pPr>
                        <a:spcAft>
                          <a:spcPts val="0"/>
                        </a:spcAft>
                      </a:pPr>
                      <a:r>
                        <a:rPr lang="en-GB" sz="1800" dirty="0" smtClean="0">
                          <a:solidFill>
                            <a:schemeClr val="tx1"/>
                          </a:solidFill>
                          <a:effectLst/>
                        </a:rPr>
                        <a:t>2</a:t>
                      </a:r>
                      <a:r>
                        <a:rPr lang="en-GB" sz="1800" dirty="0">
                          <a:solidFill>
                            <a:schemeClr val="tx1"/>
                          </a:solidFill>
                          <a:effectLst/>
                        </a:rPr>
                        <a:t>. (3 </a:t>
                      </a:r>
                      <a:r>
                        <a:rPr lang="en-GB" sz="1800" dirty="0" err="1">
                          <a:solidFill>
                            <a:schemeClr val="tx1"/>
                          </a:solidFill>
                          <a:effectLst/>
                        </a:rPr>
                        <a:t>điểm</a:t>
                      </a:r>
                      <a:r>
                        <a:rPr lang="en-GB" sz="1800" dirty="0">
                          <a:solidFill>
                            <a:schemeClr val="tx1"/>
                          </a:solidFill>
                          <a:effectLst/>
                        </a:rPr>
                        <a:t>)</a:t>
                      </a:r>
                    </a:p>
                    <a:p>
                      <a:pPr>
                        <a:spcAft>
                          <a:spcPts val="0"/>
                        </a:spcAft>
                      </a:pPr>
                      <a:r>
                        <a:rPr lang="en-US" sz="1800" dirty="0" err="1">
                          <a:solidFill>
                            <a:schemeClr val="tx1"/>
                          </a:solidFill>
                          <a:effectLst/>
                        </a:rPr>
                        <a:t>Nội</a:t>
                      </a:r>
                      <a:r>
                        <a:rPr lang="en-US" sz="1800" dirty="0">
                          <a:solidFill>
                            <a:schemeClr val="tx1"/>
                          </a:solidFill>
                          <a:effectLst/>
                        </a:rPr>
                        <a:t> dung</a:t>
                      </a:r>
                      <a:endParaRPr lang="en-GB" sz="1800" dirty="0">
                        <a:solidFill>
                          <a:schemeClr val="tx1"/>
                        </a:solidFill>
                        <a:effectLst/>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a:spcAft>
                          <a:spcPts val="0"/>
                        </a:spcAft>
                      </a:pPr>
                      <a:r>
                        <a:rPr lang="en-GB" sz="1800" dirty="0">
                          <a:effectLst/>
                        </a:rPr>
                        <a:t>- </a:t>
                      </a:r>
                      <a:r>
                        <a:rPr lang="en-GB" sz="1800" dirty="0" err="1">
                          <a:effectLst/>
                        </a:rPr>
                        <a:t>Đủ</a:t>
                      </a:r>
                      <a:r>
                        <a:rPr lang="en-GB" sz="1800" dirty="0">
                          <a:effectLst/>
                        </a:rPr>
                        <a:t> </a:t>
                      </a:r>
                      <a:r>
                        <a:rPr lang="en-GB" sz="1800" dirty="0" err="1">
                          <a:effectLst/>
                        </a:rPr>
                        <a:t>nội</a:t>
                      </a:r>
                      <a:r>
                        <a:rPr lang="en-GB" sz="1800" dirty="0">
                          <a:effectLst/>
                        </a:rPr>
                        <a:t> dung </a:t>
                      </a:r>
                      <a:r>
                        <a:rPr lang="en-GB" sz="1800" dirty="0" err="1">
                          <a:effectLst/>
                        </a:rPr>
                        <a:t>theo</a:t>
                      </a:r>
                      <a:r>
                        <a:rPr lang="en-GB" sz="1800" dirty="0">
                          <a:effectLst/>
                        </a:rPr>
                        <a:t> </a:t>
                      </a:r>
                      <a:r>
                        <a:rPr lang="en-GB" sz="1800" dirty="0" err="1">
                          <a:effectLst/>
                        </a:rPr>
                        <a:t>sách</a:t>
                      </a:r>
                      <a:r>
                        <a:rPr lang="en-GB" sz="1800" dirty="0">
                          <a:effectLst/>
                        </a:rPr>
                        <a:t> </a:t>
                      </a:r>
                      <a:r>
                        <a:rPr lang="en-GB" sz="1800" dirty="0" err="1">
                          <a:effectLst/>
                        </a:rPr>
                        <a:t>giáo</a:t>
                      </a:r>
                      <a:r>
                        <a:rPr lang="en-GB" sz="1800" dirty="0">
                          <a:effectLst/>
                        </a:rPr>
                        <a:t> </a:t>
                      </a:r>
                      <a:r>
                        <a:rPr lang="en-GB" sz="1800" dirty="0" err="1">
                          <a:effectLst/>
                        </a:rPr>
                        <a:t>khoa</a:t>
                      </a:r>
                      <a:r>
                        <a:rPr lang="en-GB" sz="1800" dirty="0">
                          <a:effectLst/>
                        </a:rPr>
                        <a:t>, </a:t>
                      </a:r>
                      <a:r>
                        <a:rPr lang="en-GB" sz="1800" dirty="0" err="1">
                          <a:effectLst/>
                        </a:rPr>
                        <a:t>trọng</a:t>
                      </a:r>
                      <a:r>
                        <a:rPr lang="en-GB" sz="1800" dirty="0">
                          <a:effectLst/>
                        </a:rPr>
                        <a:t> </a:t>
                      </a:r>
                      <a:r>
                        <a:rPr lang="en-GB" sz="1800" dirty="0" err="1">
                          <a:effectLst/>
                        </a:rPr>
                        <a:t>tâm</a:t>
                      </a:r>
                      <a:r>
                        <a:rPr lang="en-GB" sz="1800" dirty="0">
                          <a:effectLst/>
                        </a:rPr>
                        <a:t>.</a:t>
                      </a:r>
                    </a:p>
                    <a:p>
                      <a:pPr>
                        <a:spcAft>
                          <a:spcPts val="0"/>
                        </a:spcAft>
                      </a:pPr>
                      <a:r>
                        <a:rPr lang="en-GB" sz="1800" dirty="0">
                          <a:effectLst/>
                        </a:rPr>
                        <a:t>- </a:t>
                      </a:r>
                      <a:r>
                        <a:rPr lang="en-GB" sz="1800" dirty="0" err="1">
                          <a:effectLst/>
                        </a:rPr>
                        <a:t>Cập</a:t>
                      </a:r>
                      <a:r>
                        <a:rPr lang="en-GB" sz="1800" dirty="0">
                          <a:effectLst/>
                        </a:rPr>
                        <a:t> </a:t>
                      </a:r>
                      <a:r>
                        <a:rPr lang="en-GB" sz="1800" dirty="0" err="1">
                          <a:effectLst/>
                        </a:rPr>
                        <a:t>nhật</a:t>
                      </a:r>
                      <a:r>
                        <a:rPr lang="en-GB" sz="1800" dirty="0">
                          <a:effectLst/>
                        </a:rPr>
                        <a:t> </a:t>
                      </a:r>
                      <a:r>
                        <a:rPr lang="en-GB" sz="1800" dirty="0" err="1">
                          <a:effectLst/>
                        </a:rPr>
                        <a:t>thông</a:t>
                      </a:r>
                      <a:r>
                        <a:rPr lang="en-GB" sz="1800" dirty="0">
                          <a:effectLst/>
                        </a:rPr>
                        <a:t> tin </a:t>
                      </a:r>
                      <a:r>
                        <a:rPr lang="en-US" sz="1800" dirty="0" err="1">
                          <a:effectLst/>
                        </a:rPr>
                        <a:t>có</a:t>
                      </a:r>
                      <a:r>
                        <a:rPr lang="en-US" sz="1800" dirty="0">
                          <a:effectLst/>
                        </a:rPr>
                        <a:t> </a:t>
                      </a:r>
                      <a:r>
                        <a:rPr lang="en-US" sz="1800" dirty="0" err="1">
                          <a:effectLst/>
                        </a:rPr>
                        <a:t>tính</a:t>
                      </a:r>
                      <a:r>
                        <a:rPr lang="en-US" sz="1800" dirty="0">
                          <a:effectLst/>
                        </a:rPr>
                        <a:t> </a:t>
                      </a:r>
                      <a:r>
                        <a:rPr lang="en-US" sz="1800" dirty="0" err="1">
                          <a:effectLst/>
                        </a:rPr>
                        <a:t>thời</a:t>
                      </a:r>
                      <a:r>
                        <a:rPr lang="en-US" sz="1800" dirty="0">
                          <a:effectLst/>
                        </a:rPr>
                        <a:t> </a:t>
                      </a:r>
                      <a:r>
                        <a:rPr lang="en-US" sz="1800" dirty="0" err="1">
                          <a:effectLst/>
                        </a:rPr>
                        <a:t>sự</a:t>
                      </a:r>
                      <a:r>
                        <a:rPr lang="en-US" sz="1800" dirty="0">
                          <a:effectLst/>
                        </a:rPr>
                        <a:t>/</a:t>
                      </a:r>
                      <a:r>
                        <a:rPr lang="en-US" sz="1800" dirty="0" err="1">
                          <a:effectLst/>
                        </a:rPr>
                        <a:t>thực</a:t>
                      </a:r>
                      <a:r>
                        <a:rPr lang="en-US" sz="1800" dirty="0">
                          <a:effectLst/>
                        </a:rPr>
                        <a:t> </a:t>
                      </a:r>
                      <a:r>
                        <a:rPr lang="en-US" sz="1800" dirty="0" err="1">
                          <a:effectLst/>
                        </a:rPr>
                        <a:t>tiễn</a:t>
                      </a:r>
                      <a:r>
                        <a:rPr lang="en-US" sz="1800" dirty="0">
                          <a:effectLst/>
                        </a:rPr>
                        <a:t> </a:t>
                      </a:r>
                      <a:r>
                        <a:rPr lang="en-US" sz="1800" dirty="0" err="1">
                          <a:effectLst/>
                        </a:rPr>
                        <a:t>cao</a:t>
                      </a:r>
                      <a:r>
                        <a:rPr lang="en-US" sz="1800" dirty="0">
                          <a:effectLst/>
                        </a:rPr>
                        <a:t>.</a:t>
                      </a:r>
                      <a:endParaRPr lang="en-GB" sz="1800" dirty="0">
                        <a:effectLst/>
                      </a:endParaRPr>
                    </a:p>
                    <a:p>
                      <a:pPr>
                        <a:spcAft>
                          <a:spcPts val="0"/>
                        </a:spcAft>
                      </a:pPr>
                      <a:r>
                        <a:rPr lang="en-US" sz="1800" dirty="0">
                          <a:effectLst/>
                        </a:rPr>
                        <a:t>-  </a:t>
                      </a:r>
                      <a:r>
                        <a:rPr lang="en-US" sz="1800" dirty="0" err="1">
                          <a:effectLst/>
                        </a:rPr>
                        <a:t>Quan</a:t>
                      </a:r>
                      <a:r>
                        <a:rPr lang="en-US" sz="1800" dirty="0">
                          <a:effectLst/>
                        </a:rPr>
                        <a:t> </a:t>
                      </a:r>
                      <a:r>
                        <a:rPr lang="en-US" sz="1800" dirty="0" err="1">
                          <a:effectLst/>
                        </a:rPr>
                        <a:t>điểm</a:t>
                      </a:r>
                      <a:r>
                        <a:rPr lang="en-US" sz="1800" dirty="0">
                          <a:effectLst/>
                        </a:rPr>
                        <a:t>/</a:t>
                      </a:r>
                      <a:r>
                        <a:rPr lang="en-US" sz="1800" dirty="0" err="1">
                          <a:effectLst/>
                        </a:rPr>
                        <a:t>góc</a:t>
                      </a:r>
                      <a:r>
                        <a:rPr lang="en-US" sz="1800" dirty="0">
                          <a:effectLst/>
                        </a:rPr>
                        <a:t> </a:t>
                      </a:r>
                      <a:r>
                        <a:rPr lang="en-US" sz="1800" dirty="0" err="1">
                          <a:effectLst/>
                        </a:rPr>
                        <a:t>nhìn</a:t>
                      </a:r>
                      <a:r>
                        <a:rPr lang="en-US" sz="1800" dirty="0">
                          <a:effectLst/>
                        </a:rPr>
                        <a:t> </a:t>
                      </a:r>
                      <a:r>
                        <a:rPr lang="en-US" sz="1800" dirty="0" err="1">
                          <a:effectLst/>
                        </a:rPr>
                        <a:t>cá</a:t>
                      </a:r>
                      <a:r>
                        <a:rPr lang="en-US" sz="1800" dirty="0">
                          <a:effectLst/>
                        </a:rPr>
                        <a:t> </a:t>
                      </a:r>
                      <a:r>
                        <a:rPr lang="en-US" sz="1800" dirty="0" err="1">
                          <a:effectLst/>
                        </a:rPr>
                        <a:t>nhân</a:t>
                      </a:r>
                      <a:r>
                        <a:rPr lang="en-US" sz="1800" dirty="0">
                          <a:effectLst/>
                        </a:rPr>
                        <a:t> </a:t>
                      </a:r>
                      <a:r>
                        <a:rPr lang="en-US" sz="1800" dirty="0" err="1">
                          <a:effectLst/>
                        </a:rPr>
                        <a:t>được</a:t>
                      </a:r>
                      <a:r>
                        <a:rPr lang="en-US" sz="1800" dirty="0">
                          <a:effectLst/>
                        </a:rPr>
                        <a:t> </a:t>
                      </a:r>
                      <a:r>
                        <a:rPr lang="en-US" sz="1800" dirty="0" err="1">
                          <a:effectLst/>
                        </a:rPr>
                        <a:t>thể</a:t>
                      </a:r>
                      <a:r>
                        <a:rPr lang="en-US" sz="1800" dirty="0">
                          <a:effectLst/>
                        </a:rPr>
                        <a:t> </a:t>
                      </a:r>
                      <a:r>
                        <a:rPr lang="en-US" sz="1800" dirty="0" err="1">
                          <a:effectLst/>
                        </a:rPr>
                        <a:t>hiện</a:t>
                      </a:r>
                      <a:r>
                        <a:rPr lang="en-US" sz="1800" dirty="0">
                          <a:effectLst/>
                        </a:rPr>
                        <a:t> </a:t>
                      </a:r>
                      <a:r>
                        <a:rPr lang="en-US" sz="1800" dirty="0" err="1">
                          <a:effectLst/>
                        </a:rPr>
                        <a:t>rõ</a:t>
                      </a:r>
                      <a:r>
                        <a:rPr lang="en-US" sz="1800" dirty="0">
                          <a:effectLst/>
                        </a:rPr>
                        <a:t> </a:t>
                      </a:r>
                      <a:r>
                        <a:rPr lang="en-US" sz="1800" dirty="0" err="1">
                          <a:effectLst/>
                        </a:rPr>
                        <a:t>nét</a:t>
                      </a:r>
                      <a:r>
                        <a:rPr lang="en-US" sz="1800" dirty="0">
                          <a:effectLst/>
                        </a:rPr>
                        <a:t>, </a:t>
                      </a:r>
                      <a:r>
                        <a:rPr lang="en-US" sz="1800" dirty="0" err="1">
                          <a:effectLst/>
                        </a:rPr>
                        <a:t>thuyết</a:t>
                      </a:r>
                      <a:r>
                        <a:rPr lang="en-US" sz="1800" dirty="0">
                          <a:effectLst/>
                        </a:rPr>
                        <a:t> </a:t>
                      </a:r>
                      <a:r>
                        <a:rPr lang="en-US" sz="1800" dirty="0" err="1">
                          <a:effectLst/>
                        </a:rPr>
                        <a:t>phục</a:t>
                      </a:r>
                      <a:endParaRPr lang="en-GB"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1800" dirty="0">
                          <a:solidFill>
                            <a:srgbClr val="FF0000"/>
                          </a:solidFill>
                          <a:effectLst/>
                        </a:rPr>
                        <a:t>2</a:t>
                      </a:r>
                    </a:p>
                    <a:p>
                      <a:pPr>
                        <a:spcAft>
                          <a:spcPts val="0"/>
                        </a:spcAft>
                      </a:pPr>
                      <a:r>
                        <a:rPr lang="en-GB" sz="1800" dirty="0">
                          <a:solidFill>
                            <a:srgbClr val="FF0000"/>
                          </a:solidFill>
                          <a:effectLst/>
                        </a:rPr>
                        <a:t>0,5</a:t>
                      </a:r>
                    </a:p>
                    <a:p>
                      <a:pPr>
                        <a:spcAft>
                          <a:spcPts val="0"/>
                        </a:spcAft>
                      </a:pPr>
                      <a:r>
                        <a:rPr lang="en-GB" sz="1800" dirty="0">
                          <a:solidFill>
                            <a:srgbClr val="FF0000"/>
                          </a:solidFill>
                          <a:effectLst/>
                        </a:rPr>
                        <a:t> </a:t>
                      </a:r>
                      <a:endParaRPr lang="en-GB" sz="1800" dirty="0" smtClean="0">
                        <a:solidFill>
                          <a:srgbClr val="FF0000"/>
                        </a:solidFill>
                        <a:effectLst/>
                      </a:endParaRPr>
                    </a:p>
                    <a:p>
                      <a:pPr>
                        <a:spcAft>
                          <a:spcPts val="0"/>
                        </a:spcAft>
                      </a:pPr>
                      <a:r>
                        <a:rPr lang="en-GB" sz="1800" dirty="0" smtClean="0">
                          <a:solidFill>
                            <a:srgbClr val="FF0000"/>
                          </a:solidFill>
                          <a:effectLst/>
                        </a:rPr>
                        <a:t>0,5</a:t>
                      </a:r>
                      <a:endParaRPr lang="en-GB" sz="1800" dirty="0">
                        <a:solidFill>
                          <a:srgbClr val="FF000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05625">
                <a:tc>
                  <a:txBody>
                    <a:bodyPr/>
                    <a:lstStyle/>
                    <a:p>
                      <a:pPr>
                        <a:spcAft>
                          <a:spcPts val="0"/>
                        </a:spcAft>
                      </a:pPr>
                      <a:endParaRPr lang="en-GB" sz="1800" dirty="0" smtClean="0">
                        <a:solidFill>
                          <a:schemeClr val="tx1"/>
                        </a:solidFill>
                        <a:effectLst/>
                      </a:endParaRPr>
                    </a:p>
                    <a:p>
                      <a:pPr>
                        <a:spcAft>
                          <a:spcPts val="0"/>
                        </a:spcAft>
                      </a:pPr>
                      <a:r>
                        <a:rPr lang="en-GB" sz="1800" dirty="0" smtClean="0">
                          <a:solidFill>
                            <a:schemeClr val="tx1"/>
                          </a:solidFill>
                          <a:effectLst/>
                        </a:rPr>
                        <a:t>3</a:t>
                      </a:r>
                      <a:r>
                        <a:rPr lang="en-GB" sz="1800" dirty="0">
                          <a:solidFill>
                            <a:schemeClr val="tx1"/>
                          </a:solidFill>
                          <a:effectLst/>
                        </a:rPr>
                        <a:t>. (3 </a:t>
                      </a:r>
                      <a:r>
                        <a:rPr lang="en-GB" sz="1800" dirty="0" err="1">
                          <a:solidFill>
                            <a:schemeClr val="tx1"/>
                          </a:solidFill>
                          <a:effectLst/>
                        </a:rPr>
                        <a:t>điểm</a:t>
                      </a:r>
                      <a:r>
                        <a:rPr lang="en-GB" sz="1800" dirty="0">
                          <a:solidFill>
                            <a:schemeClr val="tx1"/>
                          </a:solidFill>
                          <a:effectLst/>
                        </a:rPr>
                        <a:t>)</a:t>
                      </a:r>
                    </a:p>
                    <a:p>
                      <a:pPr>
                        <a:spcAft>
                          <a:spcPts val="0"/>
                        </a:spcAft>
                      </a:pPr>
                      <a:r>
                        <a:rPr lang="en-US" sz="1800" dirty="0" err="1">
                          <a:solidFill>
                            <a:schemeClr val="tx1"/>
                          </a:solidFill>
                          <a:effectLst/>
                        </a:rPr>
                        <a:t>Sản</a:t>
                      </a:r>
                      <a:r>
                        <a:rPr lang="en-US" sz="1800" dirty="0">
                          <a:solidFill>
                            <a:schemeClr val="tx1"/>
                          </a:solidFill>
                          <a:effectLst/>
                        </a:rPr>
                        <a:t> </a:t>
                      </a:r>
                      <a:r>
                        <a:rPr lang="en-US" sz="1800" dirty="0" err="1">
                          <a:solidFill>
                            <a:schemeClr val="tx1"/>
                          </a:solidFill>
                          <a:effectLst/>
                        </a:rPr>
                        <a:t>phẩm</a:t>
                      </a:r>
                      <a:endParaRPr lang="en-GB" sz="1800" dirty="0">
                        <a:solidFill>
                          <a:schemeClr val="tx1"/>
                        </a:solidFill>
                        <a:effectLst/>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indent="228600">
                        <a:spcAft>
                          <a:spcPts val="0"/>
                        </a:spcAft>
                      </a:pPr>
                      <a:r>
                        <a:rPr lang="en-US" sz="1800" dirty="0">
                          <a:effectLst/>
                        </a:rPr>
                        <a:t>- </a:t>
                      </a:r>
                      <a:r>
                        <a:rPr lang="en-US" sz="1800" dirty="0" err="1">
                          <a:effectLst/>
                        </a:rPr>
                        <a:t>Sử</a:t>
                      </a:r>
                      <a:r>
                        <a:rPr lang="en-US" sz="1800" dirty="0">
                          <a:effectLst/>
                        </a:rPr>
                        <a:t> </a:t>
                      </a:r>
                      <a:r>
                        <a:rPr lang="en-US" sz="1800" dirty="0" err="1">
                          <a:effectLst/>
                        </a:rPr>
                        <a:t>dụng</a:t>
                      </a:r>
                      <a:r>
                        <a:rPr lang="en-US" sz="1800" dirty="0">
                          <a:effectLst/>
                        </a:rPr>
                        <a:t> </a:t>
                      </a:r>
                      <a:r>
                        <a:rPr lang="en-US" sz="1800" dirty="0" err="1">
                          <a:effectLst/>
                        </a:rPr>
                        <a:t>hiệu</a:t>
                      </a:r>
                      <a:r>
                        <a:rPr lang="en-US" sz="1800" dirty="0">
                          <a:effectLst/>
                        </a:rPr>
                        <a:t> </a:t>
                      </a:r>
                      <a:r>
                        <a:rPr lang="en-US" sz="1800" dirty="0" err="1">
                          <a:effectLst/>
                        </a:rPr>
                        <a:t>quả</a:t>
                      </a:r>
                      <a:r>
                        <a:rPr lang="en-US" sz="1800" dirty="0">
                          <a:effectLst/>
                        </a:rPr>
                        <a:t>.</a:t>
                      </a:r>
                      <a:endParaRPr lang="en-GB" sz="1800" dirty="0">
                        <a:effectLst/>
                      </a:endParaRPr>
                    </a:p>
                    <a:p>
                      <a:pPr marL="0" lvl="0" indent="0">
                        <a:spcAft>
                          <a:spcPts val="0"/>
                        </a:spcAft>
                        <a:buFont typeface="+mj-lt"/>
                        <a:buNone/>
                      </a:pPr>
                      <a:r>
                        <a:rPr lang="en-GB" sz="1800" dirty="0">
                          <a:effectLst/>
                        </a:rPr>
                        <a:t>- </a:t>
                      </a:r>
                      <a:r>
                        <a:rPr lang="en-GB" sz="1800" dirty="0" err="1">
                          <a:effectLst/>
                        </a:rPr>
                        <a:t>Thẩm</a:t>
                      </a:r>
                      <a:r>
                        <a:rPr lang="en-GB" sz="1800" dirty="0">
                          <a:effectLst/>
                        </a:rPr>
                        <a:t> </a:t>
                      </a:r>
                      <a:r>
                        <a:rPr lang="en-GB" sz="1800" dirty="0" err="1">
                          <a:effectLst/>
                        </a:rPr>
                        <a:t>mĩ</a:t>
                      </a:r>
                      <a:r>
                        <a:rPr lang="en-GB" sz="1800" dirty="0">
                          <a:effectLst/>
                        </a:rPr>
                        <a:t> </a:t>
                      </a:r>
                      <a:r>
                        <a:rPr lang="en-GB" sz="1800" dirty="0" err="1">
                          <a:effectLst/>
                        </a:rPr>
                        <a:t>cao</a:t>
                      </a:r>
                      <a:r>
                        <a:rPr lang="en-GB" sz="1800" dirty="0">
                          <a:effectLst/>
                        </a:rPr>
                        <a:t>, </a:t>
                      </a:r>
                      <a:r>
                        <a:rPr lang="en-GB" sz="1800" dirty="0" err="1">
                          <a:effectLst/>
                        </a:rPr>
                        <a:t>hấp</a:t>
                      </a:r>
                      <a:r>
                        <a:rPr lang="en-GB" sz="1800" dirty="0">
                          <a:effectLst/>
                        </a:rPr>
                        <a:t> </a:t>
                      </a:r>
                      <a:r>
                        <a:rPr lang="en-GB" sz="1800" dirty="0" err="1">
                          <a:effectLst/>
                        </a:rPr>
                        <a:t>dẫn</a:t>
                      </a:r>
                      <a:r>
                        <a:rPr lang="en-GB" sz="1800" dirty="0">
                          <a:effectLst/>
                        </a:rPr>
                        <a:t>.</a:t>
                      </a:r>
                    </a:p>
                    <a:p>
                      <a:pPr marL="0" lvl="0" indent="0">
                        <a:spcAft>
                          <a:spcPts val="0"/>
                        </a:spcAft>
                        <a:buFont typeface="+mj-lt"/>
                        <a:buNone/>
                      </a:pPr>
                      <a:r>
                        <a:rPr lang="en-GB" sz="1800" dirty="0">
                          <a:effectLst/>
                        </a:rPr>
                        <a:t>- </a:t>
                      </a:r>
                      <a:r>
                        <a:rPr lang="en-GB" sz="1800" dirty="0" err="1">
                          <a:effectLst/>
                        </a:rPr>
                        <a:t>Đa</a:t>
                      </a:r>
                      <a:r>
                        <a:rPr lang="en-GB" sz="1800" dirty="0">
                          <a:effectLst/>
                        </a:rPr>
                        <a:t> </a:t>
                      </a:r>
                      <a:r>
                        <a:rPr lang="en-GB" sz="1800" dirty="0" err="1">
                          <a:effectLst/>
                        </a:rPr>
                        <a:t>dạng</a:t>
                      </a:r>
                      <a:r>
                        <a:rPr lang="en-GB" sz="1800" dirty="0">
                          <a:effectLst/>
                        </a:rPr>
                        <a:t>.</a:t>
                      </a:r>
                      <a:endParaRPr lang="en-GB"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en-GB" sz="1800" dirty="0">
                          <a:solidFill>
                            <a:srgbClr val="FF0000"/>
                          </a:solidFill>
                          <a:effectLst/>
                        </a:rPr>
                        <a:t>2</a:t>
                      </a:r>
                    </a:p>
                    <a:p>
                      <a:pPr>
                        <a:spcAft>
                          <a:spcPts val="0"/>
                        </a:spcAft>
                      </a:pPr>
                      <a:r>
                        <a:rPr lang="en-GB" sz="1800" dirty="0">
                          <a:solidFill>
                            <a:srgbClr val="FF0000"/>
                          </a:solidFill>
                          <a:effectLst/>
                        </a:rPr>
                        <a:t>0,5</a:t>
                      </a:r>
                    </a:p>
                    <a:p>
                      <a:pPr>
                        <a:spcAft>
                          <a:spcPts val="0"/>
                        </a:spcAft>
                      </a:pPr>
                      <a:r>
                        <a:rPr lang="en-GB" sz="1800" dirty="0">
                          <a:solidFill>
                            <a:srgbClr val="FF0000"/>
                          </a:solidFill>
                          <a:effectLst/>
                        </a:rPr>
                        <a:t>0,5</a:t>
                      </a:r>
                      <a:endParaRPr lang="en-GB" sz="1800" dirty="0">
                        <a:solidFill>
                          <a:srgbClr val="FF000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05625">
                <a:tc>
                  <a:txBody>
                    <a:bodyPr/>
                    <a:lstStyle/>
                    <a:p>
                      <a:pPr>
                        <a:spcAft>
                          <a:spcPts val="0"/>
                        </a:spcAft>
                      </a:pPr>
                      <a:r>
                        <a:rPr lang="en-GB" sz="1800" dirty="0">
                          <a:solidFill>
                            <a:schemeClr val="tx1"/>
                          </a:solidFill>
                          <a:effectLst/>
                        </a:rPr>
                        <a:t>4. (2 </a:t>
                      </a:r>
                      <a:r>
                        <a:rPr lang="en-GB" sz="1800" dirty="0" err="1">
                          <a:solidFill>
                            <a:schemeClr val="tx1"/>
                          </a:solidFill>
                          <a:effectLst/>
                        </a:rPr>
                        <a:t>điểm</a:t>
                      </a:r>
                      <a:r>
                        <a:rPr lang="en-GB" sz="1800" dirty="0">
                          <a:solidFill>
                            <a:schemeClr val="tx1"/>
                          </a:solidFill>
                          <a:effectLst/>
                        </a:rPr>
                        <a:t>)</a:t>
                      </a:r>
                    </a:p>
                    <a:p>
                      <a:pPr>
                        <a:spcAft>
                          <a:spcPts val="0"/>
                        </a:spcAft>
                      </a:pPr>
                      <a:r>
                        <a:rPr lang="en-US" sz="1800" dirty="0" err="1">
                          <a:solidFill>
                            <a:schemeClr val="tx1"/>
                          </a:solidFill>
                          <a:effectLst/>
                        </a:rPr>
                        <a:t>Thuyết</a:t>
                      </a:r>
                      <a:r>
                        <a:rPr lang="en-US" sz="1800" dirty="0">
                          <a:solidFill>
                            <a:schemeClr val="tx1"/>
                          </a:solidFill>
                          <a:effectLst/>
                        </a:rPr>
                        <a:t> </a:t>
                      </a:r>
                      <a:r>
                        <a:rPr lang="en-US" sz="1800" dirty="0" err="1">
                          <a:solidFill>
                            <a:schemeClr val="tx1"/>
                          </a:solidFill>
                          <a:effectLst/>
                        </a:rPr>
                        <a:t>trình</a:t>
                      </a:r>
                      <a:endParaRPr lang="en-GB" sz="1800" dirty="0">
                        <a:solidFill>
                          <a:schemeClr val="tx1"/>
                        </a:solidFill>
                        <a:effectLst/>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92D050"/>
                    </a:solidFill>
                  </a:tcPr>
                </a:tc>
                <a:tc>
                  <a:txBody>
                    <a:bodyPr/>
                    <a:lstStyle/>
                    <a:p>
                      <a:pPr>
                        <a:spcAft>
                          <a:spcPts val="0"/>
                        </a:spcAft>
                        <a:tabLst>
                          <a:tab pos="771525" algn="l"/>
                        </a:tabLst>
                      </a:pPr>
                      <a:r>
                        <a:rPr lang="en-US" sz="1800" dirty="0">
                          <a:effectLst/>
                        </a:rPr>
                        <a:t>-  </a:t>
                      </a:r>
                      <a:r>
                        <a:rPr lang="en-US" sz="1800" dirty="0" err="1">
                          <a:effectLst/>
                        </a:rPr>
                        <a:t>Ngôn</a:t>
                      </a:r>
                      <a:r>
                        <a:rPr lang="en-US" sz="1800" dirty="0">
                          <a:effectLst/>
                        </a:rPr>
                        <a:t> </a:t>
                      </a:r>
                      <a:r>
                        <a:rPr lang="en-US" sz="1800" dirty="0" err="1">
                          <a:effectLst/>
                        </a:rPr>
                        <a:t>ngữ</a:t>
                      </a:r>
                      <a:r>
                        <a:rPr lang="en-US" sz="1800" dirty="0">
                          <a:effectLst/>
                        </a:rPr>
                        <a:t> </a:t>
                      </a:r>
                      <a:r>
                        <a:rPr lang="en-US" sz="1800" dirty="0" err="1">
                          <a:effectLst/>
                        </a:rPr>
                        <a:t>rõ</a:t>
                      </a:r>
                      <a:r>
                        <a:rPr lang="en-US" sz="1800" dirty="0">
                          <a:effectLst/>
                        </a:rPr>
                        <a:t> </a:t>
                      </a:r>
                      <a:r>
                        <a:rPr lang="en-US" sz="1800" dirty="0" err="1">
                          <a:effectLst/>
                        </a:rPr>
                        <a:t>ràng</a:t>
                      </a:r>
                      <a:r>
                        <a:rPr lang="en-US" sz="1800" dirty="0">
                          <a:effectLst/>
                        </a:rPr>
                        <a:t>, </a:t>
                      </a:r>
                      <a:r>
                        <a:rPr lang="en-US" sz="1800" dirty="0" err="1">
                          <a:effectLst/>
                        </a:rPr>
                        <a:t>mạch</a:t>
                      </a:r>
                      <a:r>
                        <a:rPr lang="en-US" sz="1800" dirty="0">
                          <a:effectLst/>
                        </a:rPr>
                        <a:t> </a:t>
                      </a:r>
                      <a:r>
                        <a:rPr lang="en-US" sz="1800" dirty="0" err="1">
                          <a:effectLst/>
                        </a:rPr>
                        <a:t>lạc</a:t>
                      </a:r>
                      <a:r>
                        <a:rPr lang="en-US" sz="1800" dirty="0">
                          <a:effectLst/>
                        </a:rPr>
                        <a:t>, logic, </a:t>
                      </a:r>
                      <a:r>
                        <a:rPr lang="en-US" sz="1800" dirty="0" err="1">
                          <a:effectLst/>
                        </a:rPr>
                        <a:t>thu</a:t>
                      </a:r>
                      <a:r>
                        <a:rPr lang="en-US" sz="1800" dirty="0">
                          <a:effectLst/>
                        </a:rPr>
                        <a:t> </a:t>
                      </a:r>
                      <a:r>
                        <a:rPr lang="en-US" sz="1800" dirty="0" err="1">
                          <a:effectLst/>
                        </a:rPr>
                        <a:t>hút</a:t>
                      </a:r>
                      <a:r>
                        <a:rPr lang="en-US" sz="1800" dirty="0">
                          <a:effectLst/>
                        </a:rPr>
                        <a:t>, </a:t>
                      </a:r>
                      <a:r>
                        <a:rPr lang="en-US" sz="1800" dirty="0" err="1">
                          <a:effectLst/>
                        </a:rPr>
                        <a:t>sử</a:t>
                      </a:r>
                      <a:r>
                        <a:rPr lang="en-US" sz="1800" dirty="0">
                          <a:effectLst/>
                        </a:rPr>
                        <a:t> </a:t>
                      </a:r>
                      <a:r>
                        <a:rPr lang="en-US" sz="1800" dirty="0" err="1">
                          <a:effectLst/>
                        </a:rPr>
                        <a:t>dụng</a:t>
                      </a:r>
                      <a:r>
                        <a:rPr lang="en-US" sz="1800" dirty="0">
                          <a:effectLst/>
                        </a:rPr>
                        <a:t> </a:t>
                      </a:r>
                      <a:r>
                        <a:rPr lang="en-US" sz="1800" dirty="0" err="1">
                          <a:effectLst/>
                        </a:rPr>
                        <a:t>hiệu</a:t>
                      </a:r>
                      <a:r>
                        <a:rPr lang="en-US" sz="1800" dirty="0">
                          <a:effectLst/>
                        </a:rPr>
                        <a:t> </a:t>
                      </a:r>
                      <a:r>
                        <a:rPr lang="en-US" sz="1800" dirty="0" err="1">
                          <a:effectLst/>
                        </a:rPr>
                        <a:t>quả</a:t>
                      </a:r>
                      <a:r>
                        <a:rPr lang="en-US" sz="1800" dirty="0">
                          <a:effectLst/>
                        </a:rPr>
                        <a:t> </a:t>
                      </a:r>
                      <a:r>
                        <a:rPr lang="en-US" sz="1800" dirty="0" err="1">
                          <a:effectLst/>
                        </a:rPr>
                        <a:t>các</a:t>
                      </a:r>
                      <a:r>
                        <a:rPr lang="en-US" sz="1800" dirty="0">
                          <a:effectLst/>
                        </a:rPr>
                        <a:t> </a:t>
                      </a:r>
                      <a:r>
                        <a:rPr lang="en-US" sz="1800" dirty="0" err="1">
                          <a:effectLst/>
                        </a:rPr>
                        <a:t>công</a:t>
                      </a:r>
                      <a:r>
                        <a:rPr lang="en-US" sz="1800" dirty="0">
                          <a:effectLst/>
                        </a:rPr>
                        <a:t> </a:t>
                      </a:r>
                      <a:r>
                        <a:rPr lang="en-US" sz="1800" dirty="0" err="1">
                          <a:effectLst/>
                        </a:rPr>
                        <a:t>cụ</a:t>
                      </a:r>
                      <a:r>
                        <a:rPr lang="en-US" sz="1800" dirty="0">
                          <a:effectLst/>
                        </a:rPr>
                        <a:t> </a:t>
                      </a:r>
                      <a:r>
                        <a:rPr lang="en-US" sz="1800" dirty="0" err="1">
                          <a:effectLst/>
                        </a:rPr>
                        <a:t>trình</a:t>
                      </a:r>
                      <a:r>
                        <a:rPr lang="en-US" sz="1800" dirty="0">
                          <a:effectLst/>
                        </a:rPr>
                        <a:t> </a:t>
                      </a:r>
                      <a:r>
                        <a:rPr lang="en-US" sz="1800" dirty="0" err="1">
                          <a:effectLst/>
                        </a:rPr>
                        <a:t>chiếu</a:t>
                      </a:r>
                      <a:r>
                        <a:rPr lang="en-US" sz="1800" dirty="0">
                          <a:effectLst/>
                        </a:rPr>
                        <a:t>.</a:t>
                      </a:r>
                      <a:endParaRPr lang="en-GB" sz="1800" dirty="0">
                        <a:effectLst/>
                      </a:endParaRPr>
                    </a:p>
                    <a:p>
                      <a:pPr>
                        <a:spcAft>
                          <a:spcPts val="0"/>
                        </a:spcAft>
                        <a:tabLst>
                          <a:tab pos="771525" algn="l"/>
                        </a:tabLst>
                      </a:pPr>
                      <a:r>
                        <a:rPr lang="en-US" sz="1800" dirty="0">
                          <a:effectLst/>
                        </a:rPr>
                        <a:t>-  </a:t>
                      </a:r>
                      <a:r>
                        <a:rPr lang="en-US" sz="1800" dirty="0" err="1">
                          <a:effectLst/>
                        </a:rPr>
                        <a:t>Tương</a:t>
                      </a:r>
                      <a:r>
                        <a:rPr lang="en-US" sz="1800" dirty="0">
                          <a:effectLst/>
                        </a:rPr>
                        <a:t> </a:t>
                      </a:r>
                      <a:r>
                        <a:rPr lang="en-US" sz="1800" dirty="0" err="1">
                          <a:effectLst/>
                        </a:rPr>
                        <a:t>tác</a:t>
                      </a:r>
                      <a:r>
                        <a:rPr lang="en-US" sz="1800" dirty="0">
                          <a:effectLst/>
                        </a:rPr>
                        <a:t> </a:t>
                      </a:r>
                      <a:r>
                        <a:rPr lang="en-US" sz="1800" dirty="0" err="1">
                          <a:effectLst/>
                        </a:rPr>
                        <a:t>tích</a:t>
                      </a:r>
                      <a:r>
                        <a:rPr lang="en-US" sz="1800" dirty="0">
                          <a:effectLst/>
                        </a:rPr>
                        <a:t> </a:t>
                      </a:r>
                      <a:r>
                        <a:rPr lang="en-US" sz="1800" dirty="0" err="1">
                          <a:effectLst/>
                        </a:rPr>
                        <a:t>cực</a:t>
                      </a:r>
                      <a:r>
                        <a:rPr lang="en-US" sz="1800" dirty="0">
                          <a:effectLst/>
                        </a:rPr>
                        <a:t>, </a:t>
                      </a:r>
                      <a:r>
                        <a:rPr lang="en-US" sz="1800" dirty="0" err="1">
                          <a:effectLst/>
                        </a:rPr>
                        <a:t>hiệu</a:t>
                      </a:r>
                      <a:r>
                        <a:rPr lang="en-US" sz="1800" dirty="0">
                          <a:effectLst/>
                        </a:rPr>
                        <a:t> </a:t>
                      </a:r>
                      <a:r>
                        <a:rPr lang="en-US" sz="1800" dirty="0" err="1">
                          <a:effectLst/>
                        </a:rPr>
                        <a:t>quả</a:t>
                      </a:r>
                      <a:r>
                        <a:rPr lang="en-US" sz="1800" dirty="0">
                          <a:effectLst/>
                        </a:rPr>
                        <a:t> </a:t>
                      </a:r>
                      <a:r>
                        <a:rPr lang="en-US" sz="1800" dirty="0" err="1">
                          <a:effectLst/>
                        </a:rPr>
                        <a:t>với</a:t>
                      </a:r>
                      <a:r>
                        <a:rPr lang="en-US" sz="1800" dirty="0">
                          <a:effectLst/>
                        </a:rPr>
                        <a:t> </a:t>
                      </a:r>
                      <a:r>
                        <a:rPr lang="en-US" sz="1800" dirty="0" err="1">
                          <a:effectLst/>
                        </a:rPr>
                        <a:t>người</a:t>
                      </a:r>
                      <a:r>
                        <a:rPr lang="en-US" sz="1800" dirty="0">
                          <a:effectLst/>
                        </a:rPr>
                        <a:t> </a:t>
                      </a:r>
                      <a:r>
                        <a:rPr lang="en-US" sz="1800" dirty="0" err="1">
                          <a:effectLst/>
                        </a:rPr>
                        <a:t>nghe</a:t>
                      </a:r>
                      <a:r>
                        <a:rPr lang="en-US" sz="1800" dirty="0">
                          <a:effectLst/>
                        </a:rPr>
                        <a:t>.</a:t>
                      </a:r>
                      <a:endParaRPr lang="en-GB" sz="18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spcAft>
                          <a:spcPts val="0"/>
                        </a:spcAft>
                      </a:pPr>
                      <a:r>
                        <a:rPr lang="en-GB" sz="1800" dirty="0">
                          <a:solidFill>
                            <a:srgbClr val="FF0000"/>
                          </a:solidFill>
                          <a:effectLst/>
                        </a:rPr>
                        <a:t>1,0</a:t>
                      </a:r>
                    </a:p>
                    <a:p>
                      <a:pPr>
                        <a:spcAft>
                          <a:spcPts val="0"/>
                        </a:spcAft>
                      </a:pPr>
                      <a:r>
                        <a:rPr lang="en-GB" sz="1800" dirty="0">
                          <a:solidFill>
                            <a:srgbClr val="FF0000"/>
                          </a:solidFill>
                          <a:effectLst/>
                        </a:rPr>
                        <a:t> </a:t>
                      </a:r>
                    </a:p>
                    <a:p>
                      <a:pPr>
                        <a:spcAft>
                          <a:spcPts val="0"/>
                        </a:spcAft>
                      </a:pPr>
                      <a:r>
                        <a:rPr lang="en-GB" sz="1800" dirty="0">
                          <a:solidFill>
                            <a:srgbClr val="FF0000"/>
                          </a:solidFill>
                          <a:effectLst/>
                        </a:rPr>
                        <a:t>1,0</a:t>
                      </a:r>
                      <a:endParaRPr lang="en-GB" sz="1800" dirty="0">
                        <a:solidFill>
                          <a:srgbClr val="FF0000"/>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cxnSp>
        <p:nvCxnSpPr>
          <p:cNvPr id="5" name="Straight Connector 4"/>
          <p:cNvCxnSpPr/>
          <p:nvPr/>
        </p:nvCxnSpPr>
        <p:spPr>
          <a:xfrm>
            <a:off x="2213811" y="6232358"/>
            <a:ext cx="8494294" cy="1203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225583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0789" y="421105"/>
            <a:ext cx="11249527" cy="3847207"/>
          </a:xfrm>
          <a:prstGeom prst="rect">
            <a:avLst/>
          </a:prstGeom>
          <a:noFill/>
        </p:spPr>
        <p:txBody>
          <a:bodyPr wrap="square" rtlCol="0">
            <a:spAutoFit/>
          </a:bodyPr>
          <a:lstStyle/>
          <a:p>
            <a:r>
              <a:rPr lang="en-US" sz="2800" b="1" dirty="0" err="1">
                <a:solidFill>
                  <a:srgbClr val="FF0000"/>
                </a:solidFill>
              </a:rPr>
              <a:t>Gợi</a:t>
            </a:r>
            <a:r>
              <a:rPr lang="en-US" sz="2800" b="1" dirty="0">
                <a:solidFill>
                  <a:srgbClr val="FF0000"/>
                </a:solidFill>
              </a:rPr>
              <a:t> ý </a:t>
            </a:r>
            <a:r>
              <a:rPr lang="en-US" sz="2800" b="1" dirty="0" err="1">
                <a:solidFill>
                  <a:srgbClr val="FF0000"/>
                </a:solidFill>
              </a:rPr>
              <a:t>các</a:t>
            </a:r>
            <a:r>
              <a:rPr lang="en-US" sz="2800" b="1" dirty="0">
                <a:solidFill>
                  <a:srgbClr val="FF0000"/>
                </a:solidFill>
              </a:rPr>
              <a:t> link </a:t>
            </a:r>
            <a:r>
              <a:rPr lang="en-US" sz="2800" b="1" dirty="0" err="1" smtClean="0">
                <a:solidFill>
                  <a:srgbClr val="FF0000"/>
                </a:solidFill>
              </a:rPr>
              <a:t>thông</a:t>
            </a:r>
            <a:r>
              <a:rPr lang="en-US" sz="2800" b="1" dirty="0" smtClean="0">
                <a:solidFill>
                  <a:srgbClr val="FF0000"/>
                </a:solidFill>
              </a:rPr>
              <a:t> </a:t>
            </a:r>
            <a:r>
              <a:rPr lang="en-US" sz="2800" b="1" dirty="0">
                <a:solidFill>
                  <a:srgbClr val="FF0000"/>
                </a:solidFill>
              </a:rPr>
              <a:t>tin </a:t>
            </a:r>
            <a:r>
              <a:rPr lang="en-US" sz="2800" b="1" dirty="0" err="1">
                <a:solidFill>
                  <a:srgbClr val="FF0000"/>
                </a:solidFill>
              </a:rPr>
              <a:t>có</a:t>
            </a:r>
            <a:r>
              <a:rPr lang="en-US" sz="2800" b="1" dirty="0">
                <a:solidFill>
                  <a:srgbClr val="FF0000"/>
                </a:solidFill>
              </a:rPr>
              <a:t> </a:t>
            </a:r>
            <a:r>
              <a:rPr lang="en-US" sz="2800" b="1" dirty="0" err="1">
                <a:solidFill>
                  <a:srgbClr val="FF0000"/>
                </a:solidFill>
              </a:rPr>
              <a:t>thể</a:t>
            </a:r>
            <a:r>
              <a:rPr lang="en-US" sz="2800" b="1" dirty="0">
                <a:solidFill>
                  <a:srgbClr val="FF0000"/>
                </a:solidFill>
              </a:rPr>
              <a:t> </a:t>
            </a:r>
            <a:r>
              <a:rPr lang="en-US" sz="2800" b="1" dirty="0" err="1">
                <a:solidFill>
                  <a:srgbClr val="FF0000"/>
                </a:solidFill>
              </a:rPr>
              <a:t>tìm</a:t>
            </a:r>
            <a:r>
              <a:rPr lang="en-US" sz="2800" b="1" dirty="0">
                <a:solidFill>
                  <a:srgbClr val="FF0000"/>
                </a:solidFill>
              </a:rPr>
              <a:t> </a:t>
            </a:r>
            <a:r>
              <a:rPr lang="en-US" sz="2800" b="1" dirty="0" err="1">
                <a:solidFill>
                  <a:srgbClr val="FF0000"/>
                </a:solidFill>
              </a:rPr>
              <a:t>hiểu</a:t>
            </a:r>
            <a:r>
              <a:rPr lang="en-US" sz="2800" b="1" dirty="0">
                <a:solidFill>
                  <a:srgbClr val="FF0000"/>
                </a:solidFill>
              </a:rPr>
              <a:t>:</a:t>
            </a:r>
            <a:endParaRPr lang="en-GB" sz="2800" b="1" dirty="0">
              <a:solidFill>
                <a:srgbClr val="FF0000"/>
              </a:solidFill>
            </a:endParaRPr>
          </a:p>
          <a:p>
            <a:pPr lvl="0" fontAlgn="t"/>
            <a:r>
              <a:rPr lang="en-US" dirty="0">
                <a:hlinkClick r:id="rId2"/>
              </a:rPr>
              <a:t>https://vi.wikipedia.org/wiki/Bi%E1%BB%83n_Caspi</a:t>
            </a:r>
            <a:r>
              <a:rPr lang="en-US" dirty="0"/>
              <a:t> </a:t>
            </a:r>
            <a:r>
              <a:rPr lang="en-US" dirty="0" err="1"/>
              <a:t>Biển</a:t>
            </a:r>
            <a:r>
              <a:rPr lang="en-US" dirty="0"/>
              <a:t> </a:t>
            </a:r>
            <a:r>
              <a:rPr lang="en-US" dirty="0" err="1"/>
              <a:t>Hồ</a:t>
            </a:r>
            <a:r>
              <a:rPr lang="en-US" dirty="0"/>
              <a:t> </a:t>
            </a:r>
            <a:r>
              <a:rPr lang="en-US" dirty="0" err="1"/>
              <a:t>Caspi</a:t>
            </a:r>
            <a:r>
              <a:rPr lang="en-US" dirty="0"/>
              <a:t>. </a:t>
            </a:r>
            <a:endParaRPr lang="en-GB" dirty="0"/>
          </a:p>
          <a:p>
            <a:pPr lvl="0" fontAlgn="t"/>
            <a:r>
              <a:rPr lang="en-US" dirty="0" err="1"/>
              <a:t>Cuộc</a:t>
            </a:r>
            <a:r>
              <a:rPr lang="en-US" dirty="0"/>
              <a:t> </a:t>
            </a:r>
            <a:r>
              <a:rPr lang="en-US" dirty="0" err="1"/>
              <a:t>sống</a:t>
            </a:r>
            <a:r>
              <a:rPr lang="en-US" dirty="0"/>
              <a:t> ở </a:t>
            </a:r>
            <a:r>
              <a:rPr lang="en-US" dirty="0" err="1"/>
              <a:t>thành</a:t>
            </a:r>
            <a:r>
              <a:rPr lang="en-US" dirty="0"/>
              <a:t> </a:t>
            </a:r>
            <a:r>
              <a:rPr lang="en-US" dirty="0" err="1"/>
              <a:t>phố</a:t>
            </a:r>
            <a:r>
              <a:rPr lang="en-US" dirty="0"/>
              <a:t> </a:t>
            </a:r>
            <a:r>
              <a:rPr lang="en-US" dirty="0" err="1"/>
              <a:t>lạnh</a:t>
            </a:r>
            <a:r>
              <a:rPr lang="en-US" dirty="0"/>
              <a:t> </a:t>
            </a:r>
            <a:r>
              <a:rPr lang="en-US" dirty="0" err="1"/>
              <a:t>nhất</a:t>
            </a:r>
            <a:r>
              <a:rPr lang="en-US" dirty="0"/>
              <a:t> </a:t>
            </a:r>
            <a:r>
              <a:rPr lang="en-US" dirty="0" err="1"/>
              <a:t>thế</a:t>
            </a:r>
            <a:r>
              <a:rPr lang="en-US" dirty="0"/>
              <a:t> </a:t>
            </a:r>
            <a:r>
              <a:rPr lang="en-US" dirty="0" err="1"/>
              <a:t>giới</a:t>
            </a:r>
            <a:r>
              <a:rPr lang="en-US" dirty="0"/>
              <a:t> </a:t>
            </a:r>
            <a:r>
              <a:rPr lang="en-US" dirty="0">
                <a:hlinkClick r:id="rId3"/>
              </a:rPr>
              <a:t>https://vnexpress.net/cuoc-song-o-thanh-pho-lanh-nhat-the-gioi-4416698.html#:~:text=Th%C3%A0nh%20ph%E1%BB%91%20Yakutia%20%E1%BB%9F%20Siberia,kho%E1%BA%A3ng%20300.000%20d%C3%A2n%20sinh%20s%E1%BB%91ng</a:t>
            </a:r>
            <a:r>
              <a:rPr lang="en-US" dirty="0"/>
              <a:t>. </a:t>
            </a:r>
            <a:endParaRPr lang="en-GB" dirty="0"/>
          </a:p>
          <a:p>
            <a:pPr lvl="0" fontAlgn="t"/>
            <a:r>
              <a:rPr lang="en-US" dirty="0"/>
              <a:t>'</a:t>
            </a:r>
            <a:r>
              <a:rPr lang="en-US" dirty="0" err="1"/>
              <a:t>Nóc</a:t>
            </a:r>
            <a:r>
              <a:rPr lang="en-US" dirty="0"/>
              <a:t> </a:t>
            </a:r>
            <a:r>
              <a:rPr lang="en-US" dirty="0" err="1"/>
              <a:t>nhà</a:t>
            </a:r>
            <a:r>
              <a:rPr lang="en-US" dirty="0"/>
              <a:t> </a:t>
            </a:r>
            <a:r>
              <a:rPr lang="en-US" dirty="0" err="1"/>
              <a:t>thế</a:t>
            </a:r>
            <a:r>
              <a:rPr lang="en-US" dirty="0"/>
              <a:t> </a:t>
            </a:r>
            <a:r>
              <a:rPr lang="en-US" dirty="0" err="1"/>
              <a:t>giới</a:t>
            </a:r>
            <a:r>
              <a:rPr lang="en-US" dirty="0"/>
              <a:t>' </a:t>
            </a:r>
            <a:r>
              <a:rPr lang="en-US" dirty="0" err="1"/>
              <a:t>nằm</a:t>
            </a:r>
            <a:r>
              <a:rPr lang="en-US" dirty="0"/>
              <a:t> ở </a:t>
            </a:r>
            <a:r>
              <a:rPr lang="en-US" dirty="0" err="1"/>
              <a:t>đâu</a:t>
            </a:r>
            <a:r>
              <a:rPr lang="en-US" dirty="0"/>
              <a:t>, </a:t>
            </a:r>
            <a:r>
              <a:rPr lang="en-US" dirty="0" err="1"/>
              <a:t>cao</a:t>
            </a:r>
            <a:r>
              <a:rPr lang="en-US" dirty="0"/>
              <a:t> </a:t>
            </a:r>
            <a:r>
              <a:rPr lang="en-US" dirty="0" err="1"/>
              <a:t>mấy</a:t>
            </a:r>
            <a:r>
              <a:rPr lang="en-US" dirty="0"/>
              <a:t> </a:t>
            </a:r>
            <a:r>
              <a:rPr lang="en-US" dirty="0" err="1"/>
              <a:t>nghìn</a:t>
            </a:r>
            <a:r>
              <a:rPr lang="en-US" dirty="0"/>
              <a:t> </a:t>
            </a:r>
            <a:r>
              <a:rPr lang="en-US" dirty="0" err="1"/>
              <a:t>mét</a:t>
            </a:r>
            <a:r>
              <a:rPr lang="en-US" dirty="0"/>
              <a:t>? </a:t>
            </a:r>
            <a:r>
              <a:rPr lang="en-US" dirty="0">
                <a:hlinkClick r:id="rId4"/>
              </a:rPr>
              <a:t>https://zingnews.vn/noc-nha-the-gioi-nam-o-dau-cao-may-nghin-met-post867257.html</a:t>
            </a:r>
            <a:r>
              <a:rPr lang="en-US" dirty="0"/>
              <a:t> </a:t>
            </a:r>
            <a:endParaRPr lang="en-GB" dirty="0"/>
          </a:p>
          <a:p>
            <a:pPr lvl="0" fontAlgn="t"/>
            <a:r>
              <a:rPr lang="en-US" dirty="0" err="1"/>
              <a:t>Tại</a:t>
            </a:r>
            <a:r>
              <a:rPr lang="en-US" dirty="0"/>
              <a:t> </a:t>
            </a:r>
            <a:r>
              <a:rPr lang="en-US" dirty="0" err="1"/>
              <a:t>sao</a:t>
            </a:r>
            <a:r>
              <a:rPr lang="en-US" dirty="0"/>
              <a:t> </a:t>
            </a:r>
            <a:r>
              <a:rPr lang="en-US" dirty="0" err="1"/>
              <a:t>quốc</a:t>
            </a:r>
            <a:r>
              <a:rPr lang="en-US" dirty="0"/>
              <a:t> </a:t>
            </a:r>
            <a:r>
              <a:rPr lang="en-US" dirty="0" err="1"/>
              <a:t>gia</a:t>
            </a:r>
            <a:r>
              <a:rPr lang="en-US" dirty="0"/>
              <a:t> Indonesia </a:t>
            </a:r>
            <a:r>
              <a:rPr lang="en-US" dirty="0" err="1"/>
              <a:t>có</a:t>
            </a:r>
            <a:r>
              <a:rPr lang="en-US" dirty="0"/>
              <a:t> </a:t>
            </a:r>
            <a:r>
              <a:rPr lang="en-US" dirty="0" err="1"/>
              <a:t>quá</a:t>
            </a:r>
            <a:r>
              <a:rPr lang="en-US" dirty="0"/>
              <a:t> </a:t>
            </a:r>
            <a:r>
              <a:rPr lang="en-US" dirty="0" err="1"/>
              <a:t>nhiều</a:t>
            </a:r>
            <a:r>
              <a:rPr lang="en-US" dirty="0"/>
              <a:t> </a:t>
            </a:r>
            <a:r>
              <a:rPr lang="en-US" dirty="0" err="1"/>
              <a:t>động</a:t>
            </a:r>
            <a:r>
              <a:rPr lang="en-US" dirty="0"/>
              <a:t> </a:t>
            </a:r>
            <a:r>
              <a:rPr lang="en-US" dirty="0" err="1"/>
              <a:t>đất</a:t>
            </a:r>
            <a:r>
              <a:rPr lang="en-US" dirty="0"/>
              <a:t> </a:t>
            </a:r>
            <a:r>
              <a:rPr lang="en-US" dirty="0" err="1"/>
              <a:t>và</a:t>
            </a:r>
            <a:r>
              <a:rPr lang="en-US" dirty="0"/>
              <a:t> </a:t>
            </a:r>
            <a:r>
              <a:rPr lang="en-US" dirty="0" err="1"/>
              <a:t>sóng</a:t>
            </a:r>
            <a:r>
              <a:rPr lang="en-US" dirty="0"/>
              <a:t> </a:t>
            </a:r>
            <a:r>
              <a:rPr lang="en-US" dirty="0" err="1"/>
              <a:t>thần</a:t>
            </a:r>
            <a:r>
              <a:rPr lang="en-US" dirty="0"/>
              <a:t>? </a:t>
            </a:r>
            <a:r>
              <a:rPr lang="en-US" dirty="0">
                <a:hlinkClick r:id="rId5"/>
              </a:rPr>
              <a:t>https://tapchigiaothong.vn/tai-sao-quoc-gia-indonesia-co-qua-nhieu-dong-dat-va-song-than-d70136.html</a:t>
            </a:r>
            <a:r>
              <a:rPr lang="en-US" dirty="0"/>
              <a:t> </a:t>
            </a:r>
            <a:endParaRPr lang="en-GB" dirty="0"/>
          </a:p>
          <a:p>
            <a:pPr lvl="0" fontAlgn="t"/>
            <a:r>
              <a:rPr lang="en-US" dirty="0" err="1"/>
              <a:t>Nơi</a:t>
            </a:r>
            <a:r>
              <a:rPr lang="en-US" dirty="0"/>
              <a:t> </a:t>
            </a:r>
            <a:r>
              <a:rPr lang="en-US" dirty="0" err="1"/>
              <a:t>có</a:t>
            </a:r>
            <a:r>
              <a:rPr lang="en-US" dirty="0"/>
              <a:t> </a:t>
            </a:r>
            <a:r>
              <a:rPr lang="en-US" dirty="0" err="1"/>
              <a:t>lượng</a:t>
            </a:r>
            <a:r>
              <a:rPr lang="en-US" dirty="0"/>
              <a:t> </a:t>
            </a:r>
            <a:r>
              <a:rPr lang="en-US" dirty="0" err="1"/>
              <a:t>mưa</a:t>
            </a:r>
            <a:r>
              <a:rPr lang="en-US" dirty="0"/>
              <a:t> </a:t>
            </a:r>
            <a:r>
              <a:rPr lang="en-US" dirty="0" err="1"/>
              <a:t>cao</a:t>
            </a:r>
            <a:r>
              <a:rPr lang="en-US" dirty="0"/>
              <a:t> </a:t>
            </a:r>
            <a:r>
              <a:rPr lang="en-US" dirty="0" err="1"/>
              <a:t>nhất</a:t>
            </a:r>
            <a:r>
              <a:rPr lang="en-US" dirty="0"/>
              <a:t> </a:t>
            </a:r>
            <a:r>
              <a:rPr lang="en-US" dirty="0" err="1"/>
              <a:t>thế</a:t>
            </a:r>
            <a:r>
              <a:rPr lang="en-US" dirty="0"/>
              <a:t> </a:t>
            </a:r>
            <a:r>
              <a:rPr lang="en-US" dirty="0" err="1"/>
              <a:t>giới</a:t>
            </a:r>
            <a:r>
              <a:rPr lang="en-US" dirty="0"/>
              <a:t> </a:t>
            </a:r>
            <a:r>
              <a:rPr lang="en-US" dirty="0">
                <a:hlinkClick r:id="rId6"/>
              </a:rPr>
              <a:t>https://zingnews.vn/video-noi-co-luong-mua-cao-nhat-the-gioi-post1201487.html</a:t>
            </a:r>
            <a:r>
              <a:rPr lang="en-US" dirty="0"/>
              <a:t> </a:t>
            </a:r>
            <a:endParaRPr lang="en-GB" dirty="0"/>
          </a:p>
          <a:p>
            <a:pPr lvl="0" fontAlgn="t"/>
            <a:r>
              <a:rPr lang="en-US" dirty="0" err="1"/>
              <a:t>Những</a:t>
            </a:r>
            <a:r>
              <a:rPr lang="en-US" dirty="0"/>
              <a:t> </a:t>
            </a:r>
            <a:r>
              <a:rPr lang="en-US" dirty="0" err="1"/>
              <a:t>cây</a:t>
            </a:r>
            <a:r>
              <a:rPr lang="en-US" dirty="0"/>
              <a:t> </a:t>
            </a:r>
            <a:r>
              <a:rPr lang="en-US" dirty="0" err="1"/>
              <a:t>cầu</a:t>
            </a:r>
            <a:r>
              <a:rPr lang="en-US" dirty="0"/>
              <a:t> </a:t>
            </a:r>
            <a:r>
              <a:rPr lang="en-US" dirty="0" err="1"/>
              <a:t>lớn</a:t>
            </a:r>
            <a:r>
              <a:rPr lang="en-US" dirty="0"/>
              <a:t> </a:t>
            </a:r>
            <a:r>
              <a:rPr lang="en-US" dirty="0" err="1"/>
              <a:t>lên</a:t>
            </a:r>
            <a:r>
              <a:rPr lang="en-US" dirty="0"/>
              <a:t> </a:t>
            </a:r>
            <a:r>
              <a:rPr lang="en-US" dirty="0" err="1"/>
              <a:t>từng</a:t>
            </a:r>
            <a:r>
              <a:rPr lang="en-US" dirty="0"/>
              <a:t> </a:t>
            </a:r>
            <a:r>
              <a:rPr lang="en-US" dirty="0" err="1"/>
              <a:t>ngày</a:t>
            </a:r>
            <a:r>
              <a:rPr lang="en-US" dirty="0"/>
              <a:t> </a:t>
            </a:r>
            <a:r>
              <a:rPr lang="en-US" dirty="0" err="1"/>
              <a:t>tại</a:t>
            </a:r>
            <a:r>
              <a:rPr lang="en-US" dirty="0"/>
              <a:t> </a:t>
            </a:r>
            <a:r>
              <a:rPr lang="en-US" dirty="0" err="1"/>
              <a:t>nơi</a:t>
            </a:r>
            <a:r>
              <a:rPr lang="en-US" dirty="0"/>
              <a:t> </a:t>
            </a:r>
            <a:r>
              <a:rPr lang="en-US" dirty="0" err="1"/>
              <a:t>ẩm</a:t>
            </a:r>
            <a:r>
              <a:rPr lang="en-US" dirty="0"/>
              <a:t> </a:t>
            </a:r>
            <a:r>
              <a:rPr lang="en-US" dirty="0" err="1"/>
              <a:t>ướt</a:t>
            </a:r>
            <a:r>
              <a:rPr lang="en-US" dirty="0"/>
              <a:t> </a:t>
            </a:r>
            <a:r>
              <a:rPr lang="en-US" dirty="0" err="1"/>
              <a:t>nhất</a:t>
            </a:r>
            <a:r>
              <a:rPr lang="en-US" dirty="0"/>
              <a:t> </a:t>
            </a:r>
            <a:r>
              <a:rPr lang="en-US" dirty="0" err="1"/>
              <a:t>thế</a:t>
            </a:r>
            <a:r>
              <a:rPr lang="en-US" dirty="0"/>
              <a:t> </a:t>
            </a:r>
            <a:r>
              <a:rPr lang="en-US" dirty="0" err="1"/>
              <a:t>giới</a:t>
            </a:r>
            <a:r>
              <a:rPr lang="en-US" dirty="0"/>
              <a:t> </a:t>
            </a:r>
            <a:r>
              <a:rPr lang="en-US" dirty="0">
                <a:hlinkClick r:id="rId7"/>
              </a:rPr>
              <a:t>https://www.thiennhien.net/2015/06/03/nhung-cay-cau-lon-len-tung-ngay-tai-noi-uot-nhat-gioi/</a:t>
            </a:r>
            <a:r>
              <a:rPr lang="en-US" dirty="0"/>
              <a:t> </a:t>
            </a:r>
            <a:endParaRPr lang="en-GB" dirty="0"/>
          </a:p>
          <a:p>
            <a:endParaRPr lang="en-GB" dirty="0"/>
          </a:p>
        </p:txBody>
      </p:sp>
    </p:spTree>
    <p:extLst>
      <p:ext uri="{BB962C8B-B14F-4D97-AF65-F5344CB8AC3E}">
        <p14:creationId xmlns:p14="http://schemas.microsoft.com/office/powerpoint/2010/main" val="8282770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126" name="TextBox 125">
            <a:extLst>
              <a:ext uri="{FF2B5EF4-FFF2-40B4-BE49-F238E27FC236}">
                <a16:creationId xmlns="" xmlns:a16="http://schemas.microsoft.com/office/drawing/2014/main" id="{E97AED52-F55A-4F11-BAC0-D0F8C475A5E6}"/>
              </a:ext>
            </a:extLst>
          </p:cNvPr>
          <p:cNvSpPr txBox="1"/>
          <p:nvPr/>
        </p:nvSpPr>
        <p:spPr>
          <a:xfrm>
            <a:off x="4382493" y="1241504"/>
            <a:ext cx="6191891" cy="800215"/>
          </a:xfrm>
          <a:prstGeom prst="rect">
            <a:avLst/>
          </a:prstGeom>
          <a:noFill/>
        </p:spPr>
        <p:txBody>
          <a:bodyPr wrap="square" lIns="121917" tIns="60958" rIns="121917" bIns="60958">
            <a:spAutoFit/>
          </a:bodyPr>
          <a:lstStyle/>
          <a:p>
            <a:pPr algn="ctr" defTabSz="914377">
              <a:spcBef>
                <a:spcPts val="900"/>
              </a:spcBef>
              <a:spcAft>
                <a:spcPts val="900"/>
              </a:spcAft>
              <a:defRPr/>
            </a:pPr>
            <a:r>
              <a:rPr lang="en-US" sz="4400" kern="1400" spc="-37" dirty="0" err="1">
                <a:solidFill>
                  <a:srgbClr val="0000FF"/>
                </a:solidFill>
                <a:ea typeface="Times New Roman" panose="02020603050405020304" pitchFamily="18" charset="0"/>
                <a:cs typeface="Times New Roman" panose="02020603050405020304" pitchFamily="18" charset="0"/>
              </a:rPr>
              <a:t>Nhìn</a:t>
            </a:r>
            <a:r>
              <a:rPr lang="en-US" sz="4400" kern="1400" spc="-37" dirty="0">
                <a:solidFill>
                  <a:srgbClr val="0000FF"/>
                </a:solidFill>
                <a:ea typeface="Times New Roman" panose="02020603050405020304" pitchFamily="18" charset="0"/>
                <a:cs typeface="Times New Roman" panose="02020603050405020304" pitchFamily="18" charset="0"/>
              </a:rPr>
              <a:t> </a:t>
            </a:r>
            <a:r>
              <a:rPr lang="en-US" sz="4400" kern="1400" spc="-37" dirty="0" err="1">
                <a:solidFill>
                  <a:srgbClr val="0000FF"/>
                </a:solidFill>
                <a:ea typeface="Times New Roman" panose="02020603050405020304" pitchFamily="18" charset="0"/>
                <a:cs typeface="Times New Roman" panose="02020603050405020304" pitchFamily="18" charset="0"/>
              </a:rPr>
              <a:t>hình</a:t>
            </a:r>
            <a:r>
              <a:rPr lang="en-US" sz="4400" kern="1400" spc="-37" dirty="0">
                <a:solidFill>
                  <a:srgbClr val="0000FF"/>
                </a:solidFill>
                <a:ea typeface="Times New Roman" panose="02020603050405020304" pitchFamily="18" charset="0"/>
                <a:cs typeface="Times New Roman" panose="02020603050405020304" pitchFamily="18" charset="0"/>
              </a:rPr>
              <a:t> – </a:t>
            </a:r>
            <a:r>
              <a:rPr lang="en-US" sz="4400" kern="1400" spc="-37" dirty="0" err="1">
                <a:solidFill>
                  <a:srgbClr val="0000FF"/>
                </a:solidFill>
                <a:ea typeface="Times New Roman" panose="02020603050405020304" pitchFamily="18" charset="0"/>
                <a:cs typeface="Times New Roman" panose="02020603050405020304" pitchFamily="18" charset="0"/>
              </a:rPr>
              <a:t>Đoán</a:t>
            </a:r>
            <a:r>
              <a:rPr lang="en-US" sz="4400" kern="1400" spc="-37" dirty="0">
                <a:solidFill>
                  <a:srgbClr val="0000FF"/>
                </a:solidFill>
                <a:ea typeface="Times New Roman" panose="02020603050405020304" pitchFamily="18" charset="0"/>
                <a:cs typeface="Times New Roman" panose="02020603050405020304" pitchFamily="18" charset="0"/>
              </a:rPr>
              <a:t> </a:t>
            </a:r>
            <a:r>
              <a:rPr lang="en-US" sz="4400" kern="1400" spc="-37" dirty="0" err="1">
                <a:solidFill>
                  <a:srgbClr val="0000FF"/>
                </a:solidFill>
                <a:ea typeface="Times New Roman" panose="02020603050405020304" pitchFamily="18" charset="0"/>
                <a:cs typeface="Times New Roman" panose="02020603050405020304" pitchFamily="18" charset="0"/>
              </a:rPr>
              <a:t>tên</a:t>
            </a:r>
            <a:endParaRPr lang="en-US" sz="4400" kern="1400" spc="-37" dirty="0">
              <a:solidFill>
                <a:srgbClr val="0000FF"/>
              </a:solidFill>
              <a:ea typeface="Times New Roman" panose="02020603050405020304" pitchFamily="18" charset="0"/>
              <a:cs typeface="Times New Roman" panose="02020603050405020304" pitchFamily="18" charset="0"/>
            </a:endParaRPr>
          </a:p>
        </p:txBody>
      </p:sp>
      <p:grpSp>
        <p:nvGrpSpPr>
          <p:cNvPr id="127" name="Google Shape;165;p33">
            <a:extLst>
              <a:ext uri="{FF2B5EF4-FFF2-40B4-BE49-F238E27FC236}">
                <a16:creationId xmlns="" xmlns:a16="http://schemas.microsoft.com/office/drawing/2014/main" id="{E77DE4ED-CAB9-446C-8C5E-A3DA5112EE8E}"/>
              </a:ext>
            </a:extLst>
          </p:cNvPr>
          <p:cNvGrpSpPr/>
          <p:nvPr/>
        </p:nvGrpSpPr>
        <p:grpSpPr>
          <a:xfrm>
            <a:off x="10991177" y="6195805"/>
            <a:ext cx="956751" cy="553975"/>
            <a:chOff x="-1199475" y="2658325"/>
            <a:chExt cx="956750" cy="553975"/>
          </a:xfrm>
        </p:grpSpPr>
        <p:sp>
          <p:nvSpPr>
            <p:cNvPr id="128" name="Google Shape;166;p33">
              <a:extLst>
                <a:ext uri="{FF2B5EF4-FFF2-40B4-BE49-F238E27FC236}">
                  <a16:creationId xmlns="" xmlns:a16="http://schemas.microsoft.com/office/drawing/2014/main" id="{00E52F00-82AC-4AE7-B318-35B52587ADF2}"/>
                </a:ext>
              </a:extLst>
            </p:cNvPr>
            <p:cNvSpPr/>
            <p:nvPr/>
          </p:nvSpPr>
          <p:spPr>
            <a:xfrm>
              <a:off x="-1137750" y="2679225"/>
              <a:ext cx="873050" cy="389225"/>
            </a:xfrm>
            <a:custGeom>
              <a:avLst/>
              <a:gdLst/>
              <a:ahLst/>
              <a:cxnLst/>
              <a:rect l="l" t="t" r="r" b="b"/>
              <a:pathLst>
                <a:path w="34922" h="15569" extrusionOk="0">
                  <a:moveTo>
                    <a:pt x="20631" y="1"/>
                  </a:moveTo>
                  <a:cubicBezTo>
                    <a:pt x="21426" y="587"/>
                    <a:pt x="22158" y="1068"/>
                    <a:pt x="22472" y="1989"/>
                  </a:cubicBezTo>
                  <a:cubicBezTo>
                    <a:pt x="22556" y="2261"/>
                    <a:pt x="22723" y="2428"/>
                    <a:pt x="22912" y="2637"/>
                  </a:cubicBezTo>
                  <a:cubicBezTo>
                    <a:pt x="23456" y="3202"/>
                    <a:pt x="24021" y="3725"/>
                    <a:pt x="24460" y="4374"/>
                  </a:cubicBezTo>
                  <a:cubicBezTo>
                    <a:pt x="24586" y="4583"/>
                    <a:pt x="24816" y="4772"/>
                    <a:pt x="25025" y="4918"/>
                  </a:cubicBezTo>
                  <a:cubicBezTo>
                    <a:pt x="25694" y="5357"/>
                    <a:pt x="26343" y="5776"/>
                    <a:pt x="26992" y="6194"/>
                  </a:cubicBezTo>
                  <a:cubicBezTo>
                    <a:pt x="28205" y="6969"/>
                    <a:pt x="29314" y="7805"/>
                    <a:pt x="30340" y="8768"/>
                  </a:cubicBezTo>
                  <a:cubicBezTo>
                    <a:pt x="30946" y="9312"/>
                    <a:pt x="31595" y="9751"/>
                    <a:pt x="32223" y="10254"/>
                  </a:cubicBezTo>
                  <a:cubicBezTo>
                    <a:pt x="32516" y="10484"/>
                    <a:pt x="32767" y="10735"/>
                    <a:pt x="33039" y="10965"/>
                  </a:cubicBezTo>
                  <a:cubicBezTo>
                    <a:pt x="33122" y="11049"/>
                    <a:pt x="33185" y="11174"/>
                    <a:pt x="33290" y="11216"/>
                  </a:cubicBezTo>
                  <a:cubicBezTo>
                    <a:pt x="34022" y="11530"/>
                    <a:pt x="34294" y="12241"/>
                    <a:pt x="34713" y="12827"/>
                  </a:cubicBezTo>
                  <a:cubicBezTo>
                    <a:pt x="34922" y="13078"/>
                    <a:pt x="34901" y="13371"/>
                    <a:pt x="34733" y="13664"/>
                  </a:cubicBezTo>
                  <a:cubicBezTo>
                    <a:pt x="34608" y="13894"/>
                    <a:pt x="34441" y="14145"/>
                    <a:pt x="34273" y="14438"/>
                  </a:cubicBezTo>
                  <a:cubicBezTo>
                    <a:pt x="34210" y="14292"/>
                    <a:pt x="34169" y="14187"/>
                    <a:pt x="34127" y="14083"/>
                  </a:cubicBezTo>
                  <a:cubicBezTo>
                    <a:pt x="34106" y="13831"/>
                    <a:pt x="33980" y="13685"/>
                    <a:pt x="33771" y="13601"/>
                  </a:cubicBezTo>
                  <a:cubicBezTo>
                    <a:pt x="33373" y="13392"/>
                    <a:pt x="32976" y="13183"/>
                    <a:pt x="32557" y="12995"/>
                  </a:cubicBezTo>
                  <a:cubicBezTo>
                    <a:pt x="32411" y="12932"/>
                    <a:pt x="32223" y="12890"/>
                    <a:pt x="32034" y="12869"/>
                  </a:cubicBezTo>
                  <a:cubicBezTo>
                    <a:pt x="31344" y="12785"/>
                    <a:pt x="30612" y="12639"/>
                    <a:pt x="29900" y="12869"/>
                  </a:cubicBezTo>
                  <a:cubicBezTo>
                    <a:pt x="29210" y="12743"/>
                    <a:pt x="28540" y="12953"/>
                    <a:pt x="27829" y="12953"/>
                  </a:cubicBezTo>
                  <a:cubicBezTo>
                    <a:pt x="27264" y="12953"/>
                    <a:pt x="26699" y="13057"/>
                    <a:pt x="26134" y="13141"/>
                  </a:cubicBezTo>
                  <a:cubicBezTo>
                    <a:pt x="25548" y="13204"/>
                    <a:pt x="25004" y="13350"/>
                    <a:pt x="24460" y="13413"/>
                  </a:cubicBezTo>
                  <a:cubicBezTo>
                    <a:pt x="23749" y="13497"/>
                    <a:pt x="23037" y="13685"/>
                    <a:pt x="22347" y="13831"/>
                  </a:cubicBezTo>
                  <a:cubicBezTo>
                    <a:pt x="21217" y="14124"/>
                    <a:pt x="20066" y="14334"/>
                    <a:pt x="18915" y="14606"/>
                  </a:cubicBezTo>
                  <a:cubicBezTo>
                    <a:pt x="18497" y="14668"/>
                    <a:pt x="18099" y="14773"/>
                    <a:pt x="17702" y="14920"/>
                  </a:cubicBezTo>
                  <a:cubicBezTo>
                    <a:pt x="17116" y="15129"/>
                    <a:pt x="16509" y="15275"/>
                    <a:pt x="15881" y="15296"/>
                  </a:cubicBezTo>
                  <a:cubicBezTo>
                    <a:pt x="15358" y="15338"/>
                    <a:pt x="14814" y="15401"/>
                    <a:pt x="14291" y="15484"/>
                  </a:cubicBezTo>
                  <a:cubicBezTo>
                    <a:pt x="13810" y="15568"/>
                    <a:pt x="13266" y="15464"/>
                    <a:pt x="12764" y="15380"/>
                  </a:cubicBezTo>
                  <a:cubicBezTo>
                    <a:pt x="12638" y="15359"/>
                    <a:pt x="12513" y="15233"/>
                    <a:pt x="12408" y="15129"/>
                  </a:cubicBezTo>
                  <a:cubicBezTo>
                    <a:pt x="11508" y="14229"/>
                    <a:pt x="10650" y="13287"/>
                    <a:pt x="9897" y="12304"/>
                  </a:cubicBezTo>
                  <a:cubicBezTo>
                    <a:pt x="9583" y="11907"/>
                    <a:pt x="9207" y="11530"/>
                    <a:pt x="8851" y="11195"/>
                  </a:cubicBezTo>
                  <a:cubicBezTo>
                    <a:pt x="7972" y="10421"/>
                    <a:pt x="7198" y="9542"/>
                    <a:pt x="6466" y="8601"/>
                  </a:cubicBezTo>
                  <a:cubicBezTo>
                    <a:pt x="6131" y="8161"/>
                    <a:pt x="5712" y="7743"/>
                    <a:pt x="5315" y="7345"/>
                  </a:cubicBezTo>
                  <a:cubicBezTo>
                    <a:pt x="4290" y="6341"/>
                    <a:pt x="3160" y="5420"/>
                    <a:pt x="2218" y="4311"/>
                  </a:cubicBezTo>
                  <a:cubicBezTo>
                    <a:pt x="1883" y="3935"/>
                    <a:pt x="1381" y="3642"/>
                    <a:pt x="942" y="3328"/>
                  </a:cubicBezTo>
                  <a:cubicBezTo>
                    <a:pt x="649" y="3119"/>
                    <a:pt x="335" y="2930"/>
                    <a:pt x="0" y="2721"/>
                  </a:cubicBezTo>
                  <a:cubicBezTo>
                    <a:pt x="21" y="2575"/>
                    <a:pt x="84" y="2428"/>
                    <a:pt x="105" y="2324"/>
                  </a:cubicBezTo>
                  <a:cubicBezTo>
                    <a:pt x="210" y="2282"/>
                    <a:pt x="272" y="2261"/>
                    <a:pt x="314" y="2261"/>
                  </a:cubicBezTo>
                  <a:cubicBezTo>
                    <a:pt x="963" y="2365"/>
                    <a:pt x="1632" y="2282"/>
                    <a:pt x="2281" y="2156"/>
                  </a:cubicBezTo>
                  <a:cubicBezTo>
                    <a:pt x="2804" y="2052"/>
                    <a:pt x="3348" y="1989"/>
                    <a:pt x="3871" y="1863"/>
                  </a:cubicBezTo>
                  <a:cubicBezTo>
                    <a:pt x="5043" y="1570"/>
                    <a:pt x="6236" y="1466"/>
                    <a:pt x="7428" y="1424"/>
                  </a:cubicBezTo>
                  <a:cubicBezTo>
                    <a:pt x="9918" y="1277"/>
                    <a:pt x="12408" y="1131"/>
                    <a:pt x="14877" y="963"/>
                  </a:cubicBezTo>
                  <a:cubicBezTo>
                    <a:pt x="15379" y="943"/>
                    <a:pt x="15902" y="922"/>
                    <a:pt x="16425" y="943"/>
                  </a:cubicBezTo>
                  <a:cubicBezTo>
                    <a:pt x="17137" y="963"/>
                    <a:pt x="17806" y="922"/>
                    <a:pt x="18497" y="817"/>
                  </a:cubicBezTo>
                  <a:cubicBezTo>
                    <a:pt x="18832" y="754"/>
                    <a:pt x="19208" y="817"/>
                    <a:pt x="19564" y="838"/>
                  </a:cubicBezTo>
                  <a:cubicBezTo>
                    <a:pt x="19982" y="901"/>
                    <a:pt x="20275" y="796"/>
                    <a:pt x="20401" y="336"/>
                  </a:cubicBezTo>
                  <a:cubicBezTo>
                    <a:pt x="20464" y="273"/>
                    <a:pt x="20505" y="189"/>
                    <a:pt x="20631" y="1"/>
                  </a:cubicBezTo>
                  <a:close/>
                  <a:moveTo>
                    <a:pt x="7240" y="4500"/>
                  </a:moveTo>
                  <a:cubicBezTo>
                    <a:pt x="7303" y="4604"/>
                    <a:pt x="7303" y="4688"/>
                    <a:pt x="7324" y="4709"/>
                  </a:cubicBezTo>
                  <a:cubicBezTo>
                    <a:pt x="7616" y="4813"/>
                    <a:pt x="7721" y="5002"/>
                    <a:pt x="7763" y="5295"/>
                  </a:cubicBezTo>
                  <a:cubicBezTo>
                    <a:pt x="7847" y="5713"/>
                    <a:pt x="8056" y="6048"/>
                    <a:pt x="8286" y="6404"/>
                  </a:cubicBezTo>
                  <a:cubicBezTo>
                    <a:pt x="8600" y="6906"/>
                    <a:pt x="9060" y="7324"/>
                    <a:pt x="9416" y="7764"/>
                  </a:cubicBezTo>
                  <a:cubicBezTo>
                    <a:pt x="9834" y="8287"/>
                    <a:pt x="10378" y="8329"/>
                    <a:pt x="10964" y="8161"/>
                  </a:cubicBezTo>
                  <a:cubicBezTo>
                    <a:pt x="11299" y="8057"/>
                    <a:pt x="11613" y="7910"/>
                    <a:pt x="11927" y="7722"/>
                  </a:cubicBezTo>
                  <a:cubicBezTo>
                    <a:pt x="12345" y="7492"/>
                    <a:pt x="12785" y="7220"/>
                    <a:pt x="13266" y="7241"/>
                  </a:cubicBezTo>
                  <a:cubicBezTo>
                    <a:pt x="13789" y="7282"/>
                    <a:pt x="14249" y="7115"/>
                    <a:pt x="14751" y="6989"/>
                  </a:cubicBezTo>
                  <a:cubicBezTo>
                    <a:pt x="15379" y="6822"/>
                    <a:pt x="16007" y="6571"/>
                    <a:pt x="16697" y="6697"/>
                  </a:cubicBezTo>
                  <a:cubicBezTo>
                    <a:pt x="16802" y="6717"/>
                    <a:pt x="16927" y="6697"/>
                    <a:pt x="17053" y="6655"/>
                  </a:cubicBezTo>
                  <a:cubicBezTo>
                    <a:pt x="17660" y="6466"/>
                    <a:pt x="18288" y="6362"/>
                    <a:pt x="18915" y="6299"/>
                  </a:cubicBezTo>
                  <a:cubicBezTo>
                    <a:pt x="19124" y="6278"/>
                    <a:pt x="19334" y="6278"/>
                    <a:pt x="19543" y="6215"/>
                  </a:cubicBezTo>
                  <a:cubicBezTo>
                    <a:pt x="19773" y="6173"/>
                    <a:pt x="20003" y="6153"/>
                    <a:pt x="20254" y="6069"/>
                  </a:cubicBezTo>
                  <a:cubicBezTo>
                    <a:pt x="20694" y="5881"/>
                    <a:pt x="20798" y="5525"/>
                    <a:pt x="20589" y="5127"/>
                  </a:cubicBezTo>
                  <a:cubicBezTo>
                    <a:pt x="20526" y="5023"/>
                    <a:pt x="20422" y="4939"/>
                    <a:pt x="20380" y="4834"/>
                  </a:cubicBezTo>
                  <a:cubicBezTo>
                    <a:pt x="20275" y="4625"/>
                    <a:pt x="20108" y="4416"/>
                    <a:pt x="20066" y="4207"/>
                  </a:cubicBezTo>
                  <a:cubicBezTo>
                    <a:pt x="19878" y="3391"/>
                    <a:pt x="19271" y="3035"/>
                    <a:pt x="18518" y="2930"/>
                  </a:cubicBezTo>
                  <a:cubicBezTo>
                    <a:pt x="17702" y="2805"/>
                    <a:pt x="16865" y="2637"/>
                    <a:pt x="16028" y="2909"/>
                  </a:cubicBezTo>
                  <a:cubicBezTo>
                    <a:pt x="15965" y="2930"/>
                    <a:pt x="15860" y="2909"/>
                    <a:pt x="15777" y="2909"/>
                  </a:cubicBezTo>
                  <a:cubicBezTo>
                    <a:pt x="15254" y="2909"/>
                    <a:pt x="14772" y="3056"/>
                    <a:pt x="14312" y="3265"/>
                  </a:cubicBezTo>
                  <a:cubicBezTo>
                    <a:pt x="13977" y="3432"/>
                    <a:pt x="13580" y="3558"/>
                    <a:pt x="13203" y="3642"/>
                  </a:cubicBezTo>
                  <a:cubicBezTo>
                    <a:pt x="12429" y="3809"/>
                    <a:pt x="11613" y="3893"/>
                    <a:pt x="10839" y="4081"/>
                  </a:cubicBezTo>
                  <a:cubicBezTo>
                    <a:pt x="9939" y="4311"/>
                    <a:pt x="9081" y="4416"/>
                    <a:pt x="8161" y="4311"/>
                  </a:cubicBezTo>
                  <a:cubicBezTo>
                    <a:pt x="7868" y="4311"/>
                    <a:pt x="7554" y="4290"/>
                    <a:pt x="7240" y="4500"/>
                  </a:cubicBezTo>
                  <a:close/>
                  <a:moveTo>
                    <a:pt x="31867" y="11781"/>
                  </a:moveTo>
                  <a:cubicBezTo>
                    <a:pt x="31532" y="11404"/>
                    <a:pt x="31197" y="11091"/>
                    <a:pt x="30779" y="10881"/>
                  </a:cubicBezTo>
                  <a:cubicBezTo>
                    <a:pt x="30319" y="10651"/>
                    <a:pt x="29921" y="10337"/>
                    <a:pt x="29544" y="10002"/>
                  </a:cubicBezTo>
                  <a:cubicBezTo>
                    <a:pt x="28979" y="9479"/>
                    <a:pt x="28435" y="8914"/>
                    <a:pt x="27745" y="8538"/>
                  </a:cubicBezTo>
                  <a:cubicBezTo>
                    <a:pt x="27536" y="8391"/>
                    <a:pt x="27389" y="8224"/>
                    <a:pt x="27222" y="8057"/>
                  </a:cubicBezTo>
                  <a:lnTo>
                    <a:pt x="25255" y="6090"/>
                  </a:lnTo>
                  <a:cubicBezTo>
                    <a:pt x="25130" y="5964"/>
                    <a:pt x="25004" y="5839"/>
                    <a:pt x="24899" y="5713"/>
                  </a:cubicBezTo>
                  <a:cubicBezTo>
                    <a:pt x="24125" y="4562"/>
                    <a:pt x="22995" y="3725"/>
                    <a:pt x="22117" y="2637"/>
                  </a:cubicBezTo>
                  <a:cubicBezTo>
                    <a:pt x="21970" y="2470"/>
                    <a:pt x="21803" y="2282"/>
                    <a:pt x="21552" y="2324"/>
                  </a:cubicBezTo>
                  <a:cubicBezTo>
                    <a:pt x="21384" y="2512"/>
                    <a:pt x="21447" y="2700"/>
                    <a:pt x="21552" y="2826"/>
                  </a:cubicBezTo>
                  <a:cubicBezTo>
                    <a:pt x="21886" y="3307"/>
                    <a:pt x="22179" y="3788"/>
                    <a:pt x="22598" y="4165"/>
                  </a:cubicBezTo>
                  <a:cubicBezTo>
                    <a:pt x="23205" y="4709"/>
                    <a:pt x="23686" y="5337"/>
                    <a:pt x="24209" y="5964"/>
                  </a:cubicBezTo>
                  <a:cubicBezTo>
                    <a:pt x="24397" y="6173"/>
                    <a:pt x="24565" y="6383"/>
                    <a:pt x="24732" y="6571"/>
                  </a:cubicBezTo>
                  <a:lnTo>
                    <a:pt x="26783" y="8601"/>
                  </a:lnTo>
                  <a:cubicBezTo>
                    <a:pt x="26929" y="8768"/>
                    <a:pt x="27075" y="8914"/>
                    <a:pt x="27243" y="9019"/>
                  </a:cubicBezTo>
                  <a:cubicBezTo>
                    <a:pt x="28059" y="9500"/>
                    <a:pt x="28707" y="10149"/>
                    <a:pt x="29419" y="10756"/>
                  </a:cubicBezTo>
                  <a:cubicBezTo>
                    <a:pt x="30109" y="11321"/>
                    <a:pt x="30904" y="11614"/>
                    <a:pt x="31720" y="11886"/>
                  </a:cubicBezTo>
                  <a:cubicBezTo>
                    <a:pt x="31720" y="11844"/>
                    <a:pt x="31762" y="11823"/>
                    <a:pt x="31867" y="11781"/>
                  </a:cubicBezTo>
                  <a:close/>
                </a:path>
              </a:pathLst>
            </a:custGeom>
            <a:solidFill>
              <a:srgbClr val="FB6A2E"/>
            </a:solidFill>
            <a:ln>
              <a:noFill/>
            </a:ln>
          </p:spPr>
          <p:txBody>
            <a:bodyPr spcFirstLastPara="1" wrap="square" lIns="68569" tIns="68569" rIns="68569" bIns="68569"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29" name="Google Shape;167;p33">
              <a:extLst>
                <a:ext uri="{FF2B5EF4-FFF2-40B4-BE49-F238E27FC236}">
                  <a16:creationId xmlns="" xmlns:a16="http://schemas.microsoft.com/office/drawing/2014/main" id="{8AFCBF9D-6122-4ECA-920A-A51319BA205A}"/>
                </a:ext>
              </a:extLst>
            </p:cNvPr>
            <p:cNvSpPr/>
            <p:nvPr/>
          </p:nvSpPr>
          <p:spPr>
            <a:xfrm>
              <a:off x="-1173850" y="2814725"/>
              <a:ext cx="870975" cy="335325"/>
            </a:xfrm>
            <a:custGeom>
              <a:avLst/>
              <a:gdLst/>
              <a:ahLst/>
              <a:cxnLst/>
              <a:rect l="l" t="t" r="r" b="b"/>
              <a:pathLst>
                <a:path w="34839" h="13413" extrusionOk="0">
                  <a:moveTo>
                    <a:pt x="13601" y="11236"/>
                  </a:moveTo>
                  <a:cubicBezTo>
                    <a:pt x="13643" y="11090"/>
                    <a:pt x="13664" y="10901"/>
                    <a:pt x="13706" y="10713"/>
                  </a:cubicBezTo>
                  <a:cubicBezTo>
                    <a:pt x="14019" y="10755"/>
                    <a:pt x="14312" y="10776"/>
                    <a:pt x="14626" y="10818"/>
                  </a:cubicBezTo>
                  <a:cubicBezTo>
                    <a:pt x="15233" y="10901"/>
                    <a:pt x="15798" y="10964"/>
                    <a:pt x="16405" y="10776"/>
                  </a:cubicBezTo>
                  <a:cubicBezTo>
                    <a:pt x="16698" y="10671"/>
                    <a:pt x="17011" y="10692"/>
                    <a:pt x="17283" y="10692"/>
                  </a:cubicBezTo>
                  <a:cubicBezTo>
                    <a:pt x="18016" y="10671"/>
                    <a:pt x="18727" y="10525"/>
                    <a:pt x="19418" y="10274"/>
                  </a:cubicBezTo>
                  <a:cubicBezTo>
                    <a:pt x="19836" y="10106"/>
                    <a:pt x="20276" y="10064"/>
                    <a:pt x="20715" y="9960"/>
                  </a:cubicBezTo>
                  <a:cubicBezTo>
                    <a:pt x="20799" y="9939"/>
                    <a:pt x="20903" y="9939"/>
                    <a:pt x="20987" y="9918"/>
                  </a:cubicBezTo>
                  <a:cubicBezTo>
                    <a:pt x="22180" y="9646"/>
                    <a:pt x="23393" y="9353"/>
                    <a:pt x="24586" y="9102"/>
                  </a:cubicBezTo>
                  <a:cubicBezTo>
                    <a:pt x="24774" y="9039"/>
                    <a:pt x="24921" y="8997"/>
                    <a:pt x="25109" y="8956"/>
                  </a:cubicBezTo>
                  <a:cubicBezTo>
                    <a:pt x="26322" y="8788"/>
                    <a:pt x="27536" y="8579"/>
                    <a:pt x="28771" y="8391"/>
                  </a:cubicBezTo>
                  <a:cubicBezTo>
                    <a:pt x="28980" y="8370"/>
                    <a:pt x="29189" y="8349"/>
                    <a:pt x="29398" y="8370"/>
                  </a:cubicBezTo>
                  <a:cubicBezTo>
                    <a:pt x="29733" y="8391"/>
                    <a:pt x="30047" y="8286"/>
                    <a:pt x="30361" y="8307"/>
                  </a:cubicBezTo>
                  <a:cubicBezTo>
                    <a:pt x="31867" y="8370"/>
                    <a:pt x="33353" y="8014"/>
                    <a:pt x="34838" y="8474"/>
                  </a:cubicBezTo>
                  <a:cubicBezTo>
                    <a:pt x="34817" y="8684"/>
                    <a:pt x="34797" y="8893"/>
                    <a:pt x="34797" y="9039"/>
                  </a:cubicBezTo>
                  <a:cubicBezTo>
                    <a:pt x="34713" y="9102"/>
                    <a:pt x="34713" y="9123"/>
                    <a:pt x="34692" y="9123"/>
                  </a:cubicBezTo>
                  <a:cubicBezTo>
                    <a:pt x="33248" y="9290"/>
                    <a:pt x="31846" y="9458"/>
                    <a:pt x="30403" y="9562"/>
                  </a:cubicBezTo>
                  <a:cubicBezTo>
                    <a:pt x="28331" y="9730"/>
                    <a:pt x="26260" y="9981"/>
                    <a:pt x="24251" y="10378"/>
                  </a:cubicBezTo>
                  <a:cubicBezTo>
                    <a:pt x="22368" y="10734"/>
                    <a:pt x="20464" y="10964"/>
                    <a:pt x="18560" y="11132"/>
                  </a:cubicBezTo>
                  <a:cubicBezTo>
                    <a:pt x="17576" y="11215"/>
                    <a:pt x="16635" y="11320"/>
                    <a:pt x="15672" y="11404"/>
                  </a:cubicBezTo>
                  <a:cubicBezTo>
                    <a:pt x="15589" y="11404"/>
                    <a:pt x="15526" y="11487"/>
                    <a:pt x="15442" y="11508"/>
                  </a:cubicBezTo>
                  <a:cubicBezTo>
                    <a:pt x="15798" y="11843"/>
                    <a:pt x="16216" y="12031"/>
                    <a:pt x="16802" y="11989"/>
                  </a:cubicBezTo>
                  <a:cubicBezTo>
                    <a:pt x="17304" y="11969"/>
                    <a:pt x="17827" y="11885"/>
                    <a:pt x="18309" y="11864"/>
                  </a:cubicBezTo>
                  <a:cubicBezTo>
                    <a:pt x="18309" y="12094"/>
                    <a:pt x="18141" y="12073"/>
                    <a:pt x="18037" y="12094"/>
                  </a:cubicBezTo>
                  <a:cubicBezTo>
                    <a:pt x="16844" y="12303"/>
                    <a:pt x="15672" y="12513"/>
                    <a:pt x="14438" y="12722"/>
                  </a:cubicBezTo>
                  <a:cubicBezTo>
                    <a:pt x="14145" y="12513"/>
                    <a:pt x="13852" y="12303"/>
                    <a:pt x="13538" y="12073"/>
                  </a:cubicBezTo>
                  <a:cubicBezTo>
                    <a:pt x="13454" y="12031"/>
                    <a:pt x="13350" y="11969"/>
                    <a:pt x="13329" y="11927"/>
                  </a:cubicBezTo>
                  <a:cubicBezTo>
                    <a:pt x="13120" y="11299"/>
                    <a:pt x="12659" y="11445"/>
                    <a:pt x="12178" y="11571"/>
                  </a:cubicBezTo>
                  <a:cubicBezTo>
                    <a:pt x="10546" y="10044"/>
                    <a:pt x="8893" y="8516"/>
                    <a:pt x="7261" y="6968"/>
                  </a:cubicBezTo>
                  <a:lnTo>
                    <a:pt x="7115" y="6842"/>
                  </a:lnTo>
                  <a:cubicBezTo>
                    <a:pt x="6027" y="6110"/>
                    <a:pt x="5127" y="5126"/>
                    <a:pt x="4143" y="4227"/>
                  </a:cubicBezTo>
                  <a:cubicBezTo>
                    <a:pt x="3620" y="3766"/>
                    <a:pt x="3034" y="3285"/>
                    <a:pt x="2490" y="2825"/>
                  </a:cubicBezTo>
                  <a:cubicBezTo>
                    <a:pt x="2239" y="2574"/>
                    <a:pt x="1967" y="2532"/>
                    <a:pt x="1612" y="2678"/>
                  </a:cubicBezTo>
                  <a:cubicBezTo>
                    <a:pt x="1842" y="2888"/>
                    <a:pt x="2051" y="3076"/>
                    <a:pt x="2239" y="3285"/>
                  </a:cubicBezTo>
                  <a:cubicBezTo>
                    <a:pt x="2449" y="3494"/>
                    <a:pt x="2616" y="3725"/>
                    <a:pt x="2825" y="3934"/>
                  </a:cubicBezTo>
                  <a:cubicBezTo>
                    <a:pt x="3348" y="4436"/>
                    <a:pt x="3871" y="4938"/>
                    <a:pt x="4374" y="5461"/>
                  </a:cubicBezTo>
                  <a:cubicBezTo>
                    <a:pt x="4980" y="6068"/>
                    <a:pt x="5587" y="6633"/>
                    <a:pt x="6257" y="7135"/>
                  </a:cubicBezTo>
                  <a:cubicBezTo>
                    <a:pt x="6571" y="7365"/>
                    <a:pt x="6843" y="7658"/>
                    <a:pt x="7115" y="7909"/>
                  </a:cubicBezTo>
                  <a:cubicBezTo>
                    <a:pt x="8349" y="9060"/>
                    <a:pt x="9605" y="10190"/>
                    <a:pt x="10839" y="11341"/>
                  </a:cubicBezTo>
                  <a:cubicBezTo>
                    <a:pt x="11090" y="11571"/>
                    <a:pt x="11362" y="11843"/>
                    <a:pt x="11592" y="12094"/>
                  </a:cubicBezTo>
                  <a:cubicBezTo>
                    <a:pt x="11822" y="12387"/>
                    <a:pt x="12073" y="12617"/>
                    <a:pt x="12492" y="12659"/>
                  </a:cubicBezTo>
                  <a:cubicBezTo>
                    <a:pt x="12722" y="12680"/>
                    <a:pt x="12931" y="12785"/>
                    <a:pt x="13141" y="12868"/>
                  </a:cubicBezTo>
                  <a:cubicBezTo>
                    <a:pt x="13162" y="13182"/>
                    <a:pt x="12952" y="13245"/>
                    <a:pt x="12743" y="13412"/>
                  </a:cubicBezTo>
                  <a:cubicBezTo>
                    <a:pt x="12241" y="13182"/>
                    <a:pt x="11781" y="12889"/>
                    <a:pt x="11362" y="12492"/>
                  </a:cubicBezTo>
                  <a:cubicBezTo>
                    <a:pt x="10860" y="11989"/>
                    <a:pt x="10316" y="11613"/>
                    <a:pt x="9688" y="11299"/>
                  </a:cubicBezTo>
                  <a:cubicBezTo>
                    <a:pt x="9458" y="11152"/>
                    <a:pt x="9207" y="11006"/>
                    <a:pt x="8998" y="10839"/>
                  </a:cubicBezTo>
                  <a:cubicBezTo>
                    <a:pt x="7596" y="9730"/>
                    <a:pt x="6215" y="8600"/>
                    <a:pt x="4813" y="7428"/>
                  </a:cubicBezTo>
                  <a:cubicBezTo>
                    <a:pt x="4081" y="6800"/>
                    <a:pt x="3390" y="6131"/>
                    <a:pt x="2679" y="5482"/>
                  </a:cubicBezTo>
                  <a:cubicBezTo>
                    <a:pt x="2386" y="5231"/>
                    <a:pt x="2093" y="4959"/>
                    <a:pt x="1779" y="4729"/>
                  </a:cubicBezTo>
                  <a:cubicBezTo>
                    <a:pt x="1151" y="4248"/>
                    <a:pt x="586" y="3725"/>
                    <a:pt x="63" y="3097"/>
                  </a:cubicBezTo>
                  <a:cubicBezTo>
                    <a:pt x="1" y="2720"/>
                    <a:pt x="1" y="2344"/>
                    <a:pt x="293" y="2009"/>
                  </a:cubicBezTo>
                  <a:cubicBezTo>
                    <a:pt x="733" y="1507"/>
                    <a:pt x="817" y="963"/>
                    <a:pt x="691" y="335"/>
                  </a:cubicBezTo>
                  <a:cubicBezTo>
                    <a:pt x="670" y="251"/>
                    <a:pt x="712" y="168"/>
                    <a:pt x="733" y="0"/>
                  </a:cubicBezTo>
                  <a:cubicBezTo>
                    <a:pt x="1361" y="879"/>
                    <a:pt x="2281" y="1297"/>
                    <a:pt x="3034" y="1946"/>
                  </a:cubicBezTo>
                  <a:cubicBezTo>
                    <a:pt x="3725" y="2532"/>
                    <a:pt x="4457" y="3076"/>
                    <a:pt x="5169" y="3620"/>
                  </a:cubicBezTo>
                  <a:cubicBezTo>
                    <a:pt x="5315" y="3766"/>
                    <a:pt x="5503" y="3892"/>
                    <a:pt x="5650" y="4018"/>
                  </a:cubicBezTo>
                  <a:cubicBezTo>
                    <a:pt x="7303" y="5503"/>
                    <a:pt x="8956" y="7010"/>
                    <a:pt x="10567" y="8516"/>
                  </a:cubicBezTo>
                  <a:cubicBezTo>
                    <a:pt x="11048" y="8935"/>
                    <a:pt x="11446" y="9437"/>
                    <a:pt x="11885" y="9897"/>
                  </a:cubicBezTo>
                  <a:cubicBezTo>
                    <a:pt x="12283" y="10316"/>
                    <a:pt x="12638" y="10776"/>
                    <a:pt x="13015" y="11194"/>
                  </a:cubicBezTo>
                  <a:cubicBezTo>
                    <a:pt x="13182" y="11383"/>
                    <a:pt x="13371" y="11383"/>
                    <a:pt x="13601" y="11236"/>
                  </a:cubicBezTo>
                  <a:close/>
                </a:path>
              </a:pathLst>
            </a:custGeom>
            <a:solidFill>
              <a:srgbClr val="EEEEEE"/>
            </a:solidFill>
            <a:ln>
              <a:noFill/>
            </a:ln>
          </p:spPr>
          <p:txBody>
            <a:bodyPr spcFirstLastPara="1" wrap="square" lIns="68569" tIns="68569" rIns="68569" bIns="68569"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0" name="Google Shape;168;p33">
              <a:extLst>
                <a:ext uri="{FF2B5EF4-FFF2-40B4-BE49-F238E27FC236}">
                  <a16:creationId xmlns="" xmlns:a16="http://schemas.microsoft.com/office/drawing/2014/main" id="{24B69296-DC10-479D-A921-913E5CA01D70}"/>
                </a:ext>
              </a:extLst>
            </p:cNvPr>
            <p:cNvSpPr/>
            <p:nvPr/>
          </p:nvSpPr>
          <p:spPr>
            <a:xfrm>
              <a:off x="-831225" y="3061100"/>
              <a:ext cx="516325" cy="128175"/>
            </a:xfrm>
            <a:custGeom>
              <a:avLst/>
              <a:gdLst/>
              <a:ahLst/>
              <a:cxnLst/>
              <a:rect l="l" t="t" r="r" b="b"/>
              <a:pathLst>
                <a:path w="20653" h="5127" extrusionOk="0">
                  <a:moveTo>
                    <a:pt x="879" y="4310"/>
                  </a:moveTo>
                  <a:cubicBezTo>
                    <a:pt x="1256" y="4896"/>
                    <a:pt x="1884" y="4708"/>
                    <a:pt x="2449" y="4938"/>
                  </a:cubicBezTo>
                  <a:cubicBezTo>
                    <a:pt x="2239" y="5022"/>
                    <a:pt x="2093" y="5127"/>
                    <a:pt x="1946" y="5127"/>
                  </a:cubicBezTo>
                  <a:cubicBezTo>
                    <a:pt x="1528" y="5106"/>
                    <a:pt x="1109" y="5043"/>
                    <a:pt x="691" y="5001"/>
                  </a:cubicBezTo>
                  <a:cubicBezTo>
                    <a:pt x="482" y="4708"/>
                    <a:pt x="252" y="4415"/>
                    <a:pt x="1" y="4080"/>
                  </a:cubicBezTo>
                  <a:cubicBezTo>
                    <a:pt x="84" y="3913"/>
                    <a:pt x="168" y="3746"/>
                    <a:pt x="273" y="3536"/>
                  </a:cubicBezTo>
                  <a:cubicBezTo>
                    <a:pt x="1402" y="3348"/>
                    <a:pt x="2511" y="3160"/>
                    <a:pt x="3641" y="3013"/>
                  </a:cubicBezTo>
                  <a:cubicBezTo>
                    <a:pt x="3767" y="2971"/>
                    <a:pt x="3871" y="3013"/>
                    <a:pt x="4018" y="2971"/>
                  </a:cubicBezTo>
                  <a:cubicBezTo>
                    <a:pt x="6006" y="2448"/>
                    <a:pt x="8056" y="2448"/>
                    <a:pt x="10023" y="1904"/>
                  </a:cubicBezTo>
                  <a:cubicBezTo>
                    <a:pt x="11048" y="1611"/>
                    <a:pt x="12115" y="1611"/>
                    <a:pt x="13141" y="1507"/>
                  </a:cubicBezTo>
                  <a:cubicBezTo>
                    <a:pt x="14187" y="1381"/>
                    <a:pt x="15233" y="1277"/>
                    <a:pt x="16279" y="1151"/>
                  </a:cubicBezTo>
                  <a:cubicBezTo>
                    <a:pt x="16781" y="1088"/>
                    <a:pt x="17263" y="984"/>
                    <a:pt x="17786" y="1067"/>
                  </a:cubicBezTo>
                  <a:cubicBezTo>
                    <a:pt x="18037" y="1088"/>
                    <a:pt x="18267" y="1025"/>
                    <a:pt x="18497" y="984"/>
                  </a:cubicBezTo>
                  <a:cubicBezTo>
                    <a:pt x="18915" y="942"/>
                    <a:pt x="19313" y="858"/>
                    <a:pt x="19857" y="774"/>
                  </a:cubicBezTo>
                  <a:cubicBezTo>
                    <a:pt x="19606" y="565"/>
                    <a:pt x="19459" y="440"/>
                    <a:pt x="19313" y="335"/>
                  </a:cubicBezTo>
                  <a:cubicBezTo>
                    <a:pt x="19334" y="314"/>
                    <a:pt x="19334" y="230"/>
                    <a:pt x="19397" y="230"/>
                  </a:cubicBezTo>
                  <a:cubicBezTo>
                    <a:pt x="19773" y="126"/>
                    <a:pt x="20192" y="0"/>
                    <a:pt x="20652" y="230"/>
                  </a:cubicBezTo>
                  <a:cubicBezTo>
                    <a:pt x="20610" y="565"/>
                    <a:pt x="20589" y="942"/>
                    <a:pt x="20506" y="1277"/>
                  </a:cubicBezTo>
                  <a:cubicBezTo>
                    <a:pt x="20464" y="1590"/>
                    <a:pt x="20296" y="1758"/>
                    <a:pt x="20024" y="1674"/>
                  </a:cubicBezTo>
                  <a:cubicBezTo>
                    <a:pt x="19418" y="1549"/>
                    <a:pt x="18832" y="1779"/>
                    <a:pt x="18246" y="1821"/>
                  </a:cubicBezTo>
                  <a:cubicBezTo>
                    <a:pt x="17681" y="1862"/>
                    <a:pt x="17158" y="1967"/>
                    <a:pt x="16614" y="1883"/>
                  </a:cubicBezTo>
                  <a:cubicBezTo>
                    <a:pt x="16363" y="1862"/>
                    <a:pt x="16091" y="1925"/>
                    <a:pt x="15798" y="1988"/>
                  </a:cubicBezTo>
                  <a:cubicBezTo>
                    <a:pt x="13915" y="2386"/>
                    <a:pt x="12032" y="2804"/>
                    <a:pt x="10128" y="3034"/>
                  </a:cubicBezTo>
                  <a:cubicBezTo>
                    <a:pt x="9709" y="3076"/>
                    <a:pt x="9312" y="3222"/>
                    <a:pt x="8893" y="3264"/>
                  </a:cubicBezTo>
                  <a:cubicBezTo>
                    <a:pt x="7512" y="3453"/>
                    <a:pt x="6089" y="3641"/>
                    <a:pt x="4729" y="3955"/>
                  </a:cubicBezTo>
                  <a:cubicBezTo>
                    <a:pt x="4248" y="4059"/>
                    <a:pt x="3725" y="4101"/>
                    <a:pt x="3223" y="4122"/>
                  </a:cubicBezTo>
                  <a:cubicBezTo>
                    <a:pt x="2825" y="4164"/>
                    <a:pt x="2449" y="4122"/>
                    <a:pt x="2051" y="4101"/>
                  </a:cubicBezTo>
                  <a:cubicBezTo>
                    <a:pt x="1716" y="4080"/>
                    <a:pt x="1319" y="4038"/>
                    <a:pt x="879" y="4310"/>
                  </a:cubicBezTo>
                  <a:close/>
                </a:path>
              </a:pathLst>
            </a:custGeom>
            <a:solidFill>
              <a:srgbClr val="EEEEEE"/>
            </a:solidFill>
            <a:ln>
              <a:noFill/>
            </a:ln>
          </p:spPr>
          <p:txBody>
            <a:bodyPr spcFirstLastPara="1" wrap="square" lIns="68569" tIns="68569" rIns="68569" bIns="68569"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1" name="Google Shape;169;p33">
              <a:extLst>
                <a:ext uri="{FF2B5EF4-FFF2-40B4-BE49-F238E27FC236}">
                  <a16:creationId xmlns="" xmlns:a16="http://schemas.microsoft.com/office/drawing/2014/main" id="{2C56DB11-F982-46EA-BCCB-BA943E810DC0}"/>
                </a:ext>
              </a:extLst>
            </p:cNvPr>
            <p:cNvSpPr/>
            <p:nvPr/>
          </p:nvSpPr>
          <p:spPr>
            <a:xfrm>
              <a:off x="-1156575" y="2763450"/>
              <a:ext cx="254225" cy="244825"/>
            </a:xfrm>
            <a:custGeom>
              <a:avLst/>
              <a:gdLst/>
              <a:ahLst/>
              <a:cxnLst/>
              <a:rect l="l" t="t" r="r" b="b"/>
              <a:pathLst>
                <a:path w="10169" h="9793" extrusionOk="0">
                  <a:moveTo>
                    <a:pt x="126" y="1256"/>
                  </a:moveTo>
                  <a:cubicBezTo>
                    <a:pt x="126" y="984"/>
                    <a:pt x="126" y="733"/>
                    <a:pt x="105" y="503"/>
                  </a:cubicBezTo>
                  <a:cubicBezTo>
                    <a:pt x="84" y="315"/>
                    <a:pt x="0" y="105"/>
                    <a:pt x="209" y="43"/>
                  </a:cubicBezTo>
                  <a:cubicBezTo>
                    <a:pt x="335" y="1"/>
                    <a:pt x="544" y="105"/>
                    <a:pt x="670" y="189"/>
                  </a:cubicBezTo>
                  <a:cubicBezTo>
                    <a:pt x="1507" y="712"/>
                    <a:pt x="2302" y="1319"/>
                    <a:pt x="2888" y="2135"/>
                  </a:cubicBezTo>
                  <a:cubicBezTo>
                    <a:pt x="3285" y="2658"/>
                    <a:pt x="3808" y="3076"/>
                    <a:pt x="4310" y="3516"/>
                  </a:cubicBezTo>
                  <a:cubicBezTo>
                    <a:pt x="5440" y="4499"/>
                    <a:pt x="6445" y="5608"/>
                    <a:pt x="7386" y="6780"/>
                  </a:cubicBezTo>
                  <a:cubicBezTo>
                    <a:pt x="7909" y="7429"/>
                    <a:pt x="8579" y="7952"/>
                    <a:pt x="9165" y="8558"/>
                  </a:cubicBezTo>
                  <a:cubicBezTo>
                    <a:pt x="9520" y="8893"/>
                    <a:pt x="9834" y="9249"/>
                    <a:pt x="10169" y="9605"/>
                  </a:cubicBezTo>
                  <a:cubicBezTo>
                    <a:pt x="9939" y="9793"/>
                    <a:pt x="9855" y="9605"/>
                    <a:pt x="9771" y="9521"/>
                  </a:cubicBezTo>
                  <a:cubicBezTo>
                    <a:pt x="8369" y="8245"/>
                    <a:pt x="6947" y="6905"/>
                    <a:pt x="5503" y="5629"/>
                  </a:cubicBezTo>
                  <a:cubicBezTo>
                    <a:pt x="5043" y="5211"/>
                    <a:pt x="4520" y="4855"/>
                    <a:pt x="4017" y="4457"/>
                  </a:cubicBezTo>
                  <a:cubicBezTo>
                    <a:pt x="3097" y="3767"/>
                    <a:pt x="2239" y="3035"/>
                    <a:pt x="1276" y="2407"/>
                  </a:cubicBezTo>
                  <a:cubicBezTo>
                    <a:pt x="837" y="2156"/>
                    <a:pt x="502" y="1654"/>
                    <a:pt x="126" y="1256"/>
                  </a:cubicBezTo>
                  <a:close/>
                </a:path>
              </a:pathLst>
            </a:custGeom>
            <a:solidFill>
              <a:srgbClr val="EEEEEE"/>
            </a:solidFill>
            <a:ln>
              <a:noFill/>
            </a:ln>
          </p:spPr>
          <p:txBody>
            <a:bodyPr spcFirstLastPara="1" wrap="square" lIns="68569" tIns="68569" rIns="68569" bIns="68569"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2" name="Google Shape;170;p33">
              <a:extLst>
                <a:ext uri="{FF2B5EF4-FFF2-40B4-BE49-F238E27FC236}">
                  <a16:creationId xmlns="" xmlns:a16="http://schemas.microsoft.com/office/drawing/2014/main" id="{DFF68582-D1C0-45EB-92D3-3F7F9DEA71F5}"/>
                </a:ext>
              </a:extLst>
            </p:cNvPr>
            <p:cNvSpPr/>
            <p:nvPr/>
          </p:nvSpPr>
          <p:spPr>
            <a:xfrm>
              <a:off x="-1171750" y="2927700"/>
              <a:ext cx="148050" cy="129750"/>
            </a:xfrm>
            <a:custGeom>
              <a:avLst/>
              <a:gdLst/>
              <a:ahLst/>
              <a:cxnLst/>
              <a:rect l="l" t="t" r="r" b="b"/>
              <a:pathLst>
                <a:path w="5922" h="5190" extrusionOk="0">
                  <a:moveTo>
                    <a:pt x="5838" y="5190"/>
                  </a:moveTo>
                  <a:cubicBezTo>
                    <a:pt x="5524" y="4939"/>
                    <a:pt x="5210" y="4709"/>
                    <a:pt x="4896" y="4499"/>
                  </a:cubicBezTo>
                  <a:cubicBezTo>
                    <a:pt x="4311" y="4144"/>
                    <a:pt x="3787" y="3683"/>
                    <a:pt x="3327" y="3160"/>
                  </a:cubicBezTo>
                  <a:cubicBezTo>
                    <a:pt x="2741" y="2553"/>
                    <a:pt x="2093" y="2030"/>
                    <a:pt x="1528" y="1444"/>
                  </a:cubicBezTo>
                  <a:cubicBezTo>
                    <a:pt x="1130" y="1026"/>
                    <a:pt x="712" y="649"/>
                    <a:pt x="189" y="398"/>
                  </a:cubicBezTo>
                  <a:cubicBezTo>
                    <a:pt x="63" y="315"/>
                    <a:pt x="0" y="168"/>
                    <a:pt x="209" y="1"/>
                  </a:cubicBezTo>
                  <a:cubicBezTo>
                    <a:pt x="921" y="607"/>
                    <a:pt x="1632" y="1172"/>
                    <a:pt x="2302" y="1800"/>
                  </a:cubicBezTo>
                  <a:cubicBezTo>
                    <a:pt x="3306" y="2658"/>
                    <a:pt x="4290" y="3558"/>
                    <a:pt x="5294" y="4416"/>
                  </a:cubicBezTo>
                  <a:cubicBezTo>
                    <a:pt x="5482" y="4604"/>
                    <a:pt x="5712" y="4750"/>
                    <a:pt x="5880" y="4960"/>
                  </a:cubicBezTo>
                  <a:cubicBezTo>
                    <a:pt x="5922" y="4981"/>
                    <a:pt x="5838" y="5106"/>
                    <a:pt x="5838" y="5190"/>
                  </a:cubicBezTo>
                  <a:close/>
                </a:path>
              </a:pathLst>
            </a:custGeom>
            <a:solidFill>
              <a:srgbClr val="EEEEEE"/>
            </a:solidFill>
            <a:ln>
              <a:noFill/>
            </a:ln>
          </p:spPr>
          <p:txBody>
            <a:bodyPr spcFirstLastPara="1" wrap="square" lIns="68569" tIns="68569" rIns="68569" bIns="68569"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3" name="Google Shape;171;p33">
              <a:extLst>
                <a:ext uri="{FF2B5EF4-FFF2-40B4-BE49-F238E27FC236}">
                  <a16:creationId xmlns="" xmlns:a16="http://schemas.microsoft.com/office/drawing/2014/main" id="{9D4CBC93-3EEC-466F-B248-79FA35E235D5}"/>
                </a:ext>
              </a:extLst>
            </p:cNvPr>
            <p:cNvSpPr/>
            <p:nvPr/>
          </p:nvSpPr>
          <p:spPr>
            <a:xfrm>
              <a:off x="-572300" y="3140075"/>
              <a:ext cx="156950" cy="27225"/>
            </a:xfrm>
            <a:custGeom>
              <a:avLst/>
              <a:gdLst/>
              <a:ahLst/>
              <a:cxnLst/>
              <a:rect l="l" t="t" r="r" b="b"/>
              <a:pathLst>
                <a:path w="6278" h="1089" extrusionOk="0">
                  <a:moveTo>
                    <a:pt x="1" y="900"/>
                  </a:moveTo>
                  <a:cubicBezTo>
                    <a:pt x="2093" y="377"/>
                    <a:pt x="4165" y="147"/>
                    <a:pt x="6278" y="1"/>
                  </a:cubicBezTo>
                  <a:cubicBezTo>
                    <a:pt x="6006" y="210"/>
                    <a:pt x="5420" y="461"/>
                    <a:pt x="5085" y="419"/>
                  </a:cubicBezTo>
                  <a:cubicBezTo>
                    <a:pt x="4583" y="398"/>
                    <a:pt x="4144" y="461"/>
                    <a:pt x="3662" y="587"/>
                  </a:cubicBezTo>
                  <a:cubicBezTo>
                    <a:pt x="3453" y="628"/>
                    <a:pt x="3244" y="628"/>
                    <a:pt x="3035" y="628"/>
                  </a:cubicBezTo>
                  <a:cubicBezTo>
                    <a:pt x="2344" y="628"/>
                    <a:pt x="1675" y="775"/>
                    <a:pt x="1005" y="921"/>
                  </a:cubicBezTo>
                  <a:cubicBezTo>
                    <a:pt x="691" y="1005"/>
                    <a:pt x="377" y="1089"/>
                    <a:pt x="1" y="900"/>
                  </a:cubicBezTo>
                  <a:close/>
                </a:path>
              </a:pathLst>
            </a:custGeom>
            <a:solidFill>
              <a:srgbClr val="EEEEEE"/>
            </a:solidFill>
            <a:ln>
              <a:noFill/>
            </a:ln>
          </p:spPr>
          <p:txBody>
            <a:bodyPr spcFirstLastPara="1" wrap="square" lIns="68569" tIns="68569" rIns="68569" bIns="68569"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4" name="Google Shape;172;p33">
              <a:extLst>
                <a:ext uri="{FF2B5EF4-FFF2-40B4-BE49-F238E27FC236}">
                  <a16:creationId xmlns="" xmlns:a16="http://schemas.microsoft.com/office/drawing/2014/main" id="{8872E63A-674C-46E2-AA92-9E2D16C19EE8}"/>
                </a:ext>
              </a:extLst>
            </p:cNvPr>
            <p:cNvSpPr/>
            <p:nvPr/>
          </p:nvSpPr>
          <p:spPr>
            <a:xfrm>
              <a:off x="-1012725" y="3059000"/>
              <a:ext cx="52850" cy="46575"/>
            </a:xfrm>
            <a:custGeom>
              <a:avLst/>
              <a:gdLst/>
              <a:ahLst/>
              <a:cxnLst/>
              <a:rect l="l" t="t" r="r" b="b"/>
              <a:pathLst>
                <a:path w="2114" h="1863" extrusionOk="0">
                  <a:moveTo>
                    <a:pt x="0" y="1"/>
                  </a:moveTo>
                  <a:cubicBezTo>
                    <a:pt x="732" y="586"/>
                    <a:pt x="1486" y="1130"/>
                    <a:pt x="2113" y="1863"/>
                  </a:cubicBezTo>
                  <a:cubicBezTo>
                    <a:pt x="1988" y="1821"/>
                    <a:pt x="1862" y="1779"/>
                    <a:pt x="1758" y="1737"/>
                  </a:cubicBezTo>
                  <a:cubicBezTo>
                    <a:pt x="1151" y="1340"/>
                    <a:pt x="565" y="921"/>
                    <a:pt x="126" y="314"/>
                  </a:cubicBezTo>
                  <a:cubicBezTo>
                    <a:pt x="84" y="252"/>
                    <a:pt x="42" y="105"/>
                    <a:pt x="21" y="1"/>
                  </a:cubicBezTo>
                  <a:close/>
                </a:path>
              </a:pathLst>
            </a:custGeom>
            <a:solidFill>
              <a:srgbClr val="E6E6E1"/>
            </a:solidFill>
            <a:ln>
              <a:noFill/>
            </a:ln>
          </p:spPr>
          <p:txBody>
            <a:bodyPr spcFirstLastPara="1" wrap="square" lIns="68569" tIns="68569" rIns="68569" bIns="68569"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5" name="Google Shape;173;p33">
              <a:extLst>
                <a:ext uri="{FF2B5EF4-FFF2-40B4-BE49-F238E27FC236}">
                  <a16:creationId xmlns="" xmlns:a16="http://schemas.microsoft.com/office/drawing/2014/main" id="{65C74CEF-10BC-46A6-9B0F-CFB1E812436E}"/>
                </a:ext>
              </a:extLst>
            </p:cNvPr>
            <p:cNvSpPr/>
            <p:nvPr/>
          </p:nvSpPr>
          <p:spPr>
            <a:xfrm>
              <a:off x="-1025825" y="3053775"/>
              <a:ext cx="13625" cy="5250"/>
            </a:xfrm>
            <a:custGeom>
              <a:avLst/>
              <a:gdLst/>
              <a:ahLst/>
              <a:cxnLst/>
              <a:rect l="l" t="t" r="r" b="b"/>
              <a:pathLst>
                <a:path w="545" h="210" extrusionOk="0">
                  <a:moveTo>
                    <a:pt x="1" y="147"/>
                  </a:moveTo>
                  <a:cubicBezTo>
                    <a:pt x="210" y="0"/>
                    <a:pt x="357" y="84"/>
                    <a:pt x="524" y="210"/>
                  </a:cubicBezTo>
                  <a:lnTo>
                    <a:pt x="545" y="189"/>
                  </a:lnTo>
                  <a:cubicBezTo>
                    <a:pt x="357" y="168"/>
                    <a:pt x="168" y="147"/>
                    <a:pt x="1" y="147"/>
                  </a:cubicBezTo>
                  <a:close/>
                </a:path>
              </a:pathLst>
            </a:custGeom>
            <a:solidFill>
              <a:srgbClr val="E6E6E1"/>
            </a:solidFill>
            <a:ln>
              <a:noFill/>
            </a:ln>
          </p:spPr>
          <p:txBody>
            <a:bodyPr spcFirstLastPara="1" wrap="square" lIns="68569" tIns="68569" rIns="68569" bIns="68569"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6" name="Google Shape;174;p33">
              <a:extLst>
                <a:ext uri="{FF2B5EF4-FFF2-40B4-BE49-F238E27FC236}">
                  <a16:creationId xmlns="" xmlns:a16="http://schemas.microsoft.com/office/drawing/2014/main" id="{13383D4C-698E-4C8A-A135-9763D2BD2797}"/>
                </a:ext>
              </a:extLst>
            </p:cNvPr>
            <p:cNvSpPr/>
            <p:nvPr/>
          </p:nvSpPr>
          <p:spPr>
            <a:xfrm>
              <a:off x="-922775" y="2765025"/>
              <a:ext cx="278850" cy="100450"/>
            </a:xfrm>
            <a:custGeom>
              <a:avLst/>
              <a:gdLst/>
              <a:ahLst/>
              <a:cxnLst/>
              <a:rect l="l" t="t" r="r" b="b"/>
              <a:pathLst>
                <a:path w="11154" h="4018" extrusionOk="0">
                  <a:moveTo>
                    <a:pt x="1" y="1653"/>
                  </a:moveTo>
                  <a:cubicBezTo>
                    <a:pt x="838" y="1800"/>
                    <a:pt x="1528" y="1612"/>
                    <a:pt x="2198" y="1486"/>
                  </a:cubicBezTo>
                  <a:cubicBezTo>
                    <a:pt x="3056" y="1319"/>
                    <a:pt x="3935" y="1193"/>
                    <a:pt x="4771" y="1005"/>
                  </a:cubicBezTo>
                  <a:cubicBezTo>
                    <a:pt x="5211" y="921"/>
                    <a:pt x="5629" y="754"/>
                    <a:pt x="6027" y="565"/>
                  </a:cubicBezTo>
                  <a:cubicBezTo>
                    <a:pt x="6445" y="398"/>
                    <a:pt x="6864" y="231"/>
                    <a:pt x="7324" y="272"/>
                  </a:cubicBezTo>
                  <a:cubicBezTo>
                    <a:pt x="7450" y="272"/>
                    <a:pt x="7596" y="314"/>
                    <a:pt x="7701" y="252"/>
                  </a:cubicBezTo>
                  <a:cubicBezTo>
                    <a:pt x="8349" y="0"/>
                    <a:pt x="8998" y="210"/>
                    <a:pt x="9647" y="231"/>
                  </a:cubicBezTo>
                  <a:cubicBezTo>
                    <a:pt x="10170" y="252"/>
                    <a:pt x="10463" y="565"/>
                    <a:pt x="10693" y="963"/>
                  </a:cubicBezTo>
                  <a:cubicBezTo>
                    <a:pt x="10860" y="1277"/>
                    <a:pt x="10986" y="1612"/>
                    <a:pt x="11153" y="2009"/>
                  </a:cubicBezTo>
                  <a:cubicBezTo>
                    <a:pt x="10902" y="2030"/>
                    <a:pt x="10693" y="2030"/>
                    <a:pt x="10484" y="2093"/>
                  </a:cubicBezTo>
                  <a:cubicBezTo>
                    <a:pt x="9814" y="2239"/>
                    <a:pt x="9124" y="2239"/>
                    <a:pt x="8475" y="2469"/>
                  </a:cubicBezTo>
                  <a:cubicBezTo>
                    <a:pt x="8370" y="2532"/>
                    <a:pt x="8245" y="2553"/>
                    <a:pt x="8140" y="2532"/>
                  </a:cubicBezTo>
                  <a:cubicBezTo>
                    <a:pt x="7324" y="2344"/>
                    <a:pt x="6592" y="2721"/>
                    <a:pt x="5860" y="2867"/>
                  </a:cubicBezTo>
                  <a:cubicBezTo>
                    <a:pt x="5525" y="2951"/>
                    <a:pt x="5190" y="3055"/>
                    <a:pt x="4813" y="3055"/>
                  </a:cubicBezTo>
                  <a:cubicBezTo>
                    <a:pt x="4374" y="3055"/>
                    <a:pt x="3935" y="3160"/>
                    <a:pt x="3537" y="3390"/>
                  </a:cubicBezTo>
                  <a:cubicBezTo>
                    <a:pt x="2993" y="3704"/>
                    <a:pt x="2407" y="3913"/>
                    <a:pt x="1696" y="4018"/>
                  </a:cubicBezTo>
                  <a:cubicBezTo>
                    <a:pt x="1089" y="3369"/>
                    <a:pt x="357" y="2741"/>
                    <a:pt x="1" y="1653"/>
                  </a:cubicBezTo>
                  <a:close/>
                </a:path>
              </a:pathLst>
            </a:custGeom>
            <a:solidFill>
              <a:srgbClr val="C2F2FF"/>
            </a:solidFill>
            <a:ln>
              <a:noFill/>
            </a:ln>
          </p:spPr>
          <p:txBody>
            <a:bodyPr spcFirstLastPara="1" wrap="square" lIns="68569" tIns="68569" rIns="68569" bIns="68569"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7" name="Google Shape;175;p33">
              <a:extLst>
                <a:ext uri="{FF2B5EF4-FFF2-40B4-BE49-F238E27FC236}">
                  <a16:creationId xmlns="" xmlns:a16="http://schemas.microsoft.com/office/drawing/2014/main" id="{6C9777B6-361C-4212-8B10-CFAF15698800}"/>
                </a:ext>
              </a:extLst>
            </p:cNvPr>
            <p:cNvSpPr/>
            <p:nvPr/>
          </p:nvSpPr>
          <p:spPr>
            <a:xfrm>
              <a:off x="-1199475" y="2658325"/>
              <a:ext cx="956750" cy="553975"/>
            </a:xfrm>
            <a:custGeom>
              <a:avLst/>
              <a:gdLst/>
              <a:ahLst/>
              <a:cxnLst/>
              <a:rect l="l" t="t" r="r" b="b"/>
              <a:pathLst>
                <a:path w="38270" h="22159" extrusionOk="0">
                  <a:moveTo>
                    <a:pt x="36156" y="19647"/>
                  </a:moveTo>
                  <a:lnTo>
                    <a:pt x="35529" y="19333"/>
                  </a:lnTo>
                  <a:cubicBezTo>
                    <a:pt x="34482" y="19543"/>
                    <a:pt x="33499" y="19752"/>
                    <a:pt x="32495" y="19961"/>
                  </a:cubicBezTo>
                  <a:cubicBezTo>
                    <a:pt x="32244" y="20003"/>
                    <a:pt x="31972" y="20087"/>
                    <a:pt x="31741" y="20170"/>
                  </a:cubicBezTo>
                  <a:cubicBezTo>
                    <a:pt x="31114" y="20359"/>
                    <a:pt x="30486" y="20589"/>
                    <a:pt x="29796" y="20526"/>
                  </a:cubicBezTo>
                  <a:cubicBezTo>
                    <a:pt x="29754" y="20526"/>
                    <a:pt x="29670" y="20505"/>
                    <a:pt x="29628" y="20526"/>
                  </a:cubicBezTo>
                  <a:cubicBezTo>
                    <a:pt x="28519" y="20694"/>
                    <a:pt x="27431" y="20819"/>
                    <a:pt x="26322" y="21007"/>
                  </a:cubicBezTo>
                  <a:cubicBezTo>
                    <a:pt x="25862" y="21091"/>
                    <a:pt x="25381" y="21154"/>
                    <a:pt x="24878" y="21112"/>
                  </a:cubicBezTo>
                  <a:cubicBezTo>
                    <a:pt x="24648" y="21070"/>
                    <a:pt x="24418" y="21070"/>
                    <a:pt x="24167" y="21133"/>
                  </a:cubicBezTo>
                  <a:cubicBezTo>
                    <a:pt x="23163" y="21258"/>
                    <a:pt x="22158" y="21447"/>
                    <a:pt x="21133" y="21572"/>
                  </a:cubicBezTo>
                  <a:cubicBezTo>
                    <a:pt x="20652" y="21656"/>
                    <a:pt x="20129" y="21698"/>
                    <a:pt x="19627" y="21635"/>
                  </a:cubicBezTo>
                  <a:cubicBezTo>
                    <a:pt x="19355" y="21593"/>
                    <a:pt x="19104" y="21635"/>
                    <a:pt x="18811" y="21677"/>
                  </a:cubicBezTo>
                  <a:cubicBezTo>
                    <a:pt x="18580" y="21698"/>
                    <a:pt x="18350" y="21761"/>
                    <a:pt x="18099" y="21844"/>
                  </a:cubicBezTo>
                  <a:cubicBezTo>
                    <a:pt x="17137" y="22158"/>
                    <a:pt x="16153" y="22074"/>
                    <a:pt x="15170" y="21928"/>
                  </a:cubicBezTo>
                  <a:cubicBezTo>
                    <a:pt x="14710" y="21844"/>
                    <a:pt x="14710" y="21844"/>
                    <a:pt x="14333" y="21342"/>
                  </a:cubicBezTo>
                  <a:cubicBezTo>
                    <a:pt x="14291" y="21321"/>
                    <a:pt x="14228" y="21300"/>
                    <a:pt x="14187" y="21300"/>
                  </a:cubicBezTo>
                  <a:cubicBezTo>
                    <a:pt x="13036" y="21238"/>
                    <a:pt x="12199" y="20505"/>
                    <a:pt x="11341" y="19877"/>
                  </a:cubicBezTo>
                  <a:cubicBezTo>
                    <a:pt x="11194" y="19794"/>
                    <a:pt x="11132" y="19668"/>
                    <a:pt x="10985" y="19626"/>
                  </a:cubicBezTo>
                  <a:cubicBezTo>
                    <a:pt x="10295" y="19250"/>
                    <a:pt x="9562" y="18894"/>
                    <a:pt x="8851" y="18517"/>
                  </a:cubicBezTo>
                  <a:cubicBezTo>
                    <a:pt x="8244" y="18204"/>
                    <a:pt x="7784" y="17743"/>
                    <a:pt x="7303" y="17283"/>
                  </a:cubicBezTo>
                  <a:cubicBezTo>
                    <a:pt x="6989" y="17011"/>
                    <a:pt x="6675" y="16739"/>
                    <a:pt x="6340" y="16509"/>
                  </a:cubicBezTo>
                  <a:cubicBezTo>
                    <a:pt x="5754" y="16111"/>
                    <a:pt x="5168" y="15776"/>
                    <a:pt x="4645" y="15337"/>
                  </a:cubicBezTo>
                  <a:cubicBezTo>
                    <a:pt x="3955" y="14751"/>
                    <a:pt x="3348" y="14082"/>
                    <a:pt x="2699" y="13454"/>
                  </a:cubicBezTo>
                  <a:cubicBezTo>
                    <a:pt x="2176" y="12931"/>
                    <a:pt x="1653" y="12366"/>
                    <a:pt x="1005" y="11989"/>
                  </a:cubicBezTo>
                  <a:cubicBezTo>
                    <a:pt x="565" y="11717"/>
                    <a:pt x="356" y="11382"/>
                    <a:pt x="461" y="10859"/>
                  </a:cubicBezTo>
                  <a:cubicBezTo>
                    <a:pt x="523" y="10483"/>
                    <a:pt x="419" y="10148"/>
                    <a:pt x="272" y="9813"/>
                  </a:cubicBezTo>
                  <a:cubicBezTo>
                    <a:pt x="189" y="9625"/>
                    <a:pt x="105" y="9416"/>
                    <a:pt x="0" y="9206"/>
                  </a:cubicBezTo>
                  <a:cubicBezTo>
                    <a:pt x="314" y="8767"/>
                    <a:pt x="628" y="8286"/>
                    <a:pt x="942" y="7846"/>
                  </a:cubicBezTo>
                  <a:cubicBezTo>
                    <a:pt x="1109" y="7616"/>
                    <a:pt x="1193" y="7344"/>
                    <a:pt x="1026" y="7093"/>
                  </a:cubicBezTo>
                  <a:cubicBezTo>
                    <a:pt x="816" y="6758"/>
                    <a:pt x="837" y="6403"/>
                    <a:pt x="900" y="6047"/>
                  </a:cubicBezTo>
                  <a:cubicBezTo>
                    <a:pt x="942" y="5566"/>
                    <a:pt x="1026" y="5105"/>
                    <a:pt x="837" y="4624"/>
                  </a:cubicBezTo>
                  <a:cubicBezTo>
                    <a:pt x="691" y="4185"/>
                    <a:pt x="1005" y="3829"/>
                    <a:pt x="1298" y="3536"/>
                  </a:cubicBezTo>
                  <a:cubicBezTo>
                    <a:pt x="1570" y="3243"/>
                    <a:pt x="1946" y="3013"/>
                    <a:pt x="2281" y="2783"/>
                  </a:cubicBezTo>
                  <a:cubicBezTo>
                    <a:pt x="2448" y="2678"/>
                    <a:pt x="2679" y="2595"/>
                    <a:pt x="2888" y="2595"/>
                  </a:cubicBezTo>
                  <a:cubicBezTo>
                    <a:pt x="3850" y="2595"/>
                    <a:pt x="4792" y="2385"/>
                    <a:pt x="5733" y="2155"/>
                  </a:cubicBezTo>
                  <a:cubicBezTo>
                    <a:pt x="7282" y="1737"/>
                    <a:pt x="8851" y="1569"/>
                    <a:pt x="10441" y="1486"/>
                  </a:cubicBezTo>
                  <a:lnTo>
                    <a:pt x="17262" y="1109"/>
                  </a:lnTo>
                  <a:cubicBezTo>
                    <a:pt x="18057" y="1046"/>
                    <a:pt x="18832" y="1067"/>
                    <a:pt x="19627" y="1046"/>
                  </a:cubicBezTo>
                  <a:cubicBezTo>
                    <a:pt x="20443" y="1025"/>
                    <a:pt x="21238" y="1025"/>
                    <a:pt x="22075" y="1004"/>
                  </a:cubicBezTo>
                  <a:cubicBezTo>
                    <a:pt x="22263" y="753"/>
                    <a:pt x="22472" y="481"/>
                    <a:pt x="22682" y="167"/>
                  </a:cubicBezTo>
                  <a:cubicBezTo>
                    <a:pt x="23184" y="0"/>
                    <a:pt x="23581" y="167"/>
                    <a:pt x="23895" y="523"/>
                  </a:cubicBezTo>
                  <a:cubicBezTo>
                    <a:pt x="24062" y="753"/>
                    <a:pt x="24272" y="963"/>
                    <a:pt x="24481" y="1214"/>
                  </a:cubicBezTo>
                  <a:cubicBezTo>
                    <a:pt x="24648" y="1381"/>
                    <a:pt x="24774" y="1590"/>
                    <a:pt x="24983" y="1737"/>
                  </a:cubicBezTo>
                  <a:cubicBezTo>
                    <a:pt x="25318" y="1967"/>
                    <a:pt x="25506" y="2281"/>
                    <a:pt x="25715" y="2615"/>
                  </a:cubicBezTo>
                  <a:cubicBezTo>
                    <a:pt x="26008" y="3055"/>
                    <a:pt x="26343" y="3473"/>
                    <a:pt x="26720" y="3892"/>
                  </a:cubicBezTo>
                  <a:cubicBezTo>
                    <a:pt x="26992" y="4248"/>
                    <a:pt x="27410" y="4457"/>
                    <a:pt x="27578" y="4917"/>
                  </a:cubicBezTo>
                  <a:cubicBezTo>
                    <a:pt x="27619" y="5084"/>
                    <a:pt x="27891" y="5210"/>
                    <a:pt x="28038" y="5315"/>
                  </a:cubicBezTo>
                  <a:lnTo>
                    <a:pt x="30235" y="6717"/>
                  </a:lnTo>
                  <a:cubicBezTo>
                    <a:pt x="31323" y="7407"/>
                    <a:pt x="32285" y="8181"/>
                    <a:pt x="33248" y="9018"/>
                  </a:cubicBezTo>
                  <a:cubicBezTo>
                    <a:pt x="33897" y="9583"/>
                    <a:pt x="34566" y="10169"/>
                    <a:pt x="35319" y="10587"/>
                  </a:cubicBezTo>
                  <a:cubicBezTo>
                    <a:pt x="35508" y="10692"/>
                    <a:pt x="35633" y="10859"/>
                    <a:pt x="35780" y="11006"/>
                  </a:cubicBezTo>
                  <a:cubicBezTo>
                    <a:pt x="36052" y="11278"/>
                    <a:pt x="36240" y="11571"/>
                    <a:pt x="36658" y="11634"/>
                  </a:cubicBezTo>
                  <a:cubicBezTo>
                    <a:pt x="36784" y="11675"/>
                    <a:pt x="36889" y="11822"/>
                    <a:pt x="36993" y="11927"/>
                  </a:cubicBezTo>
                  <a:cubicBezTo>
                    <a:pt x="37202" y="12136"/>
                    <a:pt x="37433" y="12345"/>
                    <a:pt x="37642" y="12554"/>
                  </a:cubicBezTo>
                  <a:cubicBezTo>
                    <a:pt x="38039" y="12931"/>
                    <a:pt x="38270" y="13349"/>
                    <a:pt x="38186" y="13893"/>
                  </a:cubicBezTo>
                  <a:cubicBezTo>
                    <a:pt x="38081" y="14709"/>
                    <a:pt x="37872" y="15463"/>
                    <a:pt x="37412" y="16174"/>
                  </a:cubicBezTo>
                  <a:cubicBezTo>
                    <a:pt x="37182" y="16530"/>
                    <a:pt x="37035" y="16906"/>
                    <a:pt x="37014" y="17346"/>
                  </a:cubicBezTo>
                  <a:cubicBezTo>
                    <a:pt x="36993" y="17764"/>
                    <a:pt x="36910" y="18183"/>
                    <a:pt x="36679" y="18538"/>
                  </a:cubicBezTo>
                  <a:cubicBezTo>
                    <a:pt x="36554" y="18748"/>
                    <a:pt x="36554" y="19020"/>
                    <a:pt x="36449" y="19229"/>
                  </a:cubicBezTo>
                  <a:cubicBezTo>
                    <a:pt x="36386" y="19271"/>
                    <a:pt x="36282" y="19438"/>
                    <a:pt x="36156" y="19647"/>
                  </a:cubicBezTo>
                  <a:close/>
                  <a:moveTo>
                    <a:pt x="7470" y="16028"/>
                  </a:moveTo>
                  <a:cubicBezTo>
                    <a:pt x="7303" y="15902"/>
                    <a:pt x="7135" y="15818"/>
                    <a:pt x="6947" y="15965"/>
                  </a:cubicBezTo>
                  <a:cubicBezTo>
                    <a:pt x="6968" y="15881"/>
                    <a:pt x="7031" y="15756"/>
                    <a:pt x="6989" y="15714"/>
                  </a:cubicBezTo>
                  <a:cubicBezTo>
                    <a:pt x="6821" y="15546"/>
                    <a:pt x="6612" y="15358"/>
                    <a:pt x="6403" y="15170"/>
                  </a:cubicBezTo>
                  <a:cubicBezTo>
                    <a:pt x="5399" y="14312"/>
                    <a:pt x="4415" y="13412"/>
                    <a:pt x="3411" y="12554"/>
                  </a:cubicBezTo>
                  <a:cubicBezTo>
                    <a:pt x="2699" y="11947"/>
                    <a:pt x="2009" y="11362"/>
                    <a:pt x="1318" y="10755"/>
                  </a:cubicBezTo>
                  <a:cubicBezTo>
                    <a:pt x="1109" y="10901"/>
                    <a:pt x="1172" y="11090"/>
                    <a:pt x="1298" y="11152"/>
                  </a:cubicBezTo>
                  <a:cubicBezTo>
                    <a:pt x="1800" y="11424"/>
                    <a:pt x="2218" y="11801"/>
                    <a:pt x="2637" y="12199"/>
                  </a:cubicBezTo>
                  <a:cubicBezTo>
                    <a:pt x="3202" y="12784"/>
                    <a:pt x="3892" y="13307"/>
                    <a:pt x="4436" y="13914"/>
                  </a:cubicBezTo>
                  <a:cubicBezTo>
                    <a:pt x="4896" y="14437"/>
                    <a:pt x="5420" y="14856"/>
                    <a:pt x="6005" y="15253"/>
                  </a:cubicBezTo>
                  <a:cubicBezTo>
                    <a:pt x="6319" y="15463"/>
                    <a:pt x="6633" y="15693"/>
                    <a:pt x="6968" y="15902"/>
                  </a:cubicBezTo>
                  <a:lnTo>
                    <a:pt x="7512" y="15986"/>
                  </a:lnTo>
                  <a:cubicBezTo>
                    <a:pt x="7554" y="16090"/>
                    <a:pt x="7554" y="16216"/>
                    <a:pt x="7617" y="16300"/>
                  </a:cubicBezTo>
                  <a:cubicBezTo>
                    <a:pt x="8035" y="16906"/>
                    <a:pt x="8642" y="17325"/>
                    <a:pt x="9249" y="17701"/>
                  </a:cubicBezTo>
                  <a:cubicBezTo>
                    <a:pt x="9353" y="17785"/>
                    <a:pt x="9479" y="17806"/>
                    <a:pt x="9604" y="17848"/>
                  </a:cubicBezTo>
                  <a:cubicBezTo>
                    <a:pt x="8956" y="17157"/>
                    <a:pt x="8202" y="16613"/>
                    <a:pt x="7470" y="16028"/>
                  </a:cubicBezTo>
                  <a:close/>
                  <a:moveTo>
                    <a:pt x="23100" y="837"/>
                  </a:moveTo>
                  <a:cubicBezTo>
                    <a:pt x="22974" y="1025"/>
                    <a:pt x="22891" y="1109"/>
                    <a:pt x="22891" y="1172"/>
                  </a:cubicBezTo>
                  <a:cubicBezTo>
                    <a:pt x="22786" y="1632"/>
                    <a:pt x="22472" y="1695"/>
                    <a:pt x="22054" y="1674"/>
                  </a:cubicBezTo>
                  <a:cubicBezTo>
                    <a:pt x="21698" y="1653"/>
                    <a:pt x="21321" y="1590"/>
                    <a:pt x="20987" y="1653"/>
                  </a:cubicBezTo>
                  <a:cubicBezTo>
                    <a:pt x="20317" y="1758"/>
                    <a:pt x="19627" y="1799"/>
                    <a:pt x="18915" y="1779"/>
                  </a:cubicBezTo>
                  <a:cubicBezTo>
                    <a:pt x="18392" y="1758"/>
                    <a:pt x="17911" y="1779"/>
                    <a:pt x="17388" y="1799"/>
                  </a:cubicBezTo>
                  <a:cubicBezTo>
                    <a:pt x="14898" y="1946"/>
                    <a:pt x="12408" y="2113"/>
                    <a:pt x="9918" y="2260"/>
                  </a:cubicBezTo>
                  <a:cubicBezTo>
                    <a:pt x="8725" y="2323"/>
                    <a:pt x="7512" y="2427"/>
                    <a:pt x="6361" y="2699"/>
                  </a:cubicBezTo>
                  <a:cubicBezTo>
                    <a:pt x="5838" y="2825"/>
                    <a:pt x="5294" y="2867"/>
                    <a:pt x="4771" y="2992"/>
                  </a:cubicBezTo>
                  <a:cubicBezTo>
                    <a:pt x="4122" y="3118"/>
                    <a:pt x="3453" y="3201"/>
                    <a:pt x="2804" y="3097"/>
                  </a:cubicBezTo>
                  <a:cubicBezTo>
                    <a:pt x="2762" y="3097"/>
                    <a:pt x="2699" y="3139"/>
                    <a:pt x="2595" y="3160"/>
                  </a:cubicBezTo>
                  <a:cubicBezTo>
                    <a:pt x="2574" y="3264"/>
                    <a:pt x="2553" y="3390"/>
                    <a:pt x="2490" y="3557"/>
                  </a:cubicBezTo>
                  <a:cubicBezTo>
                    <a:pt x="2846" y="3766"/>
                    <a:pt x="3160" y="3955"/>
                    <a:pt x="3432" y="4164"/>
                  </a:cubicBezTo>
                  <a:cubicBezTo>
                    <a:pt x="3892" y="4478"/>
                    <a:pt x="4352" y="4771"/>
                    <a:pt x="4729" y="5147"/>
                  </a:cubicBezTo>
                  <a:cubicBezTo>
                    <a:pt x="5671" y="6256"/>
                    <a:pt x="6780" y="7177"/>
                    <a:pt x="7805" y="8181"/>
                  </a:cubicBezTo>
                  <a:cubicBezTo>
                    <a:pt x="8202" y="8579"/>
                    <a:pt x="8621" y="8997"/>
                    <a:pt x="8956" y="9437"/>
                  </a:cubicBezTo>
                  <a:cubicBezTo>
                    <a:pt x="9688" y="10357"/>
                    <a:pt x="10462" y="11215"/>
                    <a:pt x="11341" y="12031"/>
                  </a:cubicBezTo>
                  <a:cubicBezTo>
                    <a:pt x="11697" y="12366"/>
                    <a:pt x="12094" y="12743"/>
                    <a:pt x="12387" y="13140"/>
                  </a:cubicBezTo>
                  <a:cubicBezTo>
                    <a:pt x="13140" y="14123"/>
                    <a:pt x="13998" y="15065"/>
                    <a:pt x="14898" y="15965"/>
                  </a:cubicBezTo>
                  <a:cubicBezTo>
                    <a:pt x="15003" y="16069"/>
                    <a:pt x="15128" y="16195"/>
                    <a:pt x="15254" y="16216"/>
                  </a:cubicBezTo>
                  <a:cubicBezTo>
                    <a:pt x="15756" y="16300"/>
                    <a:pt x="16279" y="16404"/>
                    <a:pt x="16781" y="16320"/>
                  </a:cubicBezTo>
                  <a:cubicBezTo>
                    <a:pt x="17304" y="16216"/>
                    <a:pt x="17848" y="16174"/>
                    <a:pt x="18371" y="16132"/>
                  </a:cubicBezTo>
                  <a:cubicBezTo>
                    <a:pt x="18999" y="16111"/>
                    <a:pt x="19606" y="15965"/>
                    <a:pt x="20213" y="15756"/>
                  </a:cubicBezTo>
                  <a:cubicBezTo>
                    <a:pt x="20589" y="15609"/>
                    <a:pt x="21008" y="15546"/>
                    <a:pt x="21405" y="15442"/>
                  </a:cubicBezTo>
                  <a:cubicBezTo>
                    <a:pt x="22556" y="15170"/>
                    <a:pt x="23707" y="14960"/>
                    <a:pt x="24837" y="14667"/>
                  </a:cubicBezTo>
                  <a:cubicBezTo>
                    <a:pt x="25548" y="14500"/>
                    <a:pt x="26218" y="14333"/>
                    <a:pt x="26950" y="14249"/>
                  </a:cubicBezTo>
                  <a:cubicBezTo>
                    <a:pt x="27536" y="14186"/>
                    <a:pt x="28080" y="14040"/>
                    <a:pt x="28624" y="13977"/>
                  </a:cubicBezTo>
                  <a:cubicBezTo>
                    <a:pt x="29210" y="13893"/>
                    <a:pt x="29754" y="13789"/>
                    <a:pt x="30319" y="13789"/>
                  </a:cubicBezTo>
                  <a:cubicBezTo>
                    <a:pt x="31009" y="13789"/>
                    <a:pt x="31679" y="13579"/>
                    <a:pt x="32390" y="13705"/>
                  </a:cubicBezTo>
                  <a:cubicBezTo>
                    <a:pt x="33101" y="13475"/>
                    <a:pt x="33834" y="13663"/>
                    <a:pt x="34545" y="13705"/>
                  </a:cubicBezTo>
                  <a:cubicBezTo>
                    <a:pt x="34713" y="13726"/>
                    <a:pt x="34901" y="13768"/>
                    <a:pt x="35068" y="13831"/>
                  </a:cubicBezTo>
                  <a:cubicBezTo>
                    <a:pt x="35487" y="14019"/>
                    <a:pt x="35863" y="14228"/>
                    <a:pt x="36261" y="14437"/>
                  </a:cubicBezTo>
                  <a:cubicBezTo>
                    <a:pt x="36449" y="14542"/>
                    <a:pt x="36596" y="14667"/>
                    <a:pt x="36638" y="14919"/>
                  </a:cubicBezTo>
                  <a:cubicBezTo>
                    <a:pt x="36638" y="15023"/>
                    <a:pt x="36700" y="15128"/>
                    <a:pt x="36763" y="15274"/>
                  </a:cubicBezTo>
                  <a:cubicBezTo>
                    <a:pt x="36951" y="14960"/>
                    <a:pt x="37098" y="14730"/>
                    <a:pt x="37223" y="14500"/>
                  </a:cubicBezTo>
                  <a:cubicBezTo>
                    <a:pt x="37391" y="14207"/>
                    <a:pt x="37412" y="13914"/>
                    <a:pt x="37202" y="13663"/>
                  </a:cubicBezTo>
                  <a:cubicBezTo>
                    <a:pt x="36763" y="13098"/>
                    <a:pt x="36491" y="12366"/>
                    <a:pt x="35801" y="12052"/>
                  </a:cubicBezTo>
                  <a:cubicBezTo>
                    <a:pt x="35696" y="12010"/>
                    <a:pt x="35633" y="11885"/>
                    <a:pt x="35529" y="11801"/>
                  </a:cubicBezTo>
                  <a:cubicBezTo>
                    <a:pt x="35278" y="11571"/>
                    <a:pt x="35006" y="11320"/>
                    <a:pt x="34713" y="11090"/>
                  </a:cubicBezTo>
                  <a:cubicBezTo>
                    <a:pt x="34085" y="10587"/>
                    <a:pt x="33415" y="10127"/>
                    <a:pt x="32829" y="9604"/>
                  </a:cubicBezTo>
                  <a:cubicBezTo>
                    <a:pt x="31783" y="8641"/>
                    <a:pt x="30674" y="7805"/>
                    <a:pt x="29482" y="7030"/>
                  </a:cubicBezTo>
                  <a:cubicBezTo>
                    <a:pt x="28833" y="6612"/>
                    <a:pt x="28184" y="6193"/>
                    <a:pt x="27536" y="5754"/>
                  </a:cubicBezTo>
                  <a:cubicBezTo>
                    <a:pt x="27327" y="5608"/>
                    <a:pt x="27075" y="5440"/>
                    <a:pt x="26950" y="5210"/>
                  </a:cubicBezTo>
                  <a:cubicBezTo>
                    <a:pt x="26531" y="4561"/>
                    <a:pt x="25967" y="4038"/>
                    <a:pt x="25402" y="3473"/>
                  </a:cubicBezTo>
                  <a:cubicBezTo>
                    <a:pt x="25213" y="3264"/>
                    <a:pt x="25046" y="3118"/>
                    <a:pt x="24962" y="2825"/>
                  </a:cubicBezTo>
                  <a:cubicBezTo>
                    <a:pt x="24627" y="1904"/>
                    <a:pt x="23895" y="1423"/>
                    <a:pt x="23100" y="837"/>
                  </a:cubicBezTo>
                  <a:close/>
                  <a:moveTo>
                    <a:pt x="14626" y="17492"/>
                  </a:moveTo>
                  <a:cubicBezTo>
                    <a:pt x="14417" y="17660"/>
                    <a:pt x="14207" y="17639"/>
                    <a:pt x="14061" y="17471"/>
                  </a:cubicBezTo>
                  <a:cubicBezTo>
                    <a:pt x="13663" y="17053"/>
                    <a:pt x="13308" y="16613"/>
                    <a:pt x="12931" y="16195"/>
                  </a:cubicBezTo>
                  <a:cubicBezTo>
                    <a:pt x="12513" y="15714"/>
                    <a:pt x="12094" y="15253"/>
                    <a:pt x="11634" y="14814"/>
                  </a:cubicBezTo>
                  <a:cubicBezTo>
                    <a:pt x="10002" y="13287"/>
                    <a:pt x="8349" y="11801"/>
                    <a:pt x="6717" y="10315"/>
                  </a:cubicBezTo>
                  <a:cubicBezTo>
                    <a:pt x="6549" y="10169"/>
                    <a:pt x="6403" y="10043"/>
                    <a:pt x="6215" y="9918"/>
                  </a:cubicBezTo>
                  <a:cubicBezTo>
                    <a:pt x="5503" y="9374"/>
                    <a:pt x="4771" y="8809"/>
                    <a:pt x="4101" y="8244"/>
                  </a:cubicBezTo>
                  <a:cubicBezTo>
                    <a:pt x="3327" y="7616"/>
                    <a:pt x="2427" y="7198"/>
                    <a:pt x="1800" y="6277"/>
                  </a:cubicBezTo>
                  <a:cubicBezTo>
                    <a:pt x="1758" y="6465"/>
                    <a:pt x="1716" y="6570"/>
                    <a:pt x="1737" y="6612"/>
                  </a:cubicBezTo>
                  <a:cubicBezTo>
                    <a:pt x="1904" y="7240"/>
                    <a:pt x="1800" y="7825"/>
                    <a:pt x="1339" y="8286"/>
                  </a:cubicBezTo>
                  <a:cubicBezTo>
                    <a:pt x="1067" y="8600"/>
                    <a:pt x="1067" y="8997"/>
                    <a:pt x="1109" y="9395"/>
                  </a:cubicBezTo>
                  <a:cubicBezTo>
                    <a:pt x="1632" y="10002"/>
                    <a:pt x="2218" y="10546"/>
                    <a:pt x="2846" y="11006"/>
                  </a:cubicBezTo>
                  <a:cubicBezTo>
                    <a:pt x="3160" y="11236"/>
                    <a:pt x="3432" y="11508"/>
                    <a:pt x="3725" y="11759"/>
                  </a:cubicBezTo>
                  <a:cubicBezTo>
                    <a:pt x="4436" y="12387"/>
                    <a:pt x="5148" y="13077"/>
                    <a:pt x="5880" y="13705"/>
                  </a:cubicBezTo>
                  <a:cubicBezTo>
                    <a:pt x="7261" y="14856"/>
                    <a:pt x="8663" y="15986"/>
                    <a:pt x="10065" y="17136"/>
                  </a:cubicBezTo>
                  <a:cubicBezTo>
                    <a:pt x="10274" y="17283"/>
                    <a:pt x="10504" y="17450"/>
                    <a:pt x="10734" y="17576"/>
                  </a:cubicBezTo>
                  <a:cubicBezTo>
                    <a:pt x="11362" y="17890"/>
                    <a:pt x="11906" y="18287"/>
                    <a:pt x="12408" y="18789"/>
                  </a:cubicBezTo>
                  <a:cubicBezTo>
                    <a:pt x="12806" y="19166"/>
                    <a:pt x="13308" y="19459"/>
                    <a:pt x="13789" y="19689"/>
                  </a:cubicBezTo>
                  <a:cubicBezTo>
                    <a:pt x="13998" y="19522"/>
                    <a:pt x="14207" y="19438"/>
                    <a:pt x="14187" y="19145"/>
                  </a:cubicBezTo>
                  <a:cubicBezTo>
                    <a:pt x="13977" y="19061"/>
                    <a:pt x="13768" y="18957"/>
                    <a:pt x="13538" y="18936"/>
                  </a:cubicBezTo>
                  <a:cubicBezTo>
                    <a:pt x="13140" y="18873"/>
                    <a:pt x="12889" y="18664"/>
                    <a:pt x="12638" y="18392"/>
                  </a:cubicBezTo>
                  <a:cubicBezTo>
                    <a:pt x="12408" y="18099"/>
                    <a:pt x="12157" y="17869"/>
                    <a:pt x="11885" y="17618"/>
                  </a:cubicBezTo>
                  <a:cubicBezTo>
                    <a:pt x="10650" y="16467"/>
                    <a:pt x="9395" y="15358"/>
                    <a:pt x="8181" y="14207"/>
                  </a:cubicBezTo>
                  <a:cubicBezTo>
                    <a:pt x="7889" y="13935"/>
                    <a:pt x="7617" y="13642"/>
                    <a:pt x="7303" y="13412"/>
                  </a:cubicBezTo>
                  <a:cubicBezTo>
                    <a:pt x="6633" y="12910"/>
                    <a:pt x="6026" y="12345"/>
                    <a:pt x="5420" y="11738"/>
                  </a:cubicBezTo>
                  <a:cubicBezTo>
                    <a:pt x="4938" y="11215"/>
                    <a:pt x="4373" y="10755"/>
                    <a:pt x="3892" y="10232"/>
                  </a:cubicBezTo>
                  <a:cubicBezTo>
                    <a:pt x="3683" y="10022"/>
                    <a:pt x="3495" y="9771"/>
                    <a:pt x="3285" y="9562"/>
                  </a:cubicBezTo>
                  <a:cubicBezTo>
                    <a:pt x="3076" y="9353"/>
                    <a:pt x="2867" y="9186"/>
                    <a:pt x="2658" y="8976"/>
                  </a:cubicBezTo>
                  <a:cubicBezTo>
                    <a:pt x="3013" y="8809"/>
                    <a:pt x="3285" y="8872"/>
                    <a:pt x="3536" y="9102"/>
                  </a:cubicBezTo>
                  <a:cubicBezTo>
                    <a:pt x="4101" y="9562"/>
                    <a:pt x="4645" y="10022"/>
                    <a:pt x="5189" y="10504"/>
                  </a:cubicBezTo>
                  <a:cubicBezTo>
                    <a:pt x="6152" y="11403"/>
                    <a:pt x="7072" y="12387"/>
                    <a:pt x="8181" y="13119"/>
                  </a:cubicBezTo>
                  <a:cubicBezTo>
                    <a:pt x="8223" y="13161"/>
                    <a:pt x="8244" y="13203"/>
                    <a:pt x="8307" y="13266"/>
                  </a:cubicBezTo>
                  <a:cubicBezTo>
                    <a:pt x="9960" y="14793"/>
                    <a:pt x="11592" y="16341"/>
                    <a:pt x="13224" y="17869"/>
                  </a:cubicBezTo>
                  <a:cubicBezTo>
                    <a:pt x="13726" y="17722"/>
                    <a:pt x="14166" y="17576"/>
                    <a:pt x="14375" y="18204"/>
                  </a:cubicBezTo>
                  <a:cubicBezTo>
                    <a:pt x="14396" y="18287"/>
                    <a:pt x="14500" y="18308"/>
                    <a:pt x="14584" y="18350"/>
                  </a:cubicBezTo>
                  <a:cubicBezTo>
                    <a:pt x="14898" y="18601"/>
                    <a:pt x="15212" y="18810"/>
                    <a:pt x="15505" y="19020"/>
                  </a:cubicBezTo>
                  <a:cubicBezTo>
                    <a:pt x="16697" y="18810"/>
                    <a:pt x="17911" y="18622"/>
                    <a:pt x="19083" y="18392"/>
                  </a:cubicBezTo>
                  <a:cubicBezTo>
                    <a:pt x="19187" y="18350"/>
                    <a:pt x="19376" y="18413"/>
                    <a:pt x="19376" y="18162"/>
                  </a:cubicBezTo>
                  <a:cubicBezTo>
                    <a:pt x="18852" y="18204"/>
                    <a:pt x="18350" y="18266"/>
                    <a:pt x="17848" y="18287"/>
                  </a:cubicBezTo>
                  <a:cubicBezTo>
                    <a:pt x="17283" y="18308"/>
                    <a:pt x="16865" y="18162"/>
                    <a:pt x="16488" y="17785"/>
                  </a:cubicBezTo>
                  <a:cubicBezTo>
                    <a:pt x="16572" y="17743"/>
                    <a:pt x="16656" y="17680"/>
                    <a:pt x="16718" y="17680"/>
                  </a:cubicBezTo>
                  <a:cubicBezTo>
                    <a:pt x="17702" y="17576"/>
                    <a:pt x="18643" y="17492"/>
                    <a:pt x="19606" y="17429"/>
                  </a:cubicBezTo>
                  <a:cubicBezTo>
                    <a:pt x="21510" y="17241"/>
                    <a:pt x="23414" y="17032"/>
                    <a:pt x="25297" y="16655"/>
                  </a:cubicBezTo>
                  <a:cubicBezTo>
                    <a:pt x="27347" y="16279"/>
                    <a:pt x="29377" y="15986"/>
                    <a:pt x="31448" y="15860"/>
                  </a:cubicBezTo>
                  <a:cubicBezTo>
                    <a:pt x="32892" y="15756"/>
                    <a:pt x="34294" y="15567"/>
                    <a:pt x="35738" y="15400"/>
                  </a:cubicBezTo>
                  <a:cubicBezTo>
                    <a:pt x="35759" y="15400"/>
                    <a:pt x="35801" y="15379"/>
                    <a:pt x="35842" y="15337"/>
                  </a:cubicBezTo>
                  <a:cubicBezTo>
                    <a:pt x="35863" y="15149"/>
                    <a:pt x="35905" y="14960"/>
                    <a:pt x="35905" y="14751"/>
                  </a:cubicBezTo>
                  <a:cubicBezTo>
                    <a:pt x="34399" y="14333"/>
                    <a:pt x="32913" y="14667"/>
                    <a:pt x="31428" y="14605"/>
                  </a:cubicBezTo>
                  <a:cubicBezTo>
                    <a:pt x="31114" y="14605"/>
                    <a:pt x="30779" y="14667"/>
                    <a:pt x="30444" y="14647"/>
                  </a:cubicBezTo>
                  <a:cubicBezTo>
                    <a:pt x="30256" y="14626"/>
                    <a:pt x="30026" y="14647"/>
                    <a:pt x="29816" y="14667"/>
                  </a:cubicBezTo>
                  <a:cubicBezTo>
                    <a:pt x="28603" y="14856"/>
                    <a:pt x="27389" y="15044"/>
                    <a:pt x="26155" y="15253"/>
                  </a:cubicBezTo>
                  <a:cubicBezTo>
                    <a:pt x="25987" y="15274"/>
                    <a:pt x="25820" y="15337"/>
                    <a:pt x="25632" y="15379"/>
                  </a:cubicBezTo>
                  <a:cubicBezTo>
                    <a:pt x="24439" y="15651"/>
                    <a:pt x="23226" y="15923"/>
                    <a:pt x="22033" y="16195"/>
                  </a:cubicBezTo>
                  <a:cubicBezTo>
                    <a:pt x="21949" y="16216"/>
                    <a:pt x="21845" y="16216"/>
                    <a:pt x="21782" y="16237"/>
                  </a:cubicBezTo>
                  <a:cubicBezTo>
                    <a:pt x="21321" y="16341"/>
                    <a:pt x="20882" y="16425"/>
                    <a:pt x="20464" y="16551"/>
                  </a:cubicBezTo>
                  <a:cubicBezTo>
                    <a:pt x="19794" y="16802"/>
                    <a:pt x="19083" y="16948"/>
                    <a:pt x="18350" y="16969"/>
                  </a:cubicBezTo>
                  <a:cubicBezTo>
                    <a:pt x="18057" y="16969"/>
                    <a:pt x="17723" y="16969"/>
                    <a:pt x="17451" y="17053"/>
                  </a:cubicBezTo>
                  <a:cubicBezTo>
                    <a:pt x="16865" y="17262"/>
                    <a:pt x="16279" y="17178"/>
                    <a:pt x="15672" y="17116"/>
                  </a:cubicBezTo>
                  <a:cubicBezTo>
                    <a:pt x="15400" y="17074"/>
                    <a:pt x="15086" y="17032"/>
                    <a:pt x="14772" y="17011"/>
                  </a:cubicBezTo>
                  <a:cubicBezTo>
                    <a:pt x="14689" y="17157"/>
                    <a:pt x="14668" y="17346"/>
                    <a:pt x="14626" y="17492"/>
                  </a:cubicBezTo>
                  <a:close/>
                  <a:moveTo>
                    <a:pt x="15609" y="20421"/>
                  </a:moveTo>
                  <a:cubicBezTo>
                    <a:pt x="16049" y="20108"/>
                    <a:pt x="16446" y="20170"/>
                    <a:pt x="16823" y="20191"/>
                  </a:cubicBezTo>
                  <a:cubicBezTo>
                    <a:pt x="17220" y="20212"/>
                    <a:pt x="17618" y="20254"/>
                    <a:pt x="18016" y="20212"/>
                  </a:cubicBezTo>
                  <a:cubicBezTo>
                    <a:pt x="18497" y="20191"/>
                    <a:pt x="19020" y="20149"/>
                    <a:pt x="19522" y="20045"/>
                  </a:cubicBezTo>
                  <a:cubicBezTo>
                    <a:pt x="20903" y="19731"/>
                    <a:pt x="22305" y="19543"/>
                    <a:pt x="23686" y="19354"/>
                  </a:cubicBezTo>
                  <a:cubicBezTo>
                    <a:pt x="24104" y="19313"/>
                    <a:pt x="24502" y="19166"/>
                    <a:pt x="24920" y="19124"/>
                  </a:cubicBezTo>
                  <a:cubicBezTo>
                    <a:pt x="26824" y="18894"/>
                    <a:pt x="28708" y="18476"/>
                    <a:pt x="30591" y="18078"/>
                  </a:cubicBezTo>
                  <a:cubicBezTo>
                    <a:pt x="30842" y="18015"/>
                    <a:pt x="31135" y="17953"/>
                    <a:pt x="31407" y="17973"/>
                  </a:cubicBezTo>
                  <a:cubicBezTo>
                    <a:pt x="31951" y="18015"/>
                    <a:pt x="32474" y="17953"/>
                    <a:pt x="33018" y="17911"/>
                  </a:cubicBezTo>
                  <a:cubicBezTo>
                    <a:pt x="33625" y="17890"/>
                    <a:pt x="34189" y="17660"/>
                    <a:pt x="34796" y="17764"/>
                  </a:cubicBezTo>
                  <a:cubicBezTo>
                    <a:pt x="35089" y="17806"/>
                    <a:pt x="35236" y="17660"/>
                    <a:pt x="35298" y="17367"/>
                  </a:cubicBezTo>
                  <a:cubicBezTo>
                    <a:pt x="35340" y="17032"/>
                    <a:pt x="35382" y="16655"/>
                    <a:pt x="35424" y="16320"/>
                  </a:cubicBezTo>
                  <a:cubicBezTo>
                    <a:pt x="34985" y="16069"/>
                    <a:pt x="34566" y="16216"/>
                    <a:pt x="34169" y="16320"/>
                  </a:cubicBezTo>
                  <a:cubicBezTo>
                    <a:pt x="34148" y="16320"/>
                    <a:pt x="34127" y="16404"/>
                    <a:pt x="34085" y="16425"/>
                  </a:cubicBezTo>
                  <a:cubicBezTo>
                    <a:pt x="34252" y="16551"/>
                    <a:pt x="34378" y="16655"/>
                    <a:pt x="34650" y="16864"/>
                  </a:cubicBezTo>
                  <a:cubicBezTo>
                    <a:pt x="34085" y="16948"/>
                    <a:pt x="33708" y="17032"/>
                    <a:pt x="33290" y="17074"/>
                  </a:cubicBezTo>
                  <a:cubicBezTo>
                    <a:pt x="33039" y="17116"/>
                    <a:pt x="32809" y="17178"/>
                    <a:pt x="32578" y="17157"/>
                  </a:cubicBezTo>
                  <a:cubicBezTo>
                    <a:pt x="32055" y="17074"/>
                    <a:pt x="31553" y="17178"/>
                    <a:pt x="31051" y="17241"/>
                  </a:cubicBezTo>
                  <a:cubicBezTo>
                    <a:pt x="30005" y="17367"/>
                    <a:pt x="28959" y="17471"/>
                    <a:pt x="27912" y="17597"/>
                  </a:cubicBezTo>
                  <a:cubicBezTo>
                    <a:pt x="26866" y="17743"/>
                    <a:pt x="25799" y="17743"/>
                    <a:pt x="24816" y="17994"/>
                  </a:cubicBezTo>
                  <a:cubicBezTo>
                    <a:pt x="22849" y="18538"/>
                    <a:pt x="20757" y="18517"/>
                    <a:pt x="18790" y="19061"/>
                  </a:cubicBezTo>
                  <a:cubicBezTo>
                    <a:pt x="18685" y="19103"/>
                    <a:pt x="18560" y="19103"/>
                    <a:pt x="18434" y="19103"/>
                  </a:cubicBezTo>
                  <a:cubicBezTo>
                    <a:pt x="17304" y="19271"/>
                    <a:pt x="16174" y="19438"/>
                    <a:pt x="15044" y="19626"/>
                  </a:cubicBezTo>
                  <a:cubicBezTo>
                    <a:pt x="14940" y="19836"/>
                    <a:pt x="14877" y="20003"/>
                    <a:pt x="14793" y="20170"/>
                  </a:cubicBezTo>
                  <a:cubicBezTo>
                    <a:pt x="15044" y="20505"/>
                    <a:pt x="15254" y="20798"/>
                    <a:pt x="15463" y="21091"/>
                  </a:cubicBezTo>
                  <a:cubicBezTo>
                    <a:pt x="15881" y="21133"/>
                    <a:pt x="16300" y="21196"/>
                    <a:pt x="16718" y="21217"/>
                  </a:cubicBezTo>
                  <a:cubicBezTo>
                    <a:pt x="16865" y="21217"/>
                    <a:pt x="17011" y="21112"/>
                    <a:pt x="17220" y="21028"/>
                  </a:cubicBezTo>
                  <a:cubicBezTo>
                    <a:pt x="16656" y="20819"/>
                    <a:pt x="16028" y="21028"/>
                    <a:pt x="15609" y="20421"/>
                  </a:cubicBezTo>
                  <a:close/>
                  <a:moveTo>
                    <a:pt x="1842" y="5461"/>
                  </a:moveTo>
                  <a:cubicBezTo>
                    <a:pt x="2218" y="5859"/>
                    <a:pt x="2553" y="6361"/>
                    <a:pt x="3013" y="6654"/>
                  </a:cubicBezTo>
                  <a:cubicBezTo>
                    <a:pt x="3997" y="7281"/>
                    <a:pt x="4855" y="8014"/>
                    <a:pt x="5775" y="8683"/>
                  </a:cubicBezTo>
                  <a:cubicBezTo>
                    <a:pt x="6256" y="9081"/>
                    <a:pt x="6780" y="9437"/>
                    <a:pt x="7261" y="9855"/>
                  </a:cubicBezTo>
                  <a:cubicBezTo>
                    <a:pt x="8705" y="11152"/>
                    <a:pt x="10085" y="12450"/>
                    <a:pt x="11529" y="13768"/>
                  </a:cubicBezTo>
                  <a:cubicBezTo>
                    <a:pt x="11592" y="13831"/>
                    <a:pt x="11676" y="14019"/>
                    <a:pt x="11906" y="13831"/>
                  </a:cubicBezTo>
                  <a:cubicBezTo>
                    <a:pt x="11571" y="13475"/>
                    <a:pt x="11257" y="13140"/>
                    <a:pt x="10922" y="12784"/>
                  </a:cubicBezTo>
                  <a:cubicBezTo>
                    <a:pt x="10316" y="12199"/>
                    <a:pt x="9667" y="11675"/>
                    <a:pt x="9144" y="11006"/>
                  </a:cubicBezTo>
                  <a:cubicBezTo>
                    <a:pt x="8202" y="9834"/>
                    <a:pt x="7177" y="8746"/>
                    <a:pt x="6047" y="7742"/>
                  </a:cubicBezTo>
                  <a:cubicBezTo>
                    <a:pt x="5566" y="7302"/>
                    <a:pt x="5064" y="6884"/>
                    <a:pt x="4645" y="6361"/>
                  </a:cubicBezTo>
                  <a:cubicBezTo>
                    <a:pt x="4018" y="5545"/>
                    <a:pt x="3264" y="4938"/>
                    <a:pt x="2427" y="4415"/>
                  </a:cubicBezTo>
                  <a:cubicBezTo>
                    <a:pt x="2281" y="4352"/>
                    <a:pt x="2072" y="4248"/>
                    <a:pt x="1946" y="4268"/>
                  </a:cubicBezTo>
                  <a:cubicBezTo>
                    <a:pt x="1737" y="4310"/>
                    <a:pt x="1821" y="4561"/>
                    <a:pt x="1842" y="4729"/>
                  </a:cubicBezTo>
                  <a:close/>
                  <a:moveTo>
                    <a:pt x="25088" y="20170"/>
                  </a:moveTo>
                  <a:cubicBezTo>
                    <a:pt x="25464" y="20359"/>
                    <a:pt x="25778" y="20296"/>
                    <a:pt x="26092" y="20212"/>
                  </a:cubicBezTo>
                  <a:cubicBezTo>
                    <a:pt x="26762" y="20066"/>
                    <a:pt x="27452" y="19919"/>
                    <a:pt x="28122" y="19919"/>
                  </a:cubicBezTo>
                  <a:cubicBezTo>
                    <a:pt x="28331" y="19919"/>
                    <a:pt x="28540" y="19919"/>
                    <a:pt x="28749" y="19877"/>
                  </a:cubicBezTo>
                  <a:cubicBezTo>
                    <a:pt x="29231" y="19752"/>
                    <a:pt x="29691" y="19668"/>
                    <a:pt x="30172" y="19710"/>
                  </a:cubicBezTo>
                  <a:cubicBezTo>
                    <a:pt x="30507" y="19752"/>
                    <a:pt x="31072" y="19501"/>
                    <a:pt x="31365" y="19292"/>
                  </a:cubicBezTo>
                  <a:cubicBezTo>
                    <a:pt x="29252" y="19417"/>
                    <a:pt x="27159" y="19626"/>
                    <a:pt x="25088" y="20170"/>
                  </a:cubicBezTo>
                  <a:close/>
                </a:path>
              </a:pathLst>
            </a:custGeom>
            <a:solidFill>
              <a:srgbClr val="000000"/>
            </a:solidFill>
            <a:ln>
              <a:noFill/>
            </a:ln>
          </p:spPr>
          <p:txBody>
            <a:bodyPr spcFirstLastPara="1" wrap="square" lIns="68569" tIns="68569" rIns="68569" bIns="68569"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8" name="Google Shape;176;p33">
              <a:extLst>
                <a:ext uri="{FF2B5EF4-FFF2-40B4-BE49-F238E27FC236}">
                  <a16:creationId xmlns="" xmlns:a16="http://schemas.microsoft.com/office/drawing/2014/main" id="{CFB89E0C-4BC3-4DA3-A2AA-D9F5267FA34E}"/>
                </a:ext>
              </a:extLst>
            </p:cNvPr>
            <p:cNvSpPr/>
            <p:nvPr/>
          </p:nvSpPr>
          <p:spPr>
            <a:xfrm>
              <a:off x="-956775" y="2745150"/>
              <a:ext cx="339000" cy="142825"/>
            </a:xfrm>
            <a:custGeom>
              <a:avLst/>
              <a:gdLst/>
              <a:ahLst/>
              <a:cxnLst/>
              <a:rect l="l" t="t" r="r" b="b"/>
              <a:pathLst>
                <a:path w="13560" h="5713" extrusionOk="0">
                  <a:moveTo>
                    <a:pt x="1" y="1863"/>
                  </a:moveTo>
                  <a:cubicBezTo>
                    <a:pt x="315" y="1632"/>
                    <a:pt x="629" y="1674"/>
                    <a:pt x="922" y="1716"/>
                  </a:cubicBezTo>
                  <a:cubicBezTo>
                    <a:pt x="1842" y="1842"/>
                    <a:pt x="2700" y="1716"/>
                    <a:pt x="3600" y="1465"/>
                  </a:cubicBezTo>
                  <a:cubicBezTo>
                    <a:pt x="4374" y="1256"/>
                    <a:pt x="5190" y="1193"/>
                    <a:pt x="5964" y="1026"/>
                  </a:cubicBezTo>
                  <a:cubicBezTo>
                    <a:pt x="6341" y="942"/>
                    <a:pt x="6738" y="816"/>
                    <a:pt x="7073" y="670"/>
                  </a:cubicBezTo>
                  <a:cubicBezTo>
                    <a:pt x="7533" y="461"/>
                    <a:pt x="8015" y="293"/>
                    <a:pt x="8538" y="293"/>
                  </a:cubicBezTo>
                  <a:cubicBezTo>
                    <a:pt x="8621" y="293"/>
                    <a:pt x="8726" y="314"/>
                    <a:pt x="8789" y="293"/>
                  </a:cubicBezTo>
                  <a:cubicBezTo>
                    <a:pt x="9626" y="0"/>
                    <a:pt x="10463" y="189"/>
                    <a:pt x="11279" y="314"/>
                  </a:cubicBezTo>
                  <a:cubicBezTo>
                    <a:pt x="12032" y="419"/>
                    <a:pt x="12618" y="795"/>
                    <a:pt x="12827" y="1611"/>
                  </a:cubicBezTo>
                  <a:cubicBezTo>
                    <a:pt x="12869" y="1842"/>
                    <a:pt x="13015" y="2030"/>
                    <a:pt x="13141" y="2239"/>
                  </a:cubicBezTo>
                  <a:cubicBezTo>
                    <a:pt x="13183" y="2344"/>
                    <a:pt x="13287" y="2407"/>
                    <a:pt x="13350" y="2511"/>
                  </a:cubicBezTo>
                  <a:cubicBezTo>
                    <a:pt x="13559" y="2909"/>
                    <a:pt x="13455" y="3306"/>
                    <a:pt x="13015" y="3453"/>
                  </a:cubicBezTo>
                  <a:cubicBezTo>
                    <a:pt x="12806" y="3536"/>
                    <a:pt x="12534" y="3599"/>
                    <a:pt x="12304" y="3620"/>
                  </a:cubicBezTo>
                  <a:lnTo>
                    <a:pt x="11676" y="3704"/>
                  </a:lnTo>
                  <a:cubicBezTo>
                    <a:pt x="11049" y="3746"/>
                    <a:pt x="10442" y="3850"/>
                    <a:pt x="9814" y="4039"/>
                  </a:cubicBezTo>
                  <a:cubicBezTo>
                    <a:pt x="9709" y="4060"/>
                    <a:pt x="9584" y="4080"/>
                    <a:pt x="9458" y="4080"/>
                  </a:cubicBezTo>
                  <a:cubicBezTo>
                    <a:pt x="8768" y="3955"/>
                    <a:pt x="8140" y="4227"/>
                    <a:pt x="7512" y="4373"/>
                  </a:cubicBezTo>
                  <a:cubicBezTo>
                    <a:pt x="7010" y="4499"/>
                    <a:pt x="6550" y="4666"/>
                    <a:pt x="6027" y="4645"/>
                  </a:cubicBezTo>
                  <a:cubicBezTo>
                    <a:pt x="5525" y="4604"/>
                    <a:pt x="5106" y="4896"/>
                    <a:pt x="4688" y="5106"/>
                  </a:cubicBezTo>
                  <a:cubicBezTo>
                    <a:pt x="4374" y="5273"/>
                    <a:pt x="4060" y="5441"/>
                    <a:pt x="3725" y="5545"/>
                  </a:cubicBezTo>
                  <a:cubicBezTo>
                    <a:pt x="3139" y="5713"/>
                    <a:pt x="2616" y="5692"/>
                    <a:pt x="2177" y="5168"/>
                  </a:cubicBezTo>
                  <a:cubicBezTo>
                    <a:pt x="1821" y="4687"/>
                    <a:pt x="1361" y="4290"/>
                    <a:pt x="1047" y="3808"/>
                  </a:cubicBezTo>
                  <a:cubicBezTo>
                    <a:pt x="817" y="3432"/>
                    <a:pt x="608" y="3076"/>
                    <a:pt x="524" y="2679"/>
                  </a:cubicBezTo>
                  <a:cubicBezTo>
                    <a:pt x="482" y="2386"/>
                    <a:pt x="357" y="2197"/>
                    <a:pt x="85" y="2093"/>
                  </a:cubicBezTo>
                  <a:cubicBezTo>
                    <a:pt x="64" y="2072"/>
                    <a:pt x="64" y="1967"/>
                    <a:pt x="1" y="1863"/>
                  </a:cubicBezTo>
                  <a:close/>
                  <a:moveTo>
                    <a:pt x="1361" y="2448"/>
                  </a:moveTo>
                  <a:cubicBezTo>
                    <a:pt x="1717" y="3557"/>
                    <a:pt x="2449" y="4164"/>
                    <a:pt x="3014" y="4855"/>
                  </a:cubicBezTo>
                  <a:cubicBezTo>
                    <a:pt x="3704" y="4750"/>
                    <a:pt x="4290" y="4541"/>
                    <a:pt x="4855" y="4227"/>
                  </a:cubicBezTo>
                  <a:cubicBezTo>
                    <a:pt x="5232" y="3976"/>
                    <a:pt x="5692" y="3871"/>
                    <a:pt x="6131" y="3871"/>
                  </a:cubicBezTo>
                  <a:cubicBezTo>
                    <a:pt x="6487" y="3871"/>
                    <a:pt x="6843" y="3767"/>
                    <a:pt x="7178" y="3704"/>
                  </a:cubicBezTo>
                  <a:cubicBezTo>
                    <a:pt x="7931" y="3536"/>
                    <a:pt x="8642" y="3181"/>
                    <a:pt x="9458" y="3348"/>
                  </a:cubicBezTo>
                  <a:cubicBezTo>
                    <a:pt x="9563" y="3390"/>
                    <a:pt x="9688" y="3327"/>
                    <a:pt x="9793" y="3306"/>
                  </a:cubicBezTo>
                  <a:cubicBezTo>
                    <a:pt x="10442" y="3076"/>
                    <a:pt x="11132" y="3034"/>
                    <a:pt x="11802" y="2909"/>
                  </a:cubicBezTo>
                  <a:cubicBezTo>
                    <a:pt x="11990" y="2867"/>
                    <a:pt x="12199" y="2867"/>
                    <a:pt x="12450" y="2825"/>
                  </a:cubicBezTo>
                  <a:cubicBezTo>
                    <a:pt x="12304" y="2448"/>
                    <a:pt x="12178" y="2093"/>
                    <a:pt x="12011" y="1779"/>
                  </a:cubicBezTo>
                  <a:cubicBezTo>
                    <a:pt x="11802" y="1360"/>
                    <a:pt x="11488" y="1088"/>
                    <a:pt x="10965" y="1047"/>
                  </a:cubicBezTo>
                  <a:cubicBezTo>
                    <a:pt x="10316" y="1026"/>
                    <a:pt x="9647" y="816"/>
                    <a:pt x="8998" y="1088"/>
                  </a:cubicBezTo>
                  <a:cubicBezTo>
                    <a:pt x="8893" y="1130"/>
                    <a:pt x="8768" y="1109"/>
                    <a:pt x="8642" y="1109"/>
                  </a:cubicBezTo>
                  <a:cubicBezTo>
                    <a:pt x="8161" y="1088"/>
                    <a:pt x="7743" y="1214"/>
                    <a:pt x="7324" y="1402"/>
                  </a:cubicBezTo>
                  <a:cubicBezTo>
                    <a:pt x="6906" y="1570"/>
                    <a:pt x="6487" y="1737"/>
                    <a:pt x="6069" y="1842"/>
                  </a:cubicBezTo>
                  <a:cubicBezTo>
                    <a:pt x="5232" y="2030"/>
                    <a:pt x="4374" y="2155"/>
                    <a:pt x="3516" y="2302"/>
                  </a:cubicBezTo>
                  <a:cubicBezTo>
                    <a:pt x="2888" y="2407"/>
                    <a:pt x="2198" y="2595"/>
                    <a:pt x="1361" y="2448"/>
                  </a:cubicBezTo>
                  <a:close/>
                </a:path>
              </a:pathLst>
            </a:custGeom>
            <a:solidFill>
              <a:srgbClr val="000000"/>
            </a:solidFill>
            <a:ln>
              <a:noFill/>
            </a:ln>
          </p:spPr>
          <p:txBody>
            <a:bodyPr spcFirstLastPara="1" wrap="square" lIns="68569" tIns="68569" rIns="68569" bIns="68569" anchor="ctr" anchorCtr="0">
              <a:noAutofit/>
            </a:bodyPr>
            <a:lstStyle/>
            <a:p>
              <a:pPr defTabSz="914377">
                <a:buClr>
                  <a:srgbClr val="000000"/>
                </a:buClr>
                <a:defRPr/>
              </a:pPr>
              <a:endParaRPr sz="1400" kern="0">
                <a:solidFill>
                  <a:srgbClr val="000000"/>
                </a:solidFill>
                <a:latin typeface="Arial"/>
                <a:cs typeface="Arial"/>
                <a:sym typeface="Arial"/>
              </a:endParaRPr>
            </a:p>
          </p:txBody>
        </p:sp>
        <p:sp>
          <p:nvSpPr>
            <p:cNvPr id="139" name="Google Shape;177;p33">
              <a:extLst>
                <a:ext uri="{FF2B5EF4-FFF2-40B4-BE49-F238E27FC236}">
                  <a16:creationId xmlns="" xmlns:a16="http://schemas.microsoft.com/office/drawing/2014/main" id="{EE3F7526-EB83-4589-B03F-4CDF1DCD46F0}"/>
                </a:ext>
              </a:extLst>
            </p:cNvPr>
            <p:cNvSpPr/>
            <p:nvPr/>
          </p:nvSpPr>
          <p:spPr>
            <a:xfrm>
              <a:off x="-604200" y="2736250"/>
              <a:ext cx="263125" cy="239075"/>
            </a:xfrm>
            <a:custGeom>
              <a:avLst/>
              <a:gdLst/>
              <a:ahLst/>
              <a:cxnLst/>
              <a:rect l="l" t="t" r="r" b="b"/>
              <a:pathLst>
                <a:path w="10525" h="9563" extrusionOk="0">
                  <a:moveTo>
                    <a:pt x="10525" y="9500"/>
                  </a:moveTo>
                  <a:cubicBezTo>
                    <a:pt x="10420" y="9542"/>
                    <a:pt x="10378" y="9563"/>
                    <a:pt x="10358" y="9563"/>
                  </a:cubicBezTo>
                  <a:cubicBezTo>
                    <a:pt x="9542" y="9291"/>
                    <a:pt x="8705" y="9019"/>
                    <a:pt x="8056" y="8454"/>
                  </a:cubicBezTo>
                  <a:cubicBezTo>
                    <a:pt x="7345" y="7847"/>
                    <a:pt x="6696" y="7157"/>
                    <a:pt x="5880" y="6717"/>
                  </a:cubicBezTo>
                  <a:cubicBezTo>
                    <a:pt x="5713" y="6613"/>
                    <a:pt x="5566" y="6424"/>
                    <a:pt x="5420" y="6299"/>
                  </a:cubicBezTo>
                  <a:lnTo>
                    <a:pt x="3369" y="4248"/>
                  </a:lnTo>
                  <a:cubicBezTo>
                    <a:pt x="3202" y="4081"/>
                    <a:pt x="3013" y="3872"/>
                    <a:pt x="2846" y="3662"/>
                  </a:cubicBezTo>
                  <a:cubicBezTo>
                    <a:pt x="2323" y="3035"/>
                    <a:pt x="1842" y="2407"/>
                    <a:pt x="1235" y="1842"/>
                  </a:cubicBezTo>
                  <a:cubicBezTo>
                    <a:pt x="816" y="1486"/>
                    <a:pt x="523" y="963"/>
                    <a:pt x="189" y="524"/>
                  </a:cubicBezTo>
                  <a:cubicBezTo>
                    <a:pt x="84" y="377"/>
                    <a:pt x="0" y="210"/>
                    <a:pt x="189" y="22"/>
                  </a:cubicBezTo>
                  <a:cubicBezTo>
                    <a:pt x="440" y="1"/>
                    <a:pt x="628" y="189"/>
                    <a:pt x="754" y="335"/>
                  </a:cubicBezTo>
                  <a:cubicBezTo>
                    <a:pt x="1653" y="1403"/>
                    <a:pt x="2741" y="2239"/>
                    <a:pt x="3536" y="3390"/>
                  </a:cubicBezTo>
                  <a:cubicBezTo>
                    <a:pt x="3641" y="3558"/>
                    <a:pt x="3767" y="3662"/>
                    <a:pt x="3892" y="3788"/>
                  </a:cubicBezTo>
                  <a:lnTo>
                    <a:pt x="5859" y="5755"/>
                  </a:lnTo>
                  <a:cubicBezTo>
                    <a:pt x="6026" y="5901"/>
                    <a:pt x="6194" y="6110"/>
                    <a:pt x="6382" y="6215"/>
                  </a:cubicBezTo>
                  <a:cubicBezTo>
                    <a:pt x="7073" y="6613"/>
                    <a:pt x="7617" y="7157"/>
                    <a:pt x="8182" y="7680"/>
                  </a:cubicBezTo>
                  <a:cubicBezTo>
                    <a:pt x="8558" y="8035"/>
                    <a:pt x="8956" y="8349"/>
                    <a:pt x="9416" y="8579"/>
                  </a:cubicBezTo>
                  <a:cubicBezTo>
                    <a:pt x="9855" y="8789"/>
                    <a:pt x="10211" y="9123"/>
                    <a:pt x="10525" y="9500"/>
                  </a:cubicBezTo>
                  <a:close/>
                </a:path>
              </a:pathLst>
            </a:custGeom>
            <a:solidFill>
              <a:srgbClr val="000000"/>
            </a:solidFill>
            <a:ln>
              <a:noFill/>
            </a:ln>
          </p:spPr>
          <p:txBody>
            <a:bodyPr spcFirstLastPara="1" wrap="square" lIns="68569" tIns="68569" rIns="68569" bIns="68569" anchor="ctr" anchorCtr="0">
              <a:noAutofit/>
            </a:bodyPr>
            <a:lstStyle/>
            <a:p>
              <a:pPr defTabSz="914377">
                <a:buClr>
                  <a:srgbClr val="000000"/>
                </a:buClr>
                <a:defRPr/>
              </a:pPr>
              <a:endParaRPr sz="1400" kern="0">
                <a:solidFill>
                  <a:srgbClr val="000000"/>
                </a:solidFill>
                <a:latin typeface="Arial"/>
                <a:cs typeface="Arial"/>
                <a:sym typeface="Arial"/>
              </a:endParaRPr>
            </a:p>
          </p:txBody>
        </p:sp>
      </p:grpSp>
      <p:sp>
        <p:nvSpPr>
          <p:cNvPr id="189" name="Title 1"/>
          <p:cNvSpPr txBox="1">
            <a:spLocks/>
          </p:cNvSpPr>
          <p:nvPr/>
        </p:nvSpPr>
        <p:spPr>
          <a:xfrm>
            <a:off x="5793894" y="2033572"/>
            <a:ext cx="5522259" cy="1895490"/>
          </a:xfrm>
          <a:prstGeom prst="rect">
            <a:avLst/>
          </a:prstGeom>
        </p:spPr>
        <p:txBody>
          <a:bodyPr vert="horz" lIns="91440" tIns="45720" rIns="91440" bIns="45720" rtlCol="0" anchor="ctr">
            <a:noAutofit/>
          </a:bodyPr>
          <a:lstStyle>
            <a:lvl1pPr algn="l" defTabSz="914400" rtl="0" eaLnBrk="1" latinLnBrk="0" hangingPunct="1">
              <a:lnSpc>
                <a:spcPct val="100000"/>
              </a:lnSpc>
              <a:spcBef>
                <a:spcPct val="0"/>
              </a:spcBef>
              <a:buNone/>
              <a:defRPr sz="8800" kern="1200" cap="all" spc="-80" baseline="0">
                <a:solidFill>
                  <a:schemeClr val="tx1"/>
                </a:solidFill>
                <a:latin typeface="+mj-lt"/>
                <a:ea typeface="+mj-ea"/>
                <a:cs typeface="+mj-cs"/>
              </a:defRPr>
            </a:lvl1pPr>
          </a:lstStyle>
          <a:p>
            <a:r>
              <a:rPr lang="en-US" sz="2400" b="1" dirty="0" smtClean="0">
                <a:latin typeface="+mn-lt"/>
              </a:rPr>
              <a:t>* </a:t>
            </a:r>
            <a:r>
              <a:rPr lang="en-US" sz="2400" b="1" dirty="0" err="1" smtClean="0">
                <a:latin typeface="+mn-lt"/>
              </a:rPr>
              <a:t>Đoán</a:t>
            </a:r>
            <a:r>
              <a:rPr lang="en-US" sz="2400" b="1" dirty="0" smtClean="0">
                <a:latin typeface="+mn-lt"/>
              </a:rPr>
              <a:t> </a:t>
            </a:r>
            <a:r>
              <a:rPr lang="en-US" sz="2400" b="1" dirty="0" err="1" smtClean="0">
                <a:latin typeface="+mn-lt"/>
              </a:rPr>
              <a:t>tên</a:t>
            </a:r>
            <a:r>
              <a:rPr lang="en-US" sz="2400" b="1" dirty="0" smtClean="0">
                <a:latin typeface="+mn-lt"/>
              </a:rPr>
              <a:t> </a:t>
            </a:r>
            <a:r>
              <a:rPr lang="en-US" sz="2400" b="1" dirty="0" err="1" smtClean="0">
                <a:latin typeface="+mn-lt"/>
              </a:rPr>
              <a:t>địa</a:t>
            </a:r>
            <a:r>
              <a:rPr lang="en-US" sz="2400" b="1" dirty="0" smtClean="0">
                <a:latin typeface="+mn-lt"/>
              </a:rPr>
              <a:t> </a:t>
            </a:r>
            <a:r>
              <a:rPr lang="en-US" sz="2400" b="1" dirty="0" err="1" smtClean="0">
                <a:latin typeface="+mn-lt"/>
              </a:rPr>
              <a:t>danh</a:t>
            </a:r>
            <a:r>
              <a:rPr lang="en-US" sz="2400" b="1" dirty="0" smtClean="0">
                <a:latin typeface="+mn-lt"/>
              </a:rPr>
              <a:t> </a:t>
            </a:r>
            <a:br>
              <a:rPr lang="en-US" sz="2400" b="1" dirty="0" smtClean="0">
                <a:latin typeface="+mn-lt"/>
              </a:rPr>
            </a:br>
            <a:r>
              <a:rPr lang="en-US" sz="2400" b="1" dirty="0" smtClean="0">
                <a:latin typeface="+mn-lt"/>
              </a:rPr>
              <a:t>* </a:t>
            </a:r>
            <a:r>
              <a:rPr lang="en-US" sz="2400" b="1" dirty="0" err="1" smtClean="0">
                <a:latin typeface="+mn-lt"/>
              </a:rPr>
              <a:t>Đoán</a:t>
            </a:r>
            <a:r>
              <a:rPr lang="en-US" sz="2400" b="1" dirty="0" smtClean="0">
                <a:latin typeface="+mn-lt"/>
              </a:rPr>
              <a:t> </a:t>
            </a:r>
            <a:r>
              <a:rPr lang="en-US" sz="2400" b="1" dirty="0" err="1" smtClean="0">
                <a:latin typeface="+mn-lt"/>
              </a:rPr>
              <a:t>quốc</a:t>
            </a:r>
            <a:r>
              <a:rPr lang="en-US" sz="2400" b="1" dirty="0" smtClean="0">
                <a:latin typeface="+mn-lt"/>
              </a:rPr>
              <a:t> </a:t>
            </a:r>
            <a:r>
              <a:rPr lang="en-US" sz="2400" b="1" dirty="0" err="1" smtClean="0">
                <a:latin typeface="+mn-lt"/>
              </a:rPr>
              <a:t>gia</a:t>
            </a:r>
            <a:r>
              <a:rPr lang="en-US" sz="2400" b="1" dirty="0" smtClean="0">
                <a:latin typeface="+mn-lt"/>
              </a:rPr>
              <a:t/>
            </a:r>
            <a:br>
              <a:rPr lang="en-US" sz="2400" b="1" dirty="0" smtClean="0">
                <a:latin typeface="+mn-lt"/>
              </a:rPr>
            </a:br>
            <a:r>
              <a:rPr lang="en-US" sz="2400" b="1" dirty="0" smtClean="0">
                <a:latin typeface="+mn-lt"/>
              </a:rPr>
              <a:t>* </a:t>
            </a:r>
            <a:r>
              <a:rPr lang="en-US" sz="2400" b="1" dirty="0" err="1" smtClean="0">
                <a:latin typeface="+mn-lt"/>
              </a:rPr>
              <a:t>Đoán</a:t>
            </a:r>
            <a:r>
              <a:rPr lang="en-US" sz="2400" b="1" dirty="0" smtClean="0">
                <a:latin typeface="+mn-lt"/>
              </a:rPr>
              <a:t> </a:t>
            </a:r>
            <a:r>
              <a:rPr lang="en-US" sz="2400" b="1" dirty="0" err="1" smtClean="0">
                <a:latin typeface="+mn-lt"/>
              </a:rPr>
              <a:t>chủ</a:t>
            </a:r>
            <a:r>
              <a:rPr lang="en-US" sz="2400" b="1" dirty="0" smtClean="0">
                <a:latin typeface="+mn-lt"/>
              </a:rPr>
              <a:t> </a:t>
            </a:r>
            <a:r>
              <a:rPr lang="en-US" sz="2400" b="1" dirty="0" err="1" smtClean="0">
                <a:latin typeface="+mn-lt"/>
              </a:rPr>
              <a:t>đề</a:t>
            </a:r>
            <a:r>
              <a:rPr lang="en-US" sz="2400" b="1" dirty="0" smtClean="0">
                <a:latin typeface="+mn-lt"/>
              </a:rPr>
              <a:t> </a:t>
            </a:r>
            <a:r>
              <a:rPr lang="en-US" sz="2400" b="1" dirty="0" err="1" smtClean="0">
                <a:latin typeface="+mn-lt"/>
              </a:rPr>
              <a:t>bài</a:t>
            </a:r>
            <a:r>
              <a:rPr lang="en-US" sz="2400" b="1" dirty="0" smtClean="0">
                <a:latin typeface="+mn-lt"/>
              </a:rPr>
              <a:t> </a:t>
            </a:r>
            <a:r>
              <a:rPr lang="en-US" sz="2400" b="1" dirty="0" err="1" smtClean="0">
                <a:latin typeface="+mn-lt"/>
              </a:rPr>
              <a:t>học</a:t>
            </a:r>
            <a:endParaRPr lang="vi-VN" sz="2400" b="1" dirty="0">
              <a:latin typeface="+mn-lt"/>
            </a:endParaRPr>
          </a:p>
        </p:txBody>
      </p:sp>
      <p:pic>
        <p:nvPicPr>
          <p:cNvPr id="190" name="Hình ảnh 3">
            <a:extLst>
              <a:ext uri="{FF2B5EF4-FFF2-40B4-BE49-F238E27FC236}">
                <a16:creationId xmlns="" xmlns:a16="http://schemas.microsoft.com/office/drawing/2014/main" id="{2ABC67E6-EA5D-4D1D-B6F5-175B9227E0D6}"/>
              </a:ext>
            </a:extLst>
          </p:cNvPr>
          <p:cNvPicPr>
            <a:picLocks noChangeAspect="1"/>
          </p:cNvPicPr>
          <p:nvPr/>
        </p:nvPicPr>
        <p:blipFill>
          <a:blip r:embed="rId3"/>
          <a:stretch>
            <a:fillRect/>
          </a:stretch>
        </p:blipFill>
        <p:spPr>
          <a:xfrm>
            <a:off x="348916" y="409074"/>
            <a:ext cx="3351865" cy="2526631"/>
          </a:xfrm>
          <a:prstGeom prst="rect">
            <a:avLst/>
          </a:prstGeom>
          <a:noFill/>
        </p:spPr>
      </p:pic>
      <p:pic>
        <p:nvPicPr>
          <p:cNvPr id="18" name="Picture 17" descr="A white sign with red text on a blue background&#10;&#10;Description automatically generated with low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2008" y="4188561"/>
            <a:ext cx="3827153" cy="2669439"/>
          </a:xfrm>
          <a:prstGeom prst="rect">
            <a:avLst/>
          </a:prstGeom>
        </p:spPr>
      </p:pic>
    </p:spTree>
    <p:extLst>
      <p:ext uri="{BB962C8B-B14F-4D97-AF65-F5344CB8AC3E}">
        <p14:creationId xmlns:p14="http://schemas.microsoft.com/office/powerpoint/2010/main" val="30047631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fade">
                                      <p:cBhvr>
                                        <p:cTn id="7" dur="1000"/>
                                        <p:tgtEl>
                                          <p:spTgt spid="127"/>
                                        </p:tgtEl>
                                      </p:cBhvr>
                                    </p:animEffect>
                                    <p:anim calcmode="lin" valueType="num">
                                      <p:cBhvr>
                                        <p:cTn id="8" dur="1000" fill="hold"/>
                                        <p:tgtEl>
                                          <p:spTgt spid="127"/>
                                        </p:tgtEl>
                                        <p:attrNameLst>
                                          <p:attrName>ppt_x</p:attrName>
                                        </p:attrNameLst>
                                      </p:cBhvr>
                                      <p:tavLst>
                                        <p:tav tm="0">
                                          <p:val>
                                            <p:strVal val="#ppt_x"/>
                                          </p:val>
                                        </p:tav>
                                        <p:tav tm="100000">
                                          <p:val>
                                            <p:strVal val="#ppt_x"/>
                                          </p:val>
                                        </p:tav>
                                      </p:tavLst>
                                    </p:anim>
                                    <p:anim calcmode="lin" valueType="num">
                                      <p:cBhvr>
                                        <p:cTn id="9"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94734440"/>
              </p:ext>
            </p:extLst>
          </p:nvPr>
        </p:nvGraphicFramePr>
        <p:xfrm>
          <a:off x="842211" y="2658198"/>
          <a:ext cx="10094494" cy="2523744"/>
        </p:xfrm>
        <a:graphic>
          <a:graphicData uri="http://schemas.openxmlformats.org/drawingml/2006/table">
            <a:tbl>
              <a:tblPr bandRow="1">
                <a:tableStyleId>{5C22544A-7EE6-4342-B048-85BDC9FD1C3A}</a:tableStyleId>
              </a:tblPr>
              <a:tblGrid>
                <a:gridCol w="3384066"/>
                <a:gridCol w="6710428"/>
              </a:tblGrid>
              <a:tr h="209550">
                <a:tc>
                  <a:txBody>
                    <a:bodyPr/>
                    <a:lstStyle/>
                    <a:p>
                      <a:pPr marL="635" indent="-1905">
                        <a:lnSpc>
                          <a:spcPct val="115000"/>
                        </a:lnSpc>
                        <a:spcAft>
                          <a:spcPts val="0"/>
                        </a:spcAft>
                      </a:pPr>
                      <a:r>
                        <a:rPr lang="en-US" sz="2400" b="1" dirty="0" err="1">
                          <a:solidFill>
                            <a:srgbClr val="0000FF"/>
                          </a:solidFill>
                          <a:effectLst/>
                        </a:rPr>
                        <a:t>Khu</a:t>
                      </a:r>
                      <a:r>
                        <a:rPr lang="en-US" sz="2400" b="1" dirty="0">
                          <a:solidFill>
                            <a:srgbClr val="0000FF"/>
                          </a:solidFill>
                          <a:effectLst/>
                        </a:rPr>
                        <a:t> </a:t>
                      </a:r>
                      <a:r>
                        <a:rPr lang="en-US" sz="2400" b="1" dirty="0" err="1">
                          <a:solidFill>
                            <a:srgbClr val="0000FF"/>
                          </a:solidFill>
                          <a:effectLst/>
                        </a:rPr>
                        <a:t>vực</a:t>
                      </a:r>
                      <a:endParaRPr lang="en-GB" sz="2400" b="1" dirty="0">
                        <a:solidFill>
                          <a:srgbClr val="0000FF"/>
                        </a:solidFill>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marL="635" indent="-1905" algn="ctr">
                        <a:lnSpc>
                          <a:spcPct val="115000"/>
                        </a:lnSpc>
                        <a:spcAft>
                          <a:spcPts val="0"/>
                        </a:spcAft>
                      </a:pPr>
                      <a:r>
                        <a:rPr lang="en-US" sz="2400" b="1" dirty="0" err="1">
                          <a:solidFill>
                            <a:srgbClr val="0000FF"/>
                          </a:solidFill>
                          <a:effectLst/>
                        </a:rPr>
                        <a:t>Các</a:t>
                      </a:r>
                      <a:r>
                        <a:rPr lang="en-US" sz="2400" b="1" dirty="0">
                          <a:solidFill>
                            <a:srgbClr val="0000FF"/>
                          </a:solidFill>
                          <a:effectLst/>
                        </a:rPr>
                        <a:t> </a:t>
                      </a:r>
                      <a:r>
                        <a:rPr lang="en-US" sz="2400" b="1" dirty="0" err="1">
                          <a:solidFill>
                            <a:srgbClr val="0000FF"/>
                          </a:solidFill>
                          <a:effectLst/>
                        </a:rPr>
                        <a:t>quốc</a:t>
                      </a:r>
                      <a:r>
                        <a:rPr lang="en-US" sz="2400" b="1" dirty="0">
                          <a:solidFill>
                            <a:srgbClr val="0000FF"/>
                          </a:solidFill>
                          <a:effectLst/>
                        </a:rPr>
                        <a:t> </a:t>
                      </a:r>
                      <a:r>
                        <a:rPr lang="en-US" sz="2400" b="1" dirty="0" err="1">
                          <a:solidFill>
                            <a:srgbClr val="0000FF"/>
                          </a:solidFill>
                          <a:effectLst/>
                        </a:rPr>
                        <a:t>gia</a:t>
                      </a:r>
                      <a:r>
                        <a:rPr lang="en-US" sz="2400" b="1" dirty="0">
                          <a:solidFill>
                            <a:srgbClr val="0000FF"/>
                          </a:solidFill>
                          <a:effectLst/>
                        </a:rPr>
                        <a:t> </a:t>
                      </a:r>
                      <a:r>
                        <a:rPr lang="en-US" sz="2400" b="1" dirty="0" err="1">
                          <a:solidFill>
                            <a:srgbClr val="0000FF"/>
                          </a:solidFill>
                          <a:effectLst/>
                        </a:rPr>
                        <a:t>và</a:t>
                      </a:r>
                      <a:r>
                        <a:rPr lang="en-US" sz="2400" b="1" dirty="0">
                          <a:solidFill>
                            <a:srgbClr val="0000FF"/>
                          </a:solidFill>
                          <a:effectLst/>
                        </a:rPr>
                        <a:t> </a:t>
                      </a:r>
                      <a:r>
                        <a:rPr lang="en-US" sz="2400" b="1" dirty="0" err="1">
                          <a:solidFill>
                            <a:srgbClr val="0000FF"/>
                          </a:solidFill>
                          <a:effectLst/>
                        </a:rPr>
                        <a:t>vùng</a:t>
                      </a:r>
                      <a:r>
                        <a:rPr lang="en-US" sz="2400" b="1" dirty="0">
                          <a:solidFill>
                            <a:srgbClr val="0000FF"/>
                          </a:solidFill>
                          <a:effectLst/>
                        </a:rPr>
                        <a:t> </a:t>
                      </a:r>
                      <a:r>
                        <a:rPr lang="en-US" sz="2400" b="1" dirty="0" err="1">
                          <a:solidFill>
                            <a:srgbClr val="0000FF"/>
                          </a:solidFill>
                          <a:effectLst/>
                        </a:rPr>
                        <a:t>lãnh</a:t>
                      </a:r>
                      <a:r>
                        <a:rPr lang="en-US" sz="2400" b="1" dirty="0">
                          <a:solidFill>
                            <a:srgbClr val="0000FF"/>
                          </a:solidFill>
                          <a:effectLst/>
                        </a:rPr>
                        <a:t> </a:t>
                      </a:r>
                      <a:r>
                        <a:rPr lang="en-US" sz="2400" b="1" dirty="0" err="1">
                          <a:solidFill>
                            <a:srgbClr val="0000FF"/>
                          </a:solidFill>
                          <a:effectLst/>
                        </a:rPr>
                        <a:t>thổ</a:t>
                      </a:r>
                      <a:endParaRPr lang="en-GB" sz="2400" b="1" dirty="0">
                        <a:solidFill>
                          <a:srgbClr val="0000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r>
              <a:tr h="209550">
                <a:tc>
                  <a:txBody>
                    <a:bodyPr/>
                    <a:lstStyle/>
                    <a:p>
                      <a:pPr marL="635" indent="-1905">
                        <a:lnSpc>
                          <a:spcPct val="115000"/>
                        </a:lnSpc>
                        <a:spcAft>
                          <a:spcPts val="0"/>
                        </a:spcAft>
                      </a:pPr>
                      <a:r>
                        <a:rPr lang="en-US" sz="2400" dirty="0" err="1">
                          <a:effectLst/>
                        </a:rPr>
                        <a:t>Trung</a:t>
                      </a:r>
                      <a:r>
                        <a:rPr lang="en-US" sz="2400" dirty="0">
                          <a:effectLst/>
                        </a:rPr>
                        <a:t> Á</a:t>
                      </a:r>
                      <a:endParaRPr lang="en-GB" sz="2400" dirty="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nSpc>
                          <a:spcPct val="115000"/>
                        </a:lnSpc>
                        <a:spcAft>
                          <a:spcPts val="0"/>
                        </a:spcAft>
                      </a:pPr>
                      <a:r>
                        <a:rPr lang="en-US" sz="2400" dirty="0">
                          <a:effectLst/>
                        </a:rPr>
                        <a:t> </a:t>
                      </a:r>
                      <a:endParaRPr lang="en-GB" sz="24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9550">
                <a:tc>
                  <a:txBody>
                    <a:bodyPr/>
                    <a:lstStyle/>
                    <a:p>
                      <a:pPr marL="635" indent="-1905">
                        <a:lnSpc>
                          <a:spcPct val="115000"/>
                        </a:lnSpc>
                        <a:spcAft>
                          <a:spcPts val="0"/>
                        </a:spcAft>
                      </a:pPr>
                      <a:r>
                        <a:rPr lang="en-US" sz="2400" dirty="0" err="1">
                          <a:effectLst/>
                        </a:rPr>
                        <a:t>Đông</a:t>
                      </a:r>
                      <a:r>
                        <a:rPr lang="en-US" sz="2400" dirty="0">
                          <a:effectLst/>
                        </a:rPr>
                        <a:t> Á</a:t>
                      </a:r>
                      <a:endParaRPr lang="en-GB" sz="2400" dirty="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nSpc>
                          <a:spcPct val="115000"/>
                        </a:lnSpc>
                        <a:spcAft>
                          <a:spcPts val="0"/>
                        </a:spcAft>
                      </a:pPr>
                      <a:r>
                        <a:rPr lang="en-US" sz="2400">
                          <a:effectLst/>
                        </a:rPr>
                        <a:t> </a:t>
                      </a:r>
                      <a:endParaRPr lang="en-GB" sz="24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9550">
                <a:tc>
                  <a:txBody>
                    <a:bodyPr/>
                    <a:lstStyle/>
                    <a:p>
                      <a:pPr marL="635" indent="-1905">
                        <a:lnSpc>
                          <a:spcPct val="115000"/>
                        </a:lnSpc>
                        <a:spcAft>
                          <a:spcPts val="0"/>
                        </a:spcAft>
                      </a:pPr>
                      <a:r>
                        <a:rPr lang="en-US" sz="2400" dirty="0" err="1">
                          <a:effectLst/>
                        </a:rPr>
                        <a:t>Tây</a:t>
                      </a:r>
                      <a:r>
                        <a:rPr lang="en-US" sz="2400" dirty="0">
                          <a:effectLst/>
                        </a:rPr>
                        <a:t> Á (</a:t>
                      </a:r>
                      <a:r>
                        <a:rPr lang="en-US" sz="2400" dirty="0" err="1">
                          <a:effectLst/>
                        </a:rPr>
                        <a:t>Tây</a:t>
                      </a:r>
                      <a:r>
                        <a:rPr lang="en-US" sz="2400" dirty="0">
                          <a:effectLst/>
                        </a:rPr>
                        <a:t> Nam Á)</a:t>
                      </a:r>
                      <a:endParaRPr lang="en-GB" sz="2400" dirty="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nSpc>
                          <a:spcPct val="115000"/>
                        </a:lnSpc>
                        <a:spcAft>
                          <a:spcPts val="0"/>
                        </a:spcAft>
                      </a:pPr>
                      <a:r>
                        <a:rPr lang="en-US" sz="2400">
                          <a:effectLst/>
                        </a:rPr>
                        <a:t> </a:t>
                      </a:r>
                      <a:endParaRPr lang="en-GB" sz="24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9550">
                <a:tc>
                  <a:txBody>
                    <a:bodyPr/>
                    <a:lstStyle/>
                    <a:p>
                      <a:pPr marL="635" indent="-1905">
                        <a:lnSpc>
                          <a:spcPct val="115000"/>
                        </a:lnSpc>
                        <a:spcAft>
                          <a:spcPts val="0"/>
                        </a:spcAft>
                      </a:pPr>
                      <a:r>
                        <a:rPr lang="en-US" sz="2400" dirty="0">
                          <a:effectLst/>
                        </a:rPr>
                        <a:t>Nam Á</a:t>
                      </a:r>
                      <a:endParaRPr lang="en-GB" sz="2400" dirty="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indent="-1905">
                        <a:lnSpc>
                          <a:spcPct val="115000"/>
                        </a:lnSpc>
                        <a:spcAft>
                          <a:spcPts val="0"/>
                        </a:spcAft>
                      </a:pPr>
                      <a:r>
                        <a:rPr lang="en-US" sz="2400">
                          <a:effectLst/>
                        </a:rPr>
                        <a:t> </a:t>
                      </a:r>
                      <a:endParaRPr lang="en-GB" sz="240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9550">
                <a:tc>
                  <a:txBody>
                    <a:bodyPr/>
                    <a:lstStyle/>
                    <a:p>
                      <a:pPr marL="635" indent="-1905">
                        <a:lnSpc>
                          <a:spcPct val="115000"/>
                        </a:lnSpc>
                        <a:spcAft>
                          <a:spcPts val="0"/>
                        </a:spcAft>
                      </a:pPr>
                      <a:r>
                        <a:rPr lang="en-US" sz="2400">
                          <a:effectLst/>
                        </a:rPr>
                        <a:t>Đông Nam Á</a:t>
                      </a:r>
                      <a:endParaRPr lang="en-GB" sz="2400">
                        <a:effectLst/>
                        <a:latin typeface="Times New Roman"/>
                        <a:ea typeface="Times New Roman"/>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635" indent="-1905">
                        <a:lnSpc>
                          <a:spcPct val="115000"/>
                        </a:lnSpc>
                        <a:spcAft>
                          <a:spcPts val="0"/>
                        </a:spcAft>
                      </a:pPr>
                      <a:r>
                        <a:rPr lang="en-US" sz="2400" dirty="0">
                          <a:effectLst/>
                        </a:rPr>
                        <a:t> </a:t>
                      </a:r>
                      <a:endParaRPr lang="en-GB" sz="2400" dirty="0">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bl>
          </a:graphicData>
        </a:graphic>
      </p:graphicFrame>
      <p:sp>
        <p:nvSpPr>
          <p:cNvPr id="3" name="Rectangle 1"/>
          <p:cNvSpPr>
            <a:spLocks noChangeArrowheads="1"/>
          </p:cNvSpPr>
          <p:nvPr/>
        </p:nvSpPr>
        <p:spPr bwMode="auto">
          <a:xfrm>
            <a:off x="577515" y="470806"/>
            <a:ext cx="9625264" cy="14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3200" dirty="0" err="1">
                <a:solidFill>
                  <a:srgbClr val="0000FF"/>
                </a:solidFill>
                <a:latin typeface="#9Slide02 Noi dung rat dai" panose="02000000000000000000" pitchFamily="2" charset="0"/>
                <a:ea typeface="#9Slide02 Noi dung rat dai" panose="02000000000000000000" pitchFamily="2" charset="0"/>
              </a:rPr>
              <a:t>Bài</a:t>
            </a:r>
            <a:r>
              <a:rPr lang="en-US" sz="3200" dirty="0">
                <a:solidFill>
                  <a:srgbClr val="0000FF"/>
                </a:solidFill>
                <a:latin typeface="#9Slide02 Noi dung rat dai" panose="02000000000000000000" pitchFamily="2" charset="0"/>
                <a:ea typeface="#9Slide02 Noi dung rat dai" panose="02000000000000000000" pitchFamily="2" charset="0"/>
              </a:rPr>
              <a:t> </a:t>
            </a:r>
            <a:r>
              <a:rPr lang="en-US" sz="3200" dirty="0" err="1">
                <a:solidFill>
                  <a:srgbClr val="0000FF"/>
                </a:solidFill>
                <a:latin typeface="#9Slide02 Noi dung rat dai" panose="02000000000000000000" pitchFamily="2" charset="0"/>
                <a:ea typeface="#9Slide02 Noi dung rat dai" panose="02000000000000000000" pitchFamily="2" charset="0"/>
              </a:rPr>
              <a:t>tập</a:t>
            </a:r>
            <a:r>
              <a:rPr lang="en-US" sz="3200" dirty="0">
                <a:solidFill>
                  <a:srgbClr val="0000FF"/>
                </a:solidFill>
                <a:latin typeface="#9Slide02 Noi dung rat dai" panose="02000000000000000000" pitchFamily="2" charset="0"/>
                <a:ea typeface="#9Slide02 Noi dung rat dai" panose="02000000000000000000" pitchFamily="2" charset="0"/>
              </a:rPr>
              <a:t> </a:t>
            </a:r>
            <a:r>
              <a:rPr lang="en-US" sz="3200" dirty="0" err="1">
                <a:solidFill>
                  <a:srgbClr val="0000FF"/>
                </a:solidFill>
                <a:latin typeface="#9Slide02 Noi dung rat dai" panose="02000000000000000000" pitchFamily="2" charset="0"/>
                <a:ea typeface="#9Slide02 Noi dung rat dai" panose="02000000000000000000" pitchFamily="2" charset="0"/>
              </a:rPr>
              <a:t>về</a:t>
            </a:r>
            <a:r>
              <a:rPr lang="en-US" sz="3200" dirty="0">
                <a:solidFill>
                  <a:srgbClr val="0000FF"/>
                </a:solidFill>
                <a:latin typeface="#9Slide02 Noi dung rat dai" panose="02000000000000000000" pitchFamily="2" charset="0"/>
                <a:ea typeface="#9Slide02 Noi dung rat dai" panose="02000000000000000000" pitchFamily="2" charset="0"/>
              </a:rPr>
              <a:t> </a:t>
            </a:r>
            <a:r>
              <a:rPr lang="en-US" sz="3200" dirty="0" err="1">
                <a:solidFill>
                  <a:srgbClr val="0000FF"/>
                </a:solidFill>
                <a:latin typeface="#9Slide02 Noi dung rat dai" panose="02000000000000000000" pitchFamily="2" charset="0"/>
                <a:ea typeface="#9Slide02 Noi dung rat dai" panose="02000000000000000000" pitchFamily="2" charset="0"/>
              </a:rPr>
              <a:t>nhà</a:t>
            </a:r>
            <a:r>
              <a:rPr lang="en-US" sz="3200" dirty="0">
                <a:solidFill>
                  <a:srgbClr val="0000FF"/>
                </a:solidFill>
                <a:latin typeface="#9Slide02 Noi dung rat dai" panose="02000000000000000000" pitchFamily="2" charset="0"/>
                <a:ea typeface="#9Slide02 Noi dung rat dai" panose="02000000000000000000" pitchFamily="2"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Em</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hãy</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sưu</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tầm</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thông</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tin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hoặc</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hình</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ảnh</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về</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một</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khu</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vực</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của</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châu</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Á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mà</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em</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yêu</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thích</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en-GB"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2.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Dựa</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vào</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kiến</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thức</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về</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vị</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trí</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các</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khu</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vực</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đã</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học</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hình</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7.1, </a:t>
            </a:r>
            <a:r>
              <a:rPr kumimoji="0" lang="en-US"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tìm</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hiểu</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và</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ghi</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nhớ</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tên</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các</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quốc</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gia</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mỗi</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khu</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vực</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châu</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Á.</a:t>
            </a:r>
            <a:endParaRPr kumimoji="0" lang="en-GB"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Box 3"/>
          <p:cNvSpPr txBox="1"/>
          <p:nvPr/>
        </p:nvSpPr>
        <p:spPr>
          <a:xfrm>
            <a:off x="2791303" y="2065780"/>
            <a:ext cx="6629401" cy="461665"/>
          </a:xfrm>
          <a:prstGeom prst="rect">
            <a:avLst/>
          </a:prstGeom>
          <a:noFill/>
        </p:spPr>
        <p:txBody>
          <a:bodyPr wrap="square" rtlCol="0">
            <a:spAutoFit/>
          </a:bodyPr>
          <a:lstStyle/>
          <a:p>
            <a:pPr lvl="0"/>
            <a:r>
              <a:rPr lang="en-US" sz="2400" b="1" dirty="0">
                <a:solidFill>
                  <a:srgbClr val="FF0000"/>
                </a:solidFill>
                <a:latin typeface="Arial" pitchFamily="34" charset="0"/>
                <a:ea typeface="Times New Roman" pitchFamily="18" charset="0"/>
                <a:cs typeface="Arial" pitchFamily="34" charset="0"/>
              </a:rPr>
              <a:t>CÁC </a:t>
            </a:r>
            <a:r>
              <a:rPr lang="en-US" sz="2400" b="1" dirty="0" smtClean="0">
                <a:solidFill>
                  <a:srgbClr val="FF0000"/>
                </a:solidFill>
                <a:latin typeface="Arial" pitchFamily="34" charset="0"/>
                <a:ea typeface="Times New Roman" pitchFamily="18" charset="0"/>
                <a:cs typeface="Arial" pitchFamily="34" charset="0"/>
              </a:rPr>
              <a:t>NƯỚC Ở CÁC KHU </a:t>
            </a:r>
            <a:r>
              <a:rPr lang="en-US" sz="2400" b="1" dirty="0">
                <a:solidFill>
                  <a:srgbClr val="FF0000"/>
                </a:solidFill>
                <a:latin typeface="Arial" pitchFamily="34" charset="0"/>
                <a:ea typeface="Times New Roman" pitchFamily="18" charset="0"/>
                <a:cs typeface="Arial" pitchFamily="34" charset="0"/>
              </a:rPr>
              <a:t>VỰC CỦA CHÂU </a:t>
            </a:r>
            <a:r>
              <a:rPr lang="en-US" sz="2400" b="1" dirty="0" smtClean="0">
                <a:solidFill>
                  <a:srgbClr val="FF0000"/>
                </a:solidFill>
                <a:latin typeface="Arial" pitchFamily="34" charset="0"/>
                <a:ea typeface="Times New Roman" pitchFamily="18" charset="0"/>
                <a:cs typeface="Arial" pitchFamily="34" charset="0"/>
              </a:rPr>
              <a:t>Á</a:t>
            </a:r>
            <a:endParaRPr lang="en-GB" dirty="0">
              <a:latin typeface="Arial" pitchFamily="34" charset="0"/>
              <a:cs typeface="Arial" pitchFamily="34" charset="0"/>
            </a:endParaRPr>
          </a:p>
        </p:txBody>
      </p:sp>
      <p:sp>
        <p:nvSpPr>
          <p:cNvPr id="5" name="Rectangle 4"/>
          <p:cNvSpPr/>
          <p:nvPr/>
        </p:nvSpPr>
        <p:spPr>
          <a:xfrm>
            <a:off x="6387446" y="5145323"/>
            <a:ext cx="3579826" cy="276999"/>
          </a:xfrm>
          <a:prstGeom prst="rect">
            <a:avLst/>
          </a:prstGeom>
        </p:spPr>
        <p:txBody>
          <a:bodyPr wrap="none">
            <a:spAutoFit/>
          </a:bodyPr>
          <a:lstStyle/>
          <a:p>
            <a:pPr lvl="0" eaLnBrk="0" fontAlgn="base" hangingPunct="0">
              <a:spcBef>
                <a:spcPct val="0"/>
              </a:spcBef>
              <a:spcAft>
                <a:spcPct val="0"/>
              </a:spcAft>
            </a:pPr>
            <a:r>
              <a:rPr lang="en-US" sz="1200" i="1" dirty="0">
                <a:latin typeface="Arial" pitchFamily="34" charset="0"/>
                <a:ea typeface="Times New Roman" pitchFamily="18" charset="0"/>
                <a:cs typeface="Arial" pitchFamily="34" charset="0"/>
              </a:rPr>
              <a:t>(</a:t>
            </a:r>
            <a:r>
              <a:rPr lang="en-US" sz="1200" i="1" dirty="0" err="1">
                <a:solidFill>
                  <a:srgbClr val="000000"/>
                </a:solidFill>
                <a:latin typeface="Arial" pitchFamily="34" charset="0"/>
                <a:ea typeface="Times New Roman" pitchFamily="18" charset="0"/>
                <a:cs typeface="Arial" pitchFamily="34" charset="0"/>
              </a:rPr>
              <a:t>Bắc</a:t>
            </a:r>
            <a:r>
              <a:rPr lang="en-US" sz="1200" i="1" dirty="0">
                <a:solidFill>
                  <a:srgbClr val="000000"/>
                </a:solidFill>
                <a:latin typeface="Arial" pitchFamily="34" charset="0"/>
                <a:ea typeface="Times New Roman" pitchFamily="18" charset="0"/>
                <a:cs typeface="Arial" pitchFamily="34" charset="0"/>
              </a:rPr>
              <a:t> Á: </a:t>
            </a:r>
            <a:r>
              <a:rPr lang="en-US" sz="1200" i="1" dirty="0" err="1">
                <a:latin typeface="Arial" pitchFamily="34" charset="0"/>
                <a:ea typeface="Times New Roman" pitchFamily="18" charset="0"/>
                <a:cs typeface="Arial" pitchFamily="34" charset="0"/>
              </a:rPr>
              <a:t>Phần</a:t>
            </a:r>
            <a:r>
              <a:rPr lang="en-US" sz="1200" i="1" dirty="0">
                <a:solidFill>
                  <a:srgbClr val="000000"/>
                </a:solidFill>
                <a:latin typeface="Arial" pitchFamily="34" charset="0"/>
                <a:ea typeface="Times New Roman" pitchFamily="18" charset="0"/>
                <a:cs typeface="Arial" pitchFamily="34" charset="0"/>
              </a:rPr>
              <a:t> </a:t>
            </a:r>
            <a:r>
              <a:rPr lang="en-US" sz="1200" i="1" dirty="0" err="1">
                <a:solidFill>
                  <a:srgbClr val="000000"/>
                </a:solidFill>
                <a:latin typeface="Arial" pitchFamily="34" charset="0"/>
                <a:ea typeface="Times New Roman" pitchFamily="18" charset="0"/>
                <a:cs typeface="Arial" pitchFamily="34" charset="0"/>
              </a:rPr>
              <a:t>lãnh</a:t>
            </a:r>
            <a:r>
              <a:rPr lang="en-US" sz="1200" i="1" dirty="0">
                <a:solidFill>
                  <a:srgbClr val="000000"/>
                </a:solidFill>
                <a:latin typeface="Arial" pitchFamily="34" charset="0"/>
                <a:ea typeface="Times New Roman" pitchFamily="18" charset="0"/>
                <a:cs typeface="Arial" pitchFamily="34" charset="0"/>
              </a:rPr>
              <a:t> </a:t>
            </a:r>
            <a:r>
              <a:rPr lang="en-US" sz="1200" i="1" dirty="0" err="1">
                <a:solidFill>
                  <a:srgbClr val="000000"/>
                </a:solidFill>
                <a:latin typeface="Arial" pitchFamily="34" charset="0"/>
                <a:ea typeface="Times New Roman" pitchFamily="18" charset="0"/>
                <a:cs typeface="Arial" pitchFamily="34" charset="0"/>
              </a:rPr>
              <a:t>thổ</a:t>
            </a:r>
            <a:r>
              <a:rPr lang="en-US" sz="1200" i="1" dirty="0">
                <a:solidFill>
                  <a:srgbClr val="000000"/>
                </a:solidFill>
                <a:latin typeface="Arial" pitchFamily="34" charset="0"/>
                <a:ea typeface="Times New Roman" pitchFamily="18" charset="0"/>
                <a:cs typeface="Arial" pitchFamily="34" charset="0"/>
              </a:rPr>
              <a:t> </a:t>
            </a:r>
            <a:r>
              <a:rPr lang="en-US" sz="1200" i="1" dirty="0" err="1">
                <a:solidFill>
                  <a:srgbClr val="000000"/>
                </a:solidFill>
                <a:latin typeface="Arial" pitchFamily="34" charset="0"/>
                <a:ea typeface="Times New Roman" pitchFamily="18" charset="0"/>
                <a:cs typeface="Arial" pitchFamily="34" charset="0"/>
              </a:rPr>
              <a:t>châu</a:t>
            </a:r>
            <a:r>
              <a:rPr lang="en-US" sz="1200" i="1" dirty="0">
                <a:solidFill>
                  <a:srgbClr val="000000"/>
                </a:solidFill>
                <a:latin typeface="Arial" pitchFamily="34" charset="0"/>
                <a:ea typeface="Times New Roman" pitchFamily="18" charset="0"/>
                <a:cs typeface="Arial" pitchFamily="34" charset="0"/>
              </a:rPr>
              <a:t> Á </a:t>
            </a:r>
            <a:r>
              <a:rPr lang="en-US" sz="1200" i="1" dirty="0" err="1">
                <a:solidFill>
                  <a:srgbClr val="000000"/>
                </a:solidFill>
                <a:latin typeface="Arial" pitchFamily="34" charset="0"/>
                <a:ea typeface="Times New Roman" pitchFamily="18" charset="0"/>
                <a:cs typeface="Arial" pitchFamily="34" charset="0"/>
              </a:rPr>
              <a:t>của</a:t>
            </a:r>
            <a:r>
              <a:rPr lang="en-US" sz="1200" i="1" dirty="0">
                <a:solidFill>
                  <a:srgbClr val="000000"/>
                </a:solidFill>
                <a:latin typeface="Arial" pitchFamily="34" charset="0"/>
                <a:ea typeface="Times New Roman" pitchFamily="18" charset="0"/>
                <a:cs typeface="Arial" pitchFamily="34" charset="0"/>
              </a:rPr>
              <a:t> </a:t>
            </a:r>
            <a:r>
              <a:rPr lang="en-US" sz="1200" i="1" dirty="0" err="1">
                <a:solidFill>
                  <a:srgbClr val="000000"/>
                </a:solidFill>
                <a:latin typeface="Arial" pitchFamily="34" charset="0"/>
                <a:ea typeface="Times New Roman" pitchFamily="18" charset="0"/>
                <a:cs typeface="Arial" pitchFamily="34" charset="0"/>
              </a:rPr>
              <a:t>Liên</a:t>
            </a:r>
            <a:r>
              <a:rPr lang="en-US" sz="1200" i="1" dirty="0">
                <a:solidFill>
                  <a:srgbClr val="000000"/>
                </a:solidFill>
                <a:latin typeface="Arial" pitchFamily="34" charset="0"/>
                <a:ea typeface="Times New Roman" pitchFamily="18" charset="0"/>
                <a:cs typeface="Arial" pitchFamily="34" charset="0"/>
              </a:rPr>
              <a:t> bang </a:t>
            </a:r>
            <a:r>
              <a:rPr lang="en-US" sz="1200" i="1" dirty="0" err="1">
                <a:solidFill>
                  <a:srgbClr val="000000"/>
                </a:solidFill>
                <a:latin typeface="Arial" pitchFamily="34" charset="0"/>
                <a:ea typeface="Times New Roman" pitchFamily="18" charset="0"/>
                <a:cs typeface="Arial" pitchFamily="34" charset="0"/>
              </a:rPr>
              <a:t>Nga</a:t>
            </a:r>
            <a:r>
              <a:rPr lang="en-US" sz="1200" i="1" dirty="0">
                <a:solidFill>
                  <a:srgbClr val="000000"/>
                </a:solidFill>
                <a:latin typeface="Arial" pitchFamily="34" charset="0"/>
                <a:ea typeface="Times New Roman" pitchFamily="18" charset="0"/>
                <a:cs typeface="Arial" pitchFamily="34" charset="0"/>
              </a:rPr>
              <a:t>)</a:t>
            </a:r>
            <a:endParaRPr lang="en-US" dirty="0">
              <a:latin typeface="Arial" pitchFamily="34" charset="0"/>
              <a:cs typeface="Arial" pitchFamily="34" charset="0"/>
            </a:endParaRPr>
          </a:p>
        </p:txBody>
      </p:sp>
      <p:sp>
        <p:nvSpPr>
          <p:cNvPr id="7" name="Rectangle 6"/>
          <p:cNvSpPr/>
          <p:nvPr/>
        </p:nvSpPr>
        <p:spPr>
          <a:xfrm>
            <a:off x="782053" y="2555432"/>
            <a:ext cx="10178715" cy="25898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358141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0379" y="1773669"/>
            <a:ext cx="6172200" cy="707886"/>
          </a:xfrm>
          <a:prstGeom prst="rect">
            <a:avLst/>
          </a:prstGeom>
          <a:noFill/>
        </p:spPr>
        <p:txBody>
          <a:bodyPr wrap="square" rtlCol="0">
            <a:spAutoFit/>
          </a:bodyPr>
          <a:lstStyle/>
          <a:p>
            <a:pPr algn="ctr"/>
            <a:r>
              <a:rPr lang="en-US" sz="4000" b="1" dirty="0" smtClean="0">
                <a:solidFill>
                  <a:srgbClr val="FF0000"/>
                </a:solidFill>
              </a:rPr>
              <a:t>TIẾT 2</a:t>
            </a:r>
            <a:endParaRPr lang="en-GB" sz="4000" b="1" dirty="0">
              <a:solidFill>
                <a:srgbClr val="FF0000"/>
              </a:solidFill>
            </a:endParaRPr>
          </a:p>
        </p:txBody>
      </p:sp>
    </p:spTree>
    <p:extLst>
      <p:ext uri="{BB962C8B-B14F-4D97-AF65-F5344CB8AC3E}">
        <p14:creationId xmlns:p14="http://schemas.microsoft.com/office/powerpoint/2010/main" val="287550554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9539" y="197532"/>
            <a:ext cx="3086100" cy="707886"/>
          </a:xfrm>
          <a:prstGeom prst="rect">
            <a:avLst/>
          </a:prstGeom>
          <a:noFill/>
        </p:spPr>
        <p:txBody>
          <a:bodyPr wrap="square" rtlCol="0">
            <a:spAutoFit/>
          </a:bodyPr>
          <a:lstStyle/>
          <a:p>
            <a:pPr algn="ctr"/>
            <a:r>
              <a:rPr lang="en-US" sz="4000" b="1" dirty="0" err="1" smtClean="0">
                <a:solidFill>
                  <a:srgbClr val="FF0000"/>
                </a:solidFill>
              </a:rPr>
              <a:t>Khởi</a:t>
            </a:r>
            <a:r>
              <a:rPr lang="en-US" sz="4000" b="1" dirty="0" smtClean="0">
                <a:solidFill>
                  <a:srgbClr val="FF0000"/>
                </a:solidFill>
              </a:rPr>
              <a:t> </a:t>
            </a:r>
            <a:r>
              <a:rPr lang="en-US" sz="4000" b="1" dirty="0" err="1" smtClean="0">
                <a:solidFill>
                  <a:srgbClr val="FF0000"/>
                </a:solidFill>
              </a:rPr>
              <a:t>động</a:t>
            </a:r>
            <a:r>
              <a:rPr lang="en-US" sz="4000" b="1" dirty="0" smtClean="0">
                <a:solidFill>
                  <a:srgbClr val="FF0000"/>
                </a:solidFill>
              </a:rPr>
              <a:t> : </a:t>
            </a:r>
            <a:endParaRPr lang="en-GB" sz="4000" b="1" dirty="0">
              <a:solidFill>
                <a:srgbClr val="FF0000"/>
              </a:solidFill>
            </a:endParaRPr>
          </a:p>
        </p:txBody>
      </p:sp>
      <p:pic>
        <p:nvPicPr>
          <p:cNvPr id="4" name="Hình ảnh 3">
            <a:extLst>
              <a:ext uri="{FF2B5EF4-FFF2-40B4-BE49-F238E27FC236}">
                <a16:creationId xmlns="" xmlns:a16="http://schemas.microsoft.com/office/drawing/2014/main" id="{2ABC67E6-EA5D-4D1D-B6F5-175B9227E0D6}"/>
              </a:ext>
            </a:extLst>
          </p:cNvPr>
          <p:cNvPicPr>
            <a:picLocks noChangeAspect="1"/>
          </p:cNvPicPr>
          <p:nvPr/>
        </p:nvPicPr>
        <p:blipFill>
          <a:blip r:embed="rId2"/>
          <a:stretch>
            <a:fillRect/>
          </a:stretch>
        </p:blipFill>
        <p:spPr>
          <a:xfrm>
            <a:off x="97903" y="257690"/>
            <a:ext cx="1117288" cy="842210"/>
          </a:xfrm>
          <a:prstGeom prst="rect">
            <a:avLst/>
          </a:prstGeom>
          <a:noFill/>
        </p:spPr>
      </p:pic>
      <p:sp>
        <p:nvSpPr>
          <p:cNvPr id="6" name="Rectangle 5"/>
          <p:cNvSpPr/>
          <p:nvPr/>
        </p:nvSpPr>
        <p:spPr>
          <a:xfrm>
            <a:off x="4115639" y="194351"/>
            <a:ext cx="5891356" cy="784830"/>
          </a:xfrm>
          <a:prstGeom prst="rect">
            <a:avLst/>
          </a:prstGeom>
        </p:spPr>
        <p:txBody>
          <a:bodyPr wrap="none">
            <a:spAutoFit/>
          </a:bodyPr>
          <a:lstStyle/>
          <a:p>
            <a:pPr algn="ctr">
              <a:defRPr/>
            </a:pPr>
            <a:r>
              <a:rPr lang="en-US" altLang="zh-CN" sz="4500" b="1" dirty="0">
                <a:solidFill>
                  <a:srgbClr val="DDD0C0">
                    <a:lumMod val="10000"/>
                  </a:srgbClr>
                </a:solidFill>
                <a:latin typeface="#9Slide05 FS Blonde Script" panose="03000503000000000000" pitchFamily="65" charset="0"/>
                <a:ea typeface="微软雅黑" pitchFamily="34" charset="-122"/>
              </a:rPr>
              <a:t>Ai là </a:t>
            </a:r>
            <a:r>
              <a:rPr lang="en-US" altLang="zh-CN" sz="4500" b="1" dirty="0" err="1">
                <a:solidFill>
                  <a:srgbClr val="DDD0C0">
                    <a:lumMod val="10000"/>
                  </a:srgbClr>
                </a:solidFill>
                <a:latin typeface="#9Slide05 FS Blonde Script" panose="03000503000000000000" pitchFamily="65" charset="0"/>
                <a:ea typeface="微软雅黑" pitchFamily="34" charset="-122"/>
              </a:rPr>
              <a:t>nhà</a:t>
            </a:r>
            <a:r>
              <a:rPr lang="en-US" altLang="zh-CN" sz="4500" b="1" dirty="0">
                <a:solidFill>
                  <a:srgbClr val="DDD0C0">
                    <a:lumMod val="10000"/>
                  </a:srgbClr>
                </a:solidFill>
                <a:latin typeface="#9Slide05 FS Blonde Script" panose="03000503000000000000" pitchFamily="65" charset="0"/>
                <a:ea typeface="微软雅黑" pitchFamily="34" charset="-122"/>
              </a:rPr>
              <a:t> thông </a:t>
            </a:r>
            <a:r>
              <a:rPr lang="en-US" altLang="zh-CN" sz="4500" b="1" dirty="0" err="1">
                <a:solidFill>
                  <a:srgbClr val="DDD0C0">
                    <a:lumMod val="10000"/>
                  </a:srgbClr>
                </a:solidFill>
                <a:latin typeface="#9Slide05 FS Blonde Script" panose="03000503000000000000" pitchFamily="65" charset="0"/>
                <a:ea typeface="微软雅黑" pitchFamily="34" charset="-122"/>
              </a:rPr>
              <a:t>thái</a:t>
            </a:r>
            <a:r>
              <a:rPr lang="en-US" altLang="zh-CN" sz="4500" b="1" dirty="0">
                <a:solidFill>
                  <a:srgbClr val="DDD0C0">
                    <a:lumMod val="10000"/>
                  </a:srgbClr>
                </a:solidFill>
                <a:latin typeface="#9Slide05 FS Blonde Script" panose="03000503000000000000" pitchFamily="65" charset="0"/>
                <a:ea typeface="微软雅黑" pitchFamily="34" charset="-122"/>
              </a:rPr>
              <a:t>?</a:t>
            </a:r>
          </a:p>
        </p:txBody>
      </p:sp>
      <p:pic>
        <p:nvPicPr>
          <p:cNvPr id="7" name="image109.png"/>
          <p:cNvPicPr/>
          <p:nvPr/>
        </p:nvPicPr>
        <p:blipFill>
          <a:blip r:embed="rId3"/>
          <a:srcRect/>
          <a:stretch>
            <a:fillRect/>
          </a:stretch>
        </p:blipFill>
        <p:spPr>
          <a:xfrm>
            <a:off x="1763453" y="905418"/>
            <a:ext cx="8434136" cy="4927921"/>
          </a:xfrm>
          <a:prstGeom prst="rect">
            <a:avLst/>
          </a:prstGeom>
          <a:ln/>
        </p:spPr>
      </p:pic>
      <p:sp>
        <p:nvSpPr>
          <p:cNvPr id="8" name="TextBox 7"/>
          <p:cNvSpPr txBox="1"/>
          <p:nvPr/>
        </p:nvSpPr>
        <p:spPr>
          <a:xfrm>
            <a:off x="1763453" y="5487808"/>
            <a:ext cx="9350448" cy="1200329"/>
          </a:xfrm>
          <a:prstGeom prst="rect">
            <a:avLst/>
          </a:prstGeom>
          <a:noFill/>
        </p:spPr>
        <p:txBody>
          <a:bodyPr wrap="square" rtlCol="0">
            <a:spAutoFit/>
          </a:bodyPr>
          <a:lstStyle/>
          <a:p>
            <a:pPr lvl="0"/>
            <a:r>
              <a:rPr lang="en-US" sz="2400" b="1" dirty="0" smtClean="0"/>
              <a:t>1, </a:t>
            </a:r>
            <a:r>
              <a:rPr lang="en-US" sz="2400" b="1" dirty="0" err="1" smtClean="0"/>
              <a:t>Kể</a:t>
            </a:r>
            <a:r>
              <a:rPr lang="en-US" sz="2400" b="1" dirty="0" smtClean="0"/>
              <a:t> </a:t>
            </a:r>
            <a:r>
              <a:rPr lang="en-US" sz="2400" b="1" dirty="0" err="1"/>
              <a:t>tên</a:t>
            </a:r>
            <a:r>
              <a:rPr lang="en-US" sz="2400" b="1" dirty="0"/>
              <a:t> </a:t>
            </a:r>
            <a:r>
              <a:rPr lang="en-US" sz="2400" b="1" dirty="0" err="1"/>
              <a:t>và</a:t>
            </a:r>
            <a:r>
              <a:rPr lang="en-US" sz="2400" b="1" dirty="0"/>
              <a:t> </a:t>
            </a:r>
            <a:r>
              <a:rPr lang="en-US" sz="2400" b="1" dirty="0" err="1"/>
              <a:t>xác</a:t>
            </a:r>
            <a:r>
              <a:rPr lang="en-US" sz="2400" b="1" dirty="0"/>
              <a:t> </a:t>
            </a:r>
            <a:r>
              <a:rPr lang="en-US" sz="2400" b="1" dirty="0" err="1"/>
              <a:t>định</a:t>
            </a:r>
            <a:r>
              <a:rPr lang="en-US" sz="2400" b="1" dirty="0"/>
              <a:t> </a:t>
            </a:r>
            <a:r>
              <a:rPr lang="en-US" sz="2400" b="1" dirty="0" err="1"/>
              <a:t>các</a:t>
            </a:r>
            <a:r>
              <a:rPr lang="en-US" sz="2400" b="1" dirty="0"/>
              <a:t> </a:t>
            </a:r>
            <a:r>
              <a:rPr lang="en-US" sz="2400" b="1" dirty="0" err="1"/>
              <a:t>khu</a:t>
            </a:r>
            <a:r>
              <a:rPr lang="en-US" sz="2400" b="1" dirty="0"/>
              <a:t> </a:t>
            </a:r>
            <a:r>
              <a:rPr lang="en-US" sz="2400" b="1" dirty="0" err="1"/>
              <a:t>vực</a:t>
            </a:r>
            <a:r>
              <a:rPr lang="en-US" sz="2400" b="1" dirty="0"/>
              <a:t> </a:t>
            </a:r>
            <a:r>
              <a:rPr lang="en-US" sz="2400" b="1" dirty="0" err="1"/>
              <a:t>của</a:t>
            </a:r>
            <a:r>
              <a:rPr lang="en-US" sz="2400" b="1" dirty="0"/>
              <a:t> </a:t>
            </a:r>
            <a:r>
              <a:rPr lang="en-US" sz="2400" b="1" dirty="0" err="1"/>
              <a:t>châu</a:t>
            </a:r>
            <a:r>
              <a:rPr lang="en-US" sz="2400" b="1" dirty="0"/>
              <a:t> Á? </a:t>
            </a:r>
            <a:endParaRPr lang="en-GB" sz="2400" b="1" dirty="0"/>
          </a:p>
          <a:p>
            <a:pPr lvl="0"/>
            <a:r>
              <a:rPr lang="en-US" sz="2400" b="1" dirty="0" smtClean="0"/>
              <a:t>2, </a:t>
            </a:r>
            <a:r>
              <a:rPr lang="en-US" sz="2400" b="1" dirty="0" err="1" smtClean="0"/>
              <a:t>Em</a:t>
            </a:r>
            <a:r>
              <a:rPr lang="en-US" sz="2400" b="1" dirty="0" smtClean="0"/>
              <a:t> </a:t>
            </a:r>
            <a:r>
              <a:rPr lang="en-US" sz="2400" b="1" dirty="0" err="1"/>
              <a:t>hãy</a:t>
            </a:r>
            <a:r>
              <a:rPr lang="en-US" sz="2400" b="1" dirty="0"/>
              <a:t> </a:t>
            </a:r>
            <a:r>
              <a:rPr lang="en-US" sz="2400" b="1" dirty="0" err="1"/>
              <a:t>lựa</a:t>
            </a:r>
            <a:r>
              <a:rPr lang="en-US" sz="2400" b="1" dirty="0"/>
              <a:t> </a:t>
            </a:r>
            <a:r>
              <a:rPr lang="en-US" sz="2400" b="1" dirty="0" err="1"/>
              <a:t>chọn</a:t>
            </a:r>
            <a:r>
              <a:rPr lang="en-US" sz="2400" b="1" dirty="0"/>
              <a:t> </a:t>
            </a:r>
            <a:r>
              <a:rPr lang="en-US" sz="2400" b="1" dirty="0" err="1"/>
              <a:t>một</a:t>
            </a:r>
            <a:r>
              <a:rPr lang="en-US" sz="2400" b="1" dirty="0"/>
              <a:t> </a:t>
            </a:r>
            <a:r>
              <a:rPr lang="en-US" sz="2400" b="1" dirty="0" err="1"/>
              <a:t>trong</a:t>
            </a:r>
            <a:r>
              <a:rPr lang="en-US" sz="2400" b="1" dirty="0"/>
              <a:t> </a:t>
            </a:r>
            <a:r>
              <a:rPr lang="en-US" sz="2400" b="1" dirty="0" err="1"/>
              <a:t>các</a:t>
            </a:r>
            <a:r>
              <a:rPr lang="en-US" sz="2400" b="1" dirty="0"/>
              <a:t> </a:t>
            </a:r>
            <a:r>
              <a:rPr lang="en-US" sz="2400" b="1" dirty="0" err="1"/>
              <a:t>khu</a:t>
            </a:r>
            <a:r>
              <a:rPr lang="en-US" sz="2400" b="1" dirty="0"/>
              <a:t> </a:t>
            </a:r>
            <a:r>
              <a:rPr lang="en-US" sz="2400" b="1" dirty="0" err="1"/>
              <a:t>vực</a:t>
            </a:r>
            <a:r>
              <a:rPr lang="en-US" sz="2400" b="1" dirty="0"/>
              <a:t> </a:t>
            </a:r>
            <a:r>
              <a:rPr lang="en-US" sz="2400" b="1" dirty="0" err="1"/>
              <a:t>của</a:t>
            </a:r>
            <a:r>
              <a:rPr lang="en-US" sz="2400" b="1" dirty="0"/>
              <a:t> </a:t>
            </a:r>
            <a:r>
              <a:rPr lang="en-US" sz="2400" b="1" dirty="0" err="1"/>
              <a:t>châu</a:t>
            </a:r>
            <a:r>
              <a:rPr lang="en-US" sz="2400" b="1" dirty="0"/>
              <a:t> Á </a:t>
            </a:r>
            <a:r>
              <a:rPr lang="en-US" sz="2400" b="1" dirty="0" err="1"/>
              <a:t>và</a:t>
            </a:r>
            <a:r>
              <a:rPr lang="en-US" sz="2400" b="1" dirty="0"/>
              <a:t> </a:t>
            </a:r>
            <a:r>
              <a:rPr lang="en-US" sz="2400" b="1" dirty="0" err="1"/>
              <a:t>kể</a:t>
            </a:r>
            <a:r>
              <a:rPr lang="en-US" sz="2400" b="1" dirty="0"/>
              <a:t> </a:t>
            </a:r>
            <a:r>
              <a:rPr lang="en-US" sz="2400" b="1" dirty="0" err="1"/>
              <a:t>tên</a:t>
            </a:r>
            <a:r>
              <a:rPr lang="en-US" sz="2400" b="1" dirty="0"/>
              <a:t> </a:t>
            </a:r>
            <a:r>
              <a:rPr lang="en-US" sz="2400" b="1" dirty="0" err="1"/>
              <a:t>ít</a:t>
            </a:r>
            <a:r>
              <a:rPr lang="en-US" sz="2400" b="1" dirty="0"/>
              <a:t> </a:t>
            </a:r>
            <a:r>
              <a:rPr lang="en-US" sz="2400" b="1" dirty="0" err="1"/>
              <a:t>nhất</a:t>
            </a:r>
            <a:r>
              <a:rPr lang="en-US" sz="2400" b="1" dirty="0"/>
              <a:t> 3 </a:t>
            </a:r>
            <a:r>
              <a:rPr lang="en-US" sz="2400" b="1" dirty="0" err="1"/>
              <a:t>quốc</a:t>
            </a:r>
            <a:r>
              <a:rPr lang="en-US" sz="2400" b="1" dirty="0"/>
              <a:t> </a:t>
            </a:r>
            <a:r>
              <a:rPr lang="en-US" sz="2400" b="1" dirty="0" err="1"/>
              <a:t>gia</a:t>
            </a:r>
            <a:r>
              <a:rPr lang="en-US" sz="2400" b="1" dirty="0"/>
              <a:t> </a:t>
            </a:r>
            <a:r>
              <a:rPr lang="en-US" sz="2400" b="1" dirty="0" err="1"/>
              <a:t>trong</a:t>
            </a:r>
            <a:r>
              <a:rPr lang="en-US" sz="2400" b="1" dirty="0"/>
              <a:t> </a:t>
            </a:r>
            <a:r>
              <a:rPr lang="en-US" sz="2400" b="1" dirty="0" err="1"/>
              <a:t>khu</a:t>
            </a:r>
            <a:r>
              <a:rPr lang="en-US" sz="2400" b="1" dirty="0"/>
              <a:t> </a:t>
            </a:r>
            <a:r>
              <a:rPr lang="en-US" sz="2400" b="1" dirty="0" err="1"/>
              <a:t>vực</a:t>
            </a:r>
            <a:r>
              <a:rPr lang="en-US" sz="2400" b="1" dirty="0"/>
              <a:t> </a:t>
            </a:r>
            <a:r>
              <a:rPr lang="en-US" sz="2400" b="1" dirty="0" err="1"/>
              <a:t>đó</a:t>
            </a:r>
            <a:r>
              <a:rPr lang="en-US" sz="2400" b="1" dirty="0" smtClean="0"/>
              <a:t>?</a:t>
            </a:r>
            <a:endParaRPr lang="en-GB" sz="2400" b="1" dirty="0"/>
          </a:p>
        </p:txBody>
      </p:sp>
    </p:spTree>
    <p:extLst>
      <p:ext uri="{BB962C8B-B14F-4D97-AF65-F5344CB8AC3E}">
        <p14:creationId xmlns:p14="http://schemas.microsoft.com/office/powerpoint/2010/main" val="5835593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2" y="66840"/>
            <a:ext cx="11937999" cy="430881"/>
          </a:xfrm>
          <a:prstGeom prst="rect">
            <a:avLst/>
          </a:prstGeom>
          <a:noFill/>
        </p:spPr>
        <p:txBody>
          <a:bodyPr wrap="square" lIns="60954" tIns="30477" rIns="60954" bIns="30477" rtlCol="0">
            <a:spAutoFit/>
          </a:bodyPr>
          <a:lstStyle/>
          <a:p>
            <a:pPr algn="ctr"/>
            <a:r>
              <a:rPr lang="en-US" sz="2400" b="1" dirty="0" smtClean="0">
                <a:solidFill>
                  <a:srgbClr val="FF0000"/>
                </a:solidFill>
              </a:rPr>
              <a:t>BÀI </a:t>
            </a:r>
            <a:r>
              <a:rPr lang="en-US" sz="2400" b="1" dirty="0">
                <a:solidFill>
                  <a:srgbClr val="FF0000"/>
                </a:solidFill>
              </a:rPr>
              <a:t>7. BẢN ĐỒ CHÍNH TRỊ CHÂU Á, CÁC KHU VỰC CỦA CHÂU </a:t>
            </a:r>
            <a:r>
              <a:rPr lang="en-US" sz="2400" b="1" dirty="0" smtClean="0">
                <a:solidFill>
                  <a:srgbClr val="FF0000"/>
                </a:solidFill>
              </a:rPr>
              <a:t>Á </a:t>
            </a:r>
            <a:r>
              <a:rPr lang="en-US" sz="2400" b="1" dirty="0" smtClean="0">
                <a:solidFill>
                  <a:srgbClr val="0000FF"/>
                </a:solidFill>
              </a:rPr>
              <a:t>(</a:t>
            </a:r>
            <a:r>
              <a:rPr lang="en-US" sz="2400" b="1" dirty="0" err="1" smtClean="0">
                <a:solidFill>
                  <a:srgbClr val="0000FF"/>
                </a:solidFill>
              </a:rPr>
              <a:t>tiết</a:t>
            </a:r>
            <a:r>
              <a:rPr lang="en-US" sz="2400" b="1" dirty="0" smtClean="0">
                <a:solidFill>
                  <a:srgbClr val="0000FF"/>
                </a:solidFill>
              </a:rPr>
              <a:t> 2)</a:t>
            </a:r>
            <a:endParaRPr lang="en-GB" sz="2400" dirty="0">
              <a:solidFill>
                <a:srgbClr val="0000FF"/>
              </a:solidFill>
            </a:endParaRPr>
          </a:p>
        </p:txBody>
      </p:sp>
      <p:sp>
        <p:nvSpPr>
          <p:cNvPr id="3" name="Rectangle 2"/>
          <p:cNvSpPr/>
          <p:nvPr/>
        </p:nvSpPr>
        <p:spPr>
          <a:xfrm>
            <a:off x="254002" y="657543"/>
            <a:ext cx="4549643" cy="584775"/>
          </a:xfrm>
          <a:prstGeom prst="rect">
            <a:avLst/>
          </a:prstGeom>
        </p:spPr>
        <p:txBody>
          <a:bodyPr wrap="none">
            <a:spAutoFit/>
          </a:bodyPr>
          <a:lstStyle/>
          <a:p>
            <a:r>
              <a:rPr lang="en-US" sz="3200" b="1" dirty="0">
                <a:solidFill>
                  <a:srgbClr val="0000FF"/>
                </a:solidFill>
              </a:rPr>
              <a:t>1. </a:t>
            </a:r>
            <a:r>
              <a:rPr lang="en-US" sz="3200" b="1" dirty="0" err="1">
                <a:solidFill>
                  <a:srgbClr val="0000FF"/>
                </a:solidFill>
              </a:rPr>
              <a:t>Bản</a:t>
            </a:r>
            <a:r>
              <a:rPr lang="en-US" sz="3200" b="1" dirty="0">
                <a:solidFill>
                  <a:srgbClr val="0000FF"/>
                </a:solidFill>
              </a:rPr>
              <a:t> </a:t>
            </a:r>
            <a:r>
              <a:rPr lang="en-US" sz="3200" b="1" dirty="0" err="1">
                <a:solidFill>
                  <a:srgbClr val="0000FF"/>
                </a:solidFill>
              </a:rPr>
              <a:t>đồ</a:t>
            </a:r>
            <a:r>
              <a:rPr lang="en-US" sz="3200" b="1" dirty="0">
                <a:solidFill>
                  <a:srgbClr val="0000FF"/>
                </a:solidFill>
              </a:rPr>
              <a:t> </a:t>
            </a:r>
            <a:r>
              <a:rPr lang="en-US" sz="3200" b="1" dirty="0" err="1">
                <a:solidFill>
                  <a:srgbClr val="0000FF"/>
                </a:solidFill>
              </a:rPr>
              <a:t>chính</a:t>
            </a:r>
            <a:r>
              <a:rPr lang="en-US" sz="3200" b="1" dirty="0">
                <a:solidFill>
                  <a:srgbClr val="0000FF"/>
                </a:solidFill>
              </a:rPr>
              <a:t> </a:t>
            </a:r>
            <a:r>
              <a:rPr lang="en-US" sz="3200" b="1" dirty="0" err="1">
                <a:solidFill>
                  <a:srgbClr val="0000FF"/>
                </a:solidFill>
              </a:rPr>
              <a:t>trị</a:t>
            </a:r>
            <a:r>
              <a:rPr lang="en-US" sz="3200" b="1" dirty="0">
                <a:solidFill>
                  <a:srgbClr val="0000FF"/>
                </a:solidFill>
              </a:rPr>
              <a:t> </a:t>
            </a:r>
            <a:r>
              <a:rPr lang="en-US" sz="3200" b="1" dirty="0" err="1">
                <a:solidFill>
                  <a:srgbClr val="0000FF"/>
                </a:solidFill>
              </a:rPr>
              <a:t>châu</a:t>
            </a:r>
            <a:r>
              <a:rPr lang="en-US" sz="3200" b="1" dirty="0">
                <a:solidFill>
                  <a:srgbClr val="0000FF"/>
                </a:solidFill>
              </a:rPr>
              <a:t> Á</a:t>
            </a:r>
            <a:endParaRPr lang="en-GB" sz="3200" dirty="0">
              <a:solidFill>
                <a:srgbClr val="0000FF"/>
              </a:solidFill>
            </a:endParaRPr>
          </a:p>
        </p:txBody>
      </p:sp>
      <p:sp>
        <p:nvSpPr>
          <p:cNvPr id="4" name="Rectangle 3"/>
          <p:cNvSpPr/>
          <p:nvPr/>
        </p:nvSpPr>
        <p:spPr>
          <a:xfrm>
            <a:off x="159460" y="1178531"/>
            <a:ext cx="7895688" cy="584775"/>
          </a:xfrm>
          <a:prstGeom prst="rect">
            <a:avLst/>
          </a:prstGeom>
        </p:spPr>
        <p:txBody>
          <a:bodyPr wrap="none">
            <a:spAutoFit/>
          </a:bodyPr>
          <a:lstStyle/>
          <a:p>
            <a:r>
              <a:rPr lang="en-US" sz="3200" b="1" dirty="0">
                <a:solidFill>
                  <a:srgbClr val="0000FF"/>
                </a:solidFill>
              </a:rPr>
              <a:t>2. </a:t>
            </a:r>
            <a:r>
              <a:rPr lang="en-US" sz="3200" b="1" dirty="0" err="1">
                <a:solidFill>
                  <a:srgbClr val="0000FF"/>
                </a:solidFill>
              </a:rPr>
              <a:t>Đặc</a:t>
            </a:r>
            <a:r>
              <a:rPr lang="en-US" sz="3200" b="1" dirty="0">
                <a:solidFill>
                  <a:srgbClr val="0000FF"/>
                </a:solidFill>
              </a:rPr>
              <a:t> </a:t>
            </a:r>
            <a:r>
              <a:rPr lang="en-US" sz="3200" b="1" dirty="0" err="1">
                <a:solidFill>
                  <a:srgbClr val="0000FF"/>
                </a:solidFill>
              </a:rPr>
              <a:t>điểm</a:t>
            </a:r>
            <a:r>
              <a:rPr lang="en-US" sz="3200" b="1" dirty="0">
                <a:solidFill>
                  <a:srgbClr val="0000FF"/>
                </a:solidFill>
              </a:rPr>
              <a:t> </a:t>
            </a:r>
            <a:r>
              <a:rPr lang="en-US" sz="3200" b="1" dirty="0" err="1">
                <a:solidFill>
                  <a:srgbClr val="0000FF"/>
                </a:solidFill>
              </a:rPr>
              <a:t>tự</a:t>
            </a:r>
            <a:r>
              <a:rPr lang="en-US" sz="3200" b="1" dirty="0">
                <a:solidFill>
                  <a:srgbClr val="0000FF"/>
                </a:solidFill>
              </a:rPr>
              <a:t> </a:t>
            </a:r>
            <a:r>
              <a:rPr lang="en-US" sz="3200" b="1" dirty="0" err="1">
                <a:solidFill>
                  <a:srgbClr val="0000FF"/>
                </a:solidFill>
              </a:rPr>
              <a:t>nhiên</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khu</a:t>
            </a:r>
            <a:r>
              <a:rPr lang="en-US" sz="3200" b="1" dirty="0">
                <a:solidFill>
                  <a:srgbClr val="0000FF"/>
                </a:solidFill>
              </a:rPr>
              <a:t> </a:t>
            </a:r>
            <a:r>
              <a:rPr lang="en-US" sz="3200" b="1" dirty="0" err="1">
                <a:solidFill>
                  <a:srgbClr val="0000FF"/>
                </a:solidFill>
              </a:rPr>
              <a:t>vực</a:t>
            </a:r>
            <a:r>
              <a:rPr lang="en-US" sz="3200" b="1" dirty="0">
                <a:solidFill>
                  <a:srgbClr val="0000FF"/>
                </a:solidFill>
              </a:rPr>
              <a:t> </a:t>
            </a:r>
            <a:r>
              <a:rPr lang="en-US" sz="3200" b="1" dirty="0" err="1">
                <a:solidFill>
                  <a:srgbClr val="0000FF"/>
                </a:solidFill>
              </a:rPr>
              <a:t>của</a:t>
            </a:r>
            <a:r>
              <a:rPr lang="en-US" sz="3200" b="1" dirty="0">
                <a:solidFill>
                  <a:srgbClr val="0000FF"/>
                </a:solidFill>
              </a:rPr>
              <a:t> </a:t>
            </a:r>
            <a:r>
              <a:rPr lang="en-US" sz="3200" b="1" dirty="0" err="1">
                <a:solidFill>
                  <a:srgbClr val="0000FF"/>
                </a:solidFill>
              </a:rPr>
              <a:t>châu</a:t>
            </a:r>
            <a:r>
              <a:rPr lang="en-US" sz="3200" b="1" dirty="0">
                <a:solidFill>
                  <a:srgbClr val="0000FF"/>
                </a:solidFill>
              </a:rPr>
              <a:t> Á.</a:t>
            </a:r>
            <a:endParaRPr lang="en-GB" sz="3200" dirty="0">
              <a:solidFill>
                <a:srgbClr val="0000FF"/>
              </a:solidFill>
            </a:endParaRPr>
          </a:p>
        </p:txBody>
      </p:sp>
      <p:pic>
        <p:nvPicPr>
          <p:cNvPr id="1024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435" y="1763306"/>
            <a:ext cx="4335379" cy="4870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7604" y="1763306"/>
            <a:ext cx="4549558" cy="4873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65318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4379" y="120313"/>
            <a:ext cx="6902852" cy="461665"/>
          </a:xfrm>
          <a:prstGeom prst="rect">
            <a:avLst/>
          </a:prstGeom>
        </p:spPr>
        <p:txBody>
          <a:bodyPr wrap="none">
            <a:spAutoFit/>
          </a:bodyPr>
          <a:lstStyle/>
          <a:p>
            <a:r>
              <a:rPr lang="en-US" sz="2400" b="1" dirty="0">
                <a:solidFill>
                  <a:srgbClr val="0000FF"/>
                </a:solidFill>
              </a:rPr>
              <a:t>2. </a:t>
            </a:r>
            <a:r>
              <a:rPr lang="en-US" sz="2400" b="1" dirty="0" err="1">
                <a:solidFill>
                  <a:srgbClr val="0000FF"/>
                </a:solidFill>
              </a:rPr>
              <a:t>Đặc</a:t>
            </a:r>
            <a:r>
              <a:rPr lang="en-US" sz="2400" b="1" dirty="0">
                <a:solidFill>
                  <a:srgbClr val="0000FF"/>
                </a:solidFill>
              </a:rPr>
              <a:t> </a:t>
            </a:r>
            <a:r>
              <a:rPr lang="en-US" sz="2400" b="1" dirty="0" err="1">
                <a:solidFill>
                  <a:srgbClr val="0000FF"/>
                </a:solidFill>
              </a:rPr>
              <a:t>điểm</a:t>
            </a:r>
            <a:r>
              <a:rPr lang="en-US" sz="2400" b="1" dirty="0">
                <a:solidFill>
                  <a:srgbClr val="0000FF"/>
                </a:solidFill>
              </a:rPr>
              <a:t> </a:t>
            </a:r>
            <a:r>
              <a:rPr lang="en-US" sz="2400" b="1" dirty="0" err="1">
                <a:solidFill>
                  <a:srgbClr val="0000FF"/>
                </a:solidFill>
              </a:rPr>
              <a:t>tự</a:t>
            </a:r>
            <a:r>
              <a:rPr lang="en-US" sz="2400" b="1" dirty="0">
                <a:solidFill>
                  <a:srgbClr val="0000FF"/>
                </a:solidFill>
              </a:rPr>
              <a:t> </a:t>
            </a:r>
            <a:r>
              <a:rPr lang="en-US" sz="2400" b="1" dirty="0" err="1">
                <a:solidFill>
                  <a:srgbClr val="0000FF"/>
                </a:solidFill>
              </a:rPr>
              <a:t>nhiên</a:t>
            </a:r>
            <a:r>
              <a:rPr lang="en-US" sz="2400" b="1" dirty="0">
                <a:solidFill>
                  <a:srgbClr val="0000FF"/>
                </a:solidFill>
              </a:rPr>
              <a:t> </a:t>
            </a:r>
            <a:r>
              <a:rPr lang="en-US" sz="2400" b="1" dirty="0" err="1">
                <a:solidFill>
                  <a:srgbClr val="0000FF"/>
                </a:solidFill>
              </a:rPr>
              <a:t>các</a:t>
            </a:r>
            <a:r>
              <a:rPr lang="en-US" sz="2400" b="1" dirty="0">
                <a:solidFill>
                  <a:srgbClr val="0000FF"/>
                </a:solidFill>
              </a:rPr>
              <a:t> </a:t>
            </a:r>
            <a:r>
              <a:rPr lang="en-US" sz="2400" b="1" dirty="0" err="1">
                <a:solidFill>
                  <a:srgbClr val="0000FF"/>
                </a:solidFill>
              </a:rPr>
              <a:t>khu</a:t>
            </a:r>
            <a:r>
              <a:rPr lang="en-US" sz="2400" b="1" dirty="0">
                <a:solidFill>
                  <a:srgbClr val="0000FF"/>
                </a:solidFill>
              </a:rPr>
              <a:t> </a:t>
            </a:r>
            <a:r>
              <a:rPr lang="en-US" sz="2400" b="1" dirty="0" err="1">
                <a:solidFill>
                  <a:srgbClr val="0000FF"/>
                </a:solidFill>
              </a:rPr>
              <a:t>vực</a:t>
            </a:r>
            <a:r>
              <a:rPr lang="en-US" sz="2400" b="1" dirty="0">
                <a:solidFill>
                  <a:srgbClr val="0000FF"/>
                </a:solidFill>
              </a:rPr>
              <a:t> </a:t>
            </a:r>
            <a:r>
              <a:rPr lang="en-US" sz="2400" b="1" dirty="0" err="1">
                <a:solidFill>
                  <a:srgbClr val="0000FF"/>
                </a:solidFill>
              </a:rPr>
              <a:t>của</a:t>
            </a:r>
            <a:r>
              <a:rPr lang="en-US" sz="2400" b="1" dirty="0">
                <a:solidFill>
                  <a:srgbClr val="0000FF"/>
                </a:solidFill>
              </a:rPr>
              <a:t> </a:t>
            </a:r>
            <a:r>
              <a:rPr lang="en-US" sz="2400" b="1" dirty="0" err="1">
                <a:solidFill>
                  <a:srgbClr val="0000FF"/>
                </a:solidFill>
              </a:rPr>
              <a:t>châu</a:t>
            </a:r>
            <a:r>
              <a:rPr lang="en-US" sz="2400" b="1" dirty="0">
                <a:solidFill>
                  <a:srgbClr val="0000FF"/>
                </a:solidFill>
              </a:rPr>
              <a:t> Á.</a:t>
            </a:r>
            <a:endParaRPr lang="en-GB" sz="2400" dirty="0">
              <a:solidFill>
                <a:srgbClr val="0000FF"/>
              </a:solidFill>
            </a:endParaRPr>
          </a:p>
        </p:txBody>
      </p:sp>
      <p:sp>
        <p:nvSpPr>
          <p:cNvPr id="4" name="TextBox 3"/>
          <p:cNvSpPr txBox="1"/>
          <p:nvPr/>
        </p:nvSpPr>
        <p:spPr>
          <a:xfrm>
            <a:off x="1088858" y="5479104"/>
            <a:ext cx="9998242" cy="369332"/>
          </a:xfrm>
          <a:prstGeom prst="rect">
            <a:avLst/>
          </a:prstGeom>
          <a:noFill/>
        </p:spPr>
        <p:txBody>
          <a:bodyPr wrap="square" rtlCol="0">
            <a:spAutoFit/>
          </a:bodyPr>
          <a:lstStyle/>
          <a:p>
            <a:r>
              <a:rPr lang="en-US" b="1" dirty="0" smtClean="0">
                <a:solidFill>
                  <a:srgbClr val="FF0000"/>
                </a:solidFill>
              </a:rPr>
              <a:t>CÁC NHÓM THUYẾT TRÌNH SẢN PHẨM VỀ ĐẶC ĐIỂM TỰ NHIÊN MỘT KHU VỰC CHÂU Á</a:t>
            </a:r>
            <a:endParaRPr lang="en-GB" b="1" dirty="0">
              <a:solidFill>
                <a:srgbClr val="FF0000"/>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390" y="851568"/>
            <a:ext cx="8327177" cy="4514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17065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2" y="66840"/>
            <a:ext cx="11937999" cy="430881"/>
          </a:xfrm>
          <a:prstGeom prst="rect">
            <a:avLst/>
          </a:prstGeom>
          <a:noFill/>
        </p:spPr>
        <p:txBody>
          <a:bodyPr wrap="square" lIns="60954" tIns="30477" rIns="60954" bIns="30477" rtlCol="0">
            <a:spAutoFit/>
          </a:bodyPr>
          <a:lstStyle/>
          <a:p>
            <a:pPr algn="ctr"/>
            <a:r>
              <a:rPr lang="en-US" sz="2400" b="1" dirty="0" smtClean="0">
                <a:solidFill>
                  <a:srgbClr val="FF0000"/>
                </a:solidFill>
              </a:rPr>
              <a:t>BÀI </a:t>
            </a:r>
            <a:r>
              <a:rPr lang="en-US" sz="2400" b="1" dirty="0">
                <a:solidFill>
                  <a:srgbClr val="FF0000"/>
                </a:solidFill>
              </a:rPr>
              <a:t>7. BẢN ĐỒ CHÍNH TRỊ CHÂU Á, CÁC KHU VỰC CỦA CHÂU </a:t>
            </a:r>
            <a:r>
              <a:rPr lang="en-US" sz="2400" b="1" dirty="0" smtClean="0">
                <a:solidFill>
                  <a:srgbClr val="FF0000"/>
                </a:solidFill>
              </a:rPr>
              <a:t>Á </a:t>
            </a:r>
            <a:r>
              <a:rPr lang="en-US" sz="2400" b="1" dirty="0" smtClean="0">
                <a:solidFill>
                  <a:srgbClr val="0000FF"/>
                </a:solidFill>
              </a:rPr>
              <a:t>(</a:t>
            </a:r>
            <a:r>
              <a:rPr lang="en-US" sz="2400" b="1" dirty="0" err="1" smtClean="0">
                <a:solidFill>
                  <a:srgbClr val="0000FF"/>
                </a:solidFill>
              </a:rPr>
              <a:t>tiết</a:t>
            </a:r>
            <a:r>
              <a:rPr lang="en-US" sz="2400" b="1" dirty="0" smtClean="0">
                <a:solidFill>
                  <a:srgbClr val="0000FF"/>
                </a:solidFill>
              </a:rPr>
              <a:t> 2)</a:t>
            </a:r>
            <a:endParaRPr lang="en-GB" sz="2400" dirty="0">
              <a:solidFill>
                <a:srgbClr val="0000FF"/>
              </a:solidFill>
            </a:endParaRPr>
          </a:p>
        </p:txBody>
      </p:sp>
      <p:sp>
        <p:nvSpPr>
          <p:cNvPr id="3" name="Rectangle 2"/>
          <p:cNvSpPr/>
          <p:nvPr/>
        </p:nvSpPr>
        <p:spPr>
          <a:xfrm>
            <a:off x="254002" y="657543"/>
            <a:ext cx="3345788" cy="400110"/>
          </a:xfrm>
          <a:prstGeom prst="rect">
            <a:avLst/>
          </a:prstGeom>
        </p:spPr>
        <p:txBody>
          <a:bodyPr wrap="none">
            <a:spAutoFit/>
          </a:bodyPr>
          <a:lstStyle/>
          <a:p>
            <a:r>
              <a:rPr lang="en-US" sz="2000" b="1" dirty="0">
                <a:solidFill>
                  <a:srgbClr val="0000FF"/>
                </a:solidFill>
              </a:rPr>
              <a:t>1. </a:t>
            </a:r>
            <a:r>
              <a:rPr lang="en-US" sz="2000" b="1" dirty="0" err="1">
                <a:solidFill>
                  <a:srgbClr val="0000FF"/>
                </a:solidFill>
              </a:rPr>
              <a:t>Bản</a:t>
            </a:r>
            <a:r>
              <a:rPr lang="en-US" sz="2000" b="1" dirty="0">
                <a:solidFill>
                  <a:srgbClr val="0000FF"/>
                </a:solidFill>
              </a:rPr>
              <a:t> </a:t>
            </a:r>
            <a:r>
              <a:rPr lang="en-US" sz="2000" b="1" dirty="0" err="1">
                <a:solidFill>
                  <a:srgbClr val="0000FF"/>
                </a:solidFill>
              </a:rPr>
              <a:t>đồ</a:t>
            </a:r>
            <a:r>
              <a:rPr lang="en-US" sz="2000" b="1" dirty="0">
                <a:solidFill>
                  <a:srgbClr val="0000FF"/>
                </a:solidFill>
              </a:rPr>
              <a:t> </a:t>
            </a:r>
            <a:r>
              <a:rPr lang="en-US" sz="2000" b="1" dirty="0" err="1">
                <a:solidFill>
                  <a:srgbClr val="0000FF"/>
                </a:solidFill>
              </a:rPr>
              <a:t>chính</a:t>
            </a:r>
            <a:r>
              <a:rPr lang="en-US" sz="2000" b="1" dirty="0">
                <a:solidFill>
                  <a:srgbClr val="0000FF"/>
                </a:solidFill>
              </a:rPr>
              <a:t> </a:t>
            </a:r>
            <a:r>
              <a:rPr lang="en-US" sz="2000" b="1" dirty="0" err="1">
                <a:solidFill>
                  <a:srgbClr val="0000FF"/>
                </a:solidFill>
              </a:rPr>
              <a:t>trị</a:t>
            </a:r>
            <a:r>
              <a:rPr lang="en-US" sz="2000" b="1" dirty="0">
                <a:solidFill>
                  <a:srgbClr val="0000FF"/>
                </a:solidFill>
              </a:rPr>
              <a:t> </a:t>
            </a:r>
            <a:r>
              <a:rPr lang="en-US" sz="2000" b="1" dirty="0" err="1">
                <a:solidFill>
                  <a:srgbClr val="0000FF"/>
                </a:solidFill>
              </a:rPr>
              <a:t>châu</a:t>
            </a:r>
            <a:r>
              <a:rPr lang="en-US" sz="2000" b="1" dirty="0">
                <a:solidFill>
                  <a:srgbClr val="0000FF"/>
                </a:solidFill>
              </a:rPr>
              <a:t> Á</a:t>
            </a:r>
            <a:endParaRPr lang="en-GB" sz="2000" dirty="0">
              <a:solidFill>
                <a:srgbClr val="0000FF"/>
              </a:solidFill>
            </a:endParaRPr>
          </a:p>
        </p:txBody>
      </p:sp>
      <p:sp>
        <p:nvSpPr>
          <p:cNvPr id="4" name="Rectangle 3"/>
          <p:cNvSpPr/>
          <p:nvPr/>
        </p:nvSpPr>
        <p:spPr>
          <a:xfrm>
            <a:off x="254002" y="1026039"/>
            <a:ext cx="5782352" cy="400110"/>
          </a:xfrm>
          <a:prstGeom prst="rect">
            <a:avLst/>
          </a:prstGeom>
        </p:spPr>
        <p:txBody>
          <a:bodyPr wrap="none">
            <a:spAutoFit/>
          </a:bodyPr>
          <a:lstStyle/>
          <a:p>
            <a:r>
              <a:rPr lang="en-US" sz="2000" b="1" dirty="0">
                <a:solidFill>
                  <a:srgbClr val="0000FF"/>
                </a:solidFill>
              </a:rPr>
              <a:t>2. </a:t>
            </a:r>
            <a:r>
              <a:rPr lang="en-US" sz="2000" b="1" dirty="0" err="1">
                <a:solidFill>
                  <a:srgbClr val="0000FF"/>
                </a:solidFill>
              </a:rPr>
              <a:t>Đặc</a:t>
            </a:r>
            <a:r>
              <a:rPr lang="en-US" sz="2000" b="1" dirty="0">
                <a:solidFill>
                  <a:srgbClr val="0000FF"/>
                </a:solidFill>
              </a:rPr>
              <a:t> </a:t>
            </a:r>
            <a:r>
              <a:rPr lang="en-US" sz="2000" b="1" dirty="0" err="1">
                <a:solidFill>
                  <a:srgbClr val="0000FF"/>
                </a:solidFill>
              </a:rPr>
              <a:t>điểm</a:t>
            </a:r>
            <a:r>
              <a:rPr lang="en-US" sz="2000" b="1" dirty="0">
                <a:solidFill>
                  <a:srgbClr val="0000FF"/>
                </a:solidFill>
              </a:rPr>
              <a:t> </a:t>
            </a:r>
            <a:r>
              <a:rPr lang="en-US" sz="2000" b="1" dirty="0" err="1">
                <a:solidFill>
                  <a:srgbClr val="0000FF"/>
                </a:solidFill>
              </a:rPr>
              <a:t>tự</a:t>
            </a:r>
            <a:r>
              <a:rPr lang="en-US" sz="2000" b="1" dirty="0">
                <a:solidFill>
                  <a:srgbClr val="0000FF"/>
                </a:solidFill>
              </a:rPr>
              <a:t> </a:t>
            </a:r>
            <a:r>
              <a:rPr lang="en-US" sz="2000" b="1" dirty="0" err="1">
                <a:solidFill>
                  <a:srgbClr val="0000FF"/>
                </a:solidFill>
              </a:rPr>
              <a:t>nhiên</a:t>
            </a:r>
            <a:r>
              <a:rPr lang="en-US" sz="2000" b="1" dirty="0">
                <a:solidFill>
                  <a:srgbClr val="0000FF"/>
                </a:solidFill>
              </a:rPr>
              <a:t> </a:t>
            </a:r>
            <a:r>
              <a:rPr lang="en-US" sz="2000" b="1" dirty="0" err="1">
                <a:solidFill>
                  <a:srgbClr val="0000FF"/>
                </a:solidFill>
              </a:rPr>
              <a:t>các</a:t>
            </a:r>
            <a:r>
              <a:rPr lang="en-US" sz="2000" b="1" dirty="0">
                <a:solidFill>
                  <a:srgbClr val="0000FF"/>
                </a:solidFill>
              </a:rPr>
              <a:t> </a:t>
            </a:r>
            <a:r>
              <a:rPr lang="en-US" sz="2000" b="1" dirty="0" err="1">
                <a:solidFill>
                  <a:srgbClr val="0000FF"/>
                </a:solidFill>
              </a:rPr>
              <a:t>khu</a:t>
            </a:r>
            <a:r>
              <a:rPr lang="en-US" sz="2000" b="1" dirty="0">
                <a:solidFill>
                  <a:srgbClr val="0000FF"/>
                </a:solidFill>
              </a:rPr>
              <a:t> </a:t>
            </a:r>
            <a:r>
              <a:rPr lang="en-US" sz="2000" b="1" dirty="0" err="1">
                <a:solidFill>
                  <a:srgbClr val="0000FF"/>
                </a:solidFill>
              </a:rPr>
              <a:t>vực</a:t>
            </a:r>
            <a:r>
              <a:rPr lang="en-US" sz="2000" b="1" dirty="0">
                <a:solidFill>
                  <a:srgbClr val="0000FF"/>
                </a:solidFill>
              </a:rPr>
              <a:t> </a:t>
            </a:r>
            <a:r>
              <a:rPr lang="en-US" sz="2000" b="1" dirty="0" err="1">
                <a:solidFill>
                  <a:srgbClr val="0000FF"/>
                </a:solidFill>
              </a:rPr>
              <a:t>của</a:t>
            </a:r>
            <a:r>
              <a:rPr lang="en-US" sz="2000" b="1" dirty="0">
                <a:solidFill>
                  <a:srgbClr val="0000FF"/>
                </a:solidFill>
              </a:rPr>
              <a:t> </a:t>
            </a:r>
            <a:r>
              <a:rPr lang="en-US" sz="2000" b="1" dirty="0" err="1">
                <a:solidFill>
                  <a:srgbClr val="0000FF"/>
                </a:solidFill>
              </a:rPr>
              <a:t>châu</a:t>
            </a:r>
            <a:r>
              <a:rPr lang="en-US" sz="2000" b="1" dirty="0">
                <a:solidFill>
                  <a:srgbClr val="0000FF"/>
                </a:solidFill>
              </a:rPr>
              <a:t> Á.</a:t>
            </a:r>
            <a:endParaRPr lang="en-GB" sz="2000" dirty="0">
              <a:solidFill>
                <a:srgbClr val="0000FF"/>
              </a:solidFill>
            </a:endParaRPr>
          </a:p>
        </p:txBody>
      </p:sp>
      <p:pic>
        <p:nvPicPr>
          <p:cNvPr id="5" name="Picture 4" descr="AG00218_"/>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036354" y="991478"/>
            <a:ext cx="621632" cy="46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le 5"/>
          <p:cNvGraphicFramePr>
            <a:graphicFrameLocks noGrp="1"/>
          </p:cNvGraphicFramePr>
          <p:nvPr>
            <p:extLst>
              <p:ext uri="{D42A27DB-BD31-4B8C-83A1-F6EECF244321}">
                <p14:modId xmlns:p14="http://schemas.microsoft.com/office/powerpoint/2010/main" val="14459694"/>
              </p:ext>
            </p:extLst>
          </p:nvPr>
        </p:nvGraphicFramePr>
        <p:xfrm>
          <a:off x="298959" y="1567159"/>
          <a:ext cx="6994827" cy="4974793"/>
        </p:xfrm>
        <a:graphic>
          <a:graphicData uri="http://schemas.openxmlformats.org/drawingml/2006/table">
            <a:tbl>
              <a:tblPr>
                <a:tableStyleId>{5C22544A-7EE6-4342-B048-85BDC9FD1C3A}</a:tableStyleId>
              </a:tblPr>
              <a:tblGrid>
                <a:gridCol w="875098"/>
                <a:gridCol w="1221620"/>
                <a:gridCol w="652967"/>
                <a:gridCol w="717944"/>
                <a:gridCol w="783999"/>
                <a:gridCol w="915235"/>
                <a:gridCol w="939729"/>
                <a:gridCol w="888235"/>
              </a:tblGrid>
              <a:tr h="869645">
                <a:tc>
                  <a:txBody>
                    <a:bodyPr/>
                    <a:lstStyle/>
                    <a:p>
                      <a:pPr marL="635" indent="-1905" algn="ctr">
                        <a:lnSpc>
                          <a:spcPct val="115000"/>
                        </a:lnSpc>
                        <a:spcAft>
                          <a:spcPts val="0"/>
                        </a:spcAft>
                      </a:pPr>
                      <a:r>
                        <a:rPr lang="en-US" sz="1800" dirty="0" smtClean="0">
                          <a:effectLst/>
                          <a:latin typeface="Arial" pitchFamily="34" charset="0"/>
                          <a:cs typeface="Arial" pitchFamily="34" charset="0"/>
                        </a:rPr>
                        <a:t> </a:t>
                      </a:r>
                      <a:r>
                        <a:rPr lang="en-US" sz="1400" dirty="0" err="1" smtClean="0">
                          <a:effectLst/>
                          <a:latin typeface="Arial" pitchFamily="34" charset="0"/>
                          <a:cs typeface="Arial" pitchFamily="34" charset="0"/>
                        </a:rPr>
                        <a:t>Đặc</a:t>
                      </a:r>
                      <a:endParaRPr lang="en-US" sz="1400" dirty="0" smtClean="0">
                        <a:effectLst/>
                        <a:latin typeface="Arial" pitchFamily="34" charset="0"/>
                        <a:cs typeface="Arial" pitchFamily="34" charset="0"/>
                      </a:endParaRPr>
                    </a:p>
                    <a:p>
                      <a:pPr marL="635" indent="-1905" algn="ctr">
                        <a:lnSpc>
                          <a:spcPct val="115000"/>
                        </a:lnSpc>
                        <a:spcAft>
                          <a:spcPts val="0"/>
                        </a:spcAft>
                      </a:pPr>
                      <a:r>
                        <a:rPr lang="en-US" sz="1400" baseline="0" dirty="0" smtClean="0">
                          <a:effectLst/>
                          <a:latin typeface="Arial" pitchFamily="34" charset="0"/>
                          <a:cs typeface="Arial" pitchFamily="34" charset="0"/>
                        </a:rPr>
                        <a:t>      </a:t>
                      </a:r>
                      <a:r>
                        <a:rPr lang="en-US" sz="1400" baseline="0" dirty="0" err="1" smtClean="0">
                          <a:effectLst/>
                          <a:latin typeface="Arial" pitchFamily="34" charset="0"/>
                          <a:cs typeface="Arial" pitchFamily="34" charset="0"/>
                        </a:rPr>
                        <a:t>điểm</a:t>
                      </a:r>
                      <a:endParaRPr lang="en-US" sz="1400" dirty="0" smtClean="0">
                        <a:effectLst/>
                        <a:latin typeface="Arial" pitchFamily="34" charset="0"/>
                        <a:cs typeface="Arial" pitchFamily="34" charset="0"/>
                      </a:endParaRPr>
                    </a:p>
                    <a:p>
                      <a:pPr marL="635" indent="-1905" algn="l">
                        <a:lnSpc>
                          <a:spcPct val="115000"/>
                        </a:lnSpc>
                        <a:spcAft>
                          <a:spcPts val="0"/>
                        </a:spcAft>
                      </a:pPr>
                      <a:endParaRPr lang="en-US" sz="800" dirty="0" smtClean="0">
                        <a:effectLst/>
                        <a:latin typeface="Arial" pitchFamily="34" charset="0"/>
                        <a:cs typeface="Arial" pitchFamily="34" charset="0"/>
                      </a:endParaRPr>
                    </a:p>
                    <a:p>
                      <a:pPr marL="635" indent="-1905" algn="l">
                        <a:lnSpc>
                          <a:spcPct val="115000"/>
                        </a:lnSpc>
                        <a:spcAft>
                          <a:spcPts val="0"/>
                        </a:spcAft>
                      </a:pPr>
                      <a:r>
                        <a:rPr lang="en-US" sz="1400" dirty="0" err="1" smtClean="0">
                          <a:effectLst/>
                          <a:latin typeface="Arial" pitchFamily="34" charset="0"/>
                          <a:cs typeface="Arial" pitchFamily="34" charset="0"/>
                        </a:rPr>
                        <a:t>Khu</a:t>
                      </a:r>
                      <a:r>
                        <a:rPr lang="en-US" sz="1400" dirty="0" smtClean="0">
                          <a:effectLst/>
                          <a:latin typeface="Arial" pitchFamily="34" charset="0"/>
                          <a:cs typeface="Arial" pitchFamily="34" charset="0"/>
                        </a:rPr>
                        <a:t> </a:t>
                      </a:r>
                      <a:r>
                        <a:rPr lang="en-US" sz="1400" dirty="0" err="1" smtClean="0">
                          <a:effectLst/>
                          <a:latin typeface="Arial" pitchFamily="34" charset="0"/>
                          <a:cs typeface="Arial" pitchFamily="34" charset="0"/>
                        </a:rPr>
                        <a:t>vực</a:t>
                      </a:r>
                      <a:r>
                        <a:rPr lang="en-US" sz="1400" dirty="0" smtClean="0">
                          <a:effectLst/>
                          <a:latin typeface="Arial" pitchFamily="34" charset="0"/>
                          <a:cs typeface="Arial" pitchFamily="34" charset="0"/>
                        </a:rPr>
                        <a:t> </a:t>
                      </a:r>
                      <a:endParaRPr lang="en-GB" sz="14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Lãnh</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thổ</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và</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địa</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hình</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Khí</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hậu</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Sông</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ngòi</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Thực</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vật</a:t>
                      </a:r>
                      <a:r>
                        <a:rPr lang="en-US" sz="1800" dirty="0">
                          <a:solidFill>
                            <a:srgbClr val="FF0000"/>
                          </a:solidFill>
                          <a:effectLst/>
                          <a:latin typeface="Arial" pitchFamily="34" charset="0"/>
                          <a:cs typeface="Arial" pitchFamily="34" charset="0"/>
                        </a:rPr>
                        <a:t> </a:t>
                      </a:r>
                      <a:endParaRPr lang="en-GB" sz="1800" dirty="0">
                        <a:solidFill>
                          <a:srgbClr val="FF0000"/>
                        </a:solidFill>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smtClean="0">
                          <a:solidFill>
                            <a:srgbClr val="FF0000"/>
                          </a:solidFill>
                          <a:effectLst/>
                          <a:latin typeface="Arial" pitchFamily="34" charset="0"/>
                          <a:cs typeface="Arial" pitchFamily="34" charset="0"/>
                        </a:rPr>
                        <a:t>Khoáng</a:t>
                      </a:r>
                      <a:r>
                        <a:rPr lang="en-US" sz="1800" dirty="0" smtClean="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sản</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Thuận</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lợi</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Khó</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khăn</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noFill/>
                  </a:tcPr>
                </a:tc>
              </a:tr>
              <a:tr h="450599">
                <a:tc>
                  <a:txBody>
                    <a:bodyPr/>
                    <a:lstStyle/>
                    <a:p>
                      <a:pPr marL="635" indent="-1905">
                        <a:lnSpc>
                          <a:spcPct val="115000"/>
                        </a:lnSpc>
                        <a:spcAft>
                          <a:spcPts val="0"/>
                        </a:spcAft>
                      </a:pPr>
                      <a:r>
                        <a:rPr lang="en-US" sz="1800" dirty="0" err="1">
                          <a:effectLst/>
                          <a:latin typeface="Arial" pitchFamily="34" charset="0"/>
                          <a:cs typeface="Arial" pitchFamily="34" charset="0"/>
                        </a:rPr>
                        <a:t>Trung</a:t>
                      </a:r>
                      <a:r>
                        <a:rPr lang="en-US" sz="1800" dirty="0">
                          <a:effectLst/>
                          <a:latin typeface="Arial" pitchFamily="34" charset="0"/>
                          <a:cs typeface="Arial" pitchFamily="34" charset="0"/>
                        </a:rPr>
                        <a:t> Á</a:t>
                      </a:r>
                      <a:endParaRPr lang="en-GB" sz="18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520931">
                <a:tc>
                  <a:txBody>
                    <a:bodyPr/>
                    <a:lstStyle/>
                    <a:p>
                      <a:pPr marL="635" indent="-1905">
                        <a:lnSpc>
                          <a:spcPct val="115000"/>
                        </a:lnSpc>
                        <a:spcAft>
                          <a:spcPts val="0"/>
                        </a:spcAft>
                      </a:pPr>
                      <a:r>
                        <a:rPr lang="en-US" sz="1800" dirty="0" err="1">
                          <a:effectLst/>
                          <a:latin typeface="Arial" pitchFamily="34" charset="0"/>
                          <a:cs typeface="Arial" pitchFamily="34" charset="0"/>
                        </a:rPr>
                        <a:t>Tây</a:t>
                      </a:r>
                      <a:r>
                        <a:rPr lang="en-US" sz="1800" dirty="0">
                          <a:effectLst/>
                          <a:latin typeface="Arial" pitchFamily="34" charset="0"/>
                          <a:cs typeface="Arial" pitchFamily="34" charset="0"/>
                        </a:rPr>
                        <a:t> </a:t>
                      </a:r>
                      <a:r>
                        <a:rPr lang="en-US" sz="1800" dirty="0" smtClean="0">
                          <a:effectLst/>
                          <a:latin typeface="Arial" pitchFamily="34" charset="0"/>
                          <a:cs typeface="Arial" pitchFamily="34" charset="0"/>
                        </a:rPr>
                        <a:t>Nam Á</a:t>
                      </a:r>
                      <a:endParaRPr lang="en-GB" sz="18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520931">
                <a:tc>
                  <a:txBody>
                    <a:bodyPr/>
                    <a:lstStyle/>
                    <a:p>
                      <a:pPr marL="635" indent="-1905">
                        <a:lnSpc>
                          <a:spcPct val="115000"/>
                        </a:lnSpc>
                        <a:spcAft>
                          <a:spcPts val="0"/>
                        </a:spcAft>
                      </a:pPr>
                      <a:r>
                        <a:rPr lang="en-US" sz="1800" dirty="0">
                          <a:effectLst/>
                          <a:latin typeface="Arial" pitchFamily="34" charset="0"/>
                          <a:cs typeface="Arial" pitchFamily="34" charset="0"/>
                        </a:rPr>
                        <a:t> Nam Á</a:t>
                      </a:r>
                      <a:endParaRPr lang="en-GB" sz="18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520931">
                <a:tc>
                  <a:txBody>
                    <a:bodyPr/>
                    <a:lstStyle/>
                    <a:p>
                      <a:pPr marL="635" indent="-1905">
                        <a:lnSpc>
                          <a:spcPct val="115000"/>
                        </a:lnSpc>
                        <a:spcAft>
                          <a:spcPts val="0"/>
                        </a:spcAft>
                      </a:pPr>
                      <a:r>
                        <a:rPr lang="en-US" sz="1800" dirty="0" err="1">
                          <a:effectLst/>
                          <a:latin typeface="Arial" pitchFamily="34" charset="0"/>
                          <a:cs typeface="Arial" pitchFamily="34" charset="0"/>
                        </a:rPr>
                        <a:t>Đông</a:t>
                      </a:r>
                      <a:r>
                        <a:rPr lang="en-US" sz="1800" dirty="0">
                          <a:effectLst/>
                          <a:latin typeface="Arial" pitchFamily="34" charset="0"/>
                          <a:cs typeface="Arial" pitchFamily="34" charset="0"/>
                        </a:rPr>
                        <a:t> Á</a:t>
                      </a:r>
                      <a:endParaRPr lang="en-GB" sz="18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869645">
                <a:tc>
                  <a:txBody>
                    <a:bodyPr/>
                    <a:lstStyle/>
                    <a:p>
                      <a:pPr marL="635" indent="-1905">
                        <a:lnSpc>
                          <a:spcPct val="115000"/>
                        </a:lnSpc>
                        <a:spcAft>
                          <a:spcPts val="0"/>
                        </a:spcAft>
                      </a:pPr>
                      <a:r>
                        <a:rPr lang="en-US" sz="1800">
                          <a:effectLst/>
                          <a:latin typeface="Arial" pitchFamily="34" charset="0"/>
                          <a:cs typeface="Arial" pitchFamily="34" charset="0"/>
                        </a:rPr>
                        <a:t>Đông Nam Á</a:t>
                      </a:r>
                      <a:endParaRPr lang="en-GB" sz="180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noFill/>
                  </a:tcPr>
                </a:tc>
              </a:tr>
            </a:tbl>
          </a:graphicData>
        </a:graphic>
      </p:graphicFrame>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3488" y="1614900"/>
            <a:ext cx="4335379" cy="4870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54002" y="1603255"/>
            <a:ext cx="7085261" cy="48817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4798569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929126657"/>
              </p:ext>
            </p:extLst>
          </p:nvPr>
        </p:nvGraphicFramePr>
        <p:xfrm>
          <a:off x="467680" y="4066674"/>
          <a:ext cx="8406313" cy="2092274"/>
        </p:xfrm>
        <a:graphic>
          <a:graphicData uri="http://schemas.openxmlformats.org/drawingml/2006/table">
            <a:tbl>
              <a:tblPr>
                <a:tableStyleId>{5C22544A-7EE6-4342-B048-85BDC9FD1C3A}</a:tableStyleId>
              </a:tblPr>
              <a:tblGrid>
                <a:gridCol w="939554"/>
                <a:gridCol w="1311601"/>
                <a:gridCol w="1006004"/>
                <a:gridCol w="1164847"/>
                <a:gridCol w="1190438"/>
                <a:gridCol w="1129549"/>
                <a:gridCol w="882460"/>
                <a:gridCol w="781860"/>
              </a:tblGrid>
              <a:tr h="770021">
                <a:tc>
                  <a:txBody>
                    <a:bodyPr/>
                    <a:lstStyle/>
                    <a:p>
                      <a:pPr marL="635" indent="-1905" algn="ctr">
                        <a:lnSpc>
                          <a:spcPct val="115000"/>
                        </a:lnSpc>
                        <a:spcAft>
                          <a:spcPts val="0"/>
                        </a:spcAft>
                      </a:pPr>
                      <a:r>
                        <a:rPr lang="en-US" sz="1800" dirty="0" err="1">
                          <a:effectLst/>
                          <a:latin typeface="Arial" pitchFamily="34" charset="0"/>
                          <a:cs typeface="Arial" pitchFamily="34" charset="0"/>
                        </a:rPr>
                        <a:t>Khu</a:t>
                      </a:r>
                      <a:r>
                        <a:rPr lang="en-US" sz="1800" dirty="0">
                          <a:effectLst/>
                          <a:latin typeface="Arial" pitchFamily="34" charset="0"/>
                          <a:cs typeface="Arial" pitchFamily="34" charset="0"/>
                        </a:rPr>
                        <a:t> </a:t>
                      </a:r>
                      <a:r>
                        <a:rPr lang="en-US" sz="1800" dirty="0" err="1">
                          <a:effectLst/>
                          <a:latin typeface="Arial" pitchFamily="34" charset="0"/>
                          <a:cs typeface="Arial" pitchFamily="34" charset="0"/>
                        </a:rPr>
                        <a:t>vực</a:t>
                      </a: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Lãnh</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thổ</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và</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địa</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hình</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Khí</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hậu</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Sông</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ngòi</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Thực</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vật</a:t>
                      </a:r>
                      <a:r>
                        <a:rPr lang="en-US" sz="1800" dirty="0">
                          <a:solidFill>
                            <a:srgbClr val="FF0000"/>
                          </a:solidFill>
                          <a:effectLst/>
                          <a:latin typeface="Arial" pitchFamily="34" charset="0"/>
                          <a:cs typeface="Arial" pitchFamily="34" charset="0"/>
                        </a:rPr>
                        <a:t> </a:t>
                      </a:r>
                      <a:endParaRPr lang="en-GB" sz="1800" dirty="0">
                        <a:solidFill>
                          <a:srgbClr val="FF0000"/>
                        </a:solidFill>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Khoáng</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sản</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Thuận</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lợi</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Khó</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khăn</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noFill/>
                  </a:tcPr>
                </a:tc>
              </a:tr>
              <a:tr h="1322253">
                <a:tc>
                  <a:txBody>
                    <a:bodyPr/>
                    <a:lstStyle/>
                    <a:p>
                      <a:pPr marL="635" indent="-1905">
                        <a:lnSpc>
                          <a:spcPct val="115000"/>
                        </a:lnSpc>
                        <a:spcAft>
                          <a:spcPts val="0"/>
                        </a:spcAft>
                      </a:pPr>
                      <a:r>
                        <a:rPr lang="en-US" sz="1800" dirty="0" err="1">
                          <a:effectLst/>
                          <a:latin typeface="Arial" pitchFamily="34" charset="0"/>
                          <a:cs typeface="Arial" pitchFamily="34" charset="0"/>
                        </a:rPr>
                        <a:t>Trung</a:t>
                      </a:r>
                      <a:r>
                        <a:rPr lang="en-US" sz="1800" dirty="0">
                          <a:effectLst/>
                          <a:latin typeface="Arial" pitchFamily="34" charset="0"/>
                          <a:cs typeface="Arial" pitchFamily="34" charset="0"/>
                        </a:rPr>
                        <a:t> Á</a:t>
                      </a:r>
                      <a:endParaRPr lang="en-GB" sz="18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bl>
          </a:graphicData>
        </a:graphic>
      </p:graphicFrame>
      <p:pic>
        <p:nvPicPr>
          <p:cNvPr id="5"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56" t="9300"/>
          <a:stretch/>
        </p:blipFill>
        <p:spPr bwMode="auto">
          <a:xfrm>
            <a:off x="0" y="0"/>
            <a:ext cx="1690820" cy="926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0" y="950492"/>
            <a:ext cx="6902852" cy="461665"/>
          </a:xfrm>
          <a:prstGeom prst="rect">
            <a:avLst/>
          </a:prstGeom>
        </p:spPr>
        <p:txBody>
          <a:bodyPr wrap="none">
            <a:spAutoFit/>
          </a:bodyPr>
          <a:lstStyle/>
          <a:p>
            <a:r>
              <a:rPr lang="en-US" sz="2400" b="1" dirty="0">
                <a:solidFill>
                  <a:srgbClr val="0000FF"/>
                </a:solidFill>
              </a:rPr>
              <a:t>2. </a:t>
            </a:r>
            <a:r>
              <a:rPr lang="en-US" sz="2400" b="1" dirty="0" err="1">
                <a:solidFill>
                  <a:srgbClr val="0000FF"/>
                </a:solidFill>
              </a:rPr>
              <a:t>Đặc</a:t>
            </a:r>
            <a:r>
              <a:rPr lang="en-US" sz="2400" b="1" dirty="0">
                <a:solidFill>
                  <a:srgbClr val="0000FF"/>
                </a:solidFill>
              </a:rPr>
              <a:t> </a:t>
            </a:r>
            <a:r>
              <a:rPr lang="en-US" sz="2400" b="1" dirty="0" err="1">
                <a:solidFill>
                  <a:srgbClr val="0000FF"/>
                </a:solidFill>
              </a:rPr>
              <a:t>điểm</a:t>
            </a:r>
            <a:r>
              <a:rPr lang="en-US" sz="2400" b="1" dirty="0">
                <a:solidFill>
                  <a:srgbClr val="0000FF"/>
                </a:solidFill>
              </a:rPr>
              <a:t> </a:t>
            </a:r>
            <a:r>
              <a:rPr lang="en-US" sz="2400" b="1" dirty="0" err="1">
                <a:solidFill>
                  <a:srgbClr val="0000FF"/>
                </a:solidFill>
              </a:rPr>
              <a:t>tự</a:t>
            </a:r>
            <a:r>
              <a:rPr lang="en-US" sz="2400" b="1" dirty="0">
                <a:solidFill>
                  <a:srgbClr val="0000FF"/>
                </a:solidFill>
              </a:rPr>
              <a:t> </a:t>
            </a:r>
            <a:r>
              <a:rPr lang="en-US" sz="2400" b="1" dirty="0" err="1">
                <a:solidFill>
                  <a:srgbClr val="0000FF"/>
                </a:solidFill>
              </a:rPr>
              <a:t>nhiên</a:t>
            </a:r>
            <a:r>
              <a:rPr lang="en-US" sz="2400" b="1" dirty="0">
                <a:solidFill>
                  <a:srgbClr val="0000FF"/>
                </a:solidFill>
              </a:rPr>
              <a:t> </a:t>
            </a:r>
            <a:r>
              <a:rPr lang="en-US" sz="2400" b="1" dirty="0" err="1">
                <a:solidFill>
                  <a:srgbClr val="0000FF"/>
                </a:solidFill>
              </a:rPr>
              <a:t>các</a:t>
            </a:r>
            <a:r>
              <a:rPr lang="en-US" sz="2400" b="1" dirty="0">
                <a:solidFill>
                  <a:srgbClr val="0000FF"/>
                </a:solidFill>
              </a:rPr>
              <a:t> </a:t>
            </a:r>
            <a:r>
              <a:rPr lang="en-US" sz="2400" b="1" dirty="0" err="1">
                <a:solidFill>
                  <a:srgbClr val="0000FF"/>
                </a:solidFill>
              </a:rPr>
              <a:t>khu</a:t>
            </a:r>
            <a:r>
              <a:rPr lang="en-US" sz="2400" b="1" dirty="0">
                <a:solidFill>
                  <a:srgbClr val="0000FF"/>
                </a:solidFill>
              </a:rPr>
              <a:t> </a:t>
            </a:r>
            <a:r>
              <a:rPr lang="en-US" sz="2400" b="1" dirty="0" err="1">
                <a:solidFill>
                  <a:srgbClr val="0000FF"/>
                </a:solidFill>
              </a:rPr>
              <a:t>vực</a:t>
            </a:r>
            <a:r>
              <a:rPr lang="en-US" sz="2400" b="1" dirty="0">
                <a:solidFill>
                  <a:srgbClr val="0000FF"/>
                </a:solidFill>
              </a:rPr>
              <a:t> </a:t>
            </a:r>
            <a:r>
              <a:rPr lang="en-US" sz="2400" b="1" dirty="0" err="1">
                <a:solidFill>
                  <a:srgbClr val="0000FF"/>
                </a:solidFill>
              </a:rPr>
              <a:t>của</a:t>
            </a:r>
            <a:r>
              <a:rPr lang="en-US" sz="2400" b="1" dirty="0">
                <a:solidFill>
                  <a:srgbClr val="0000FF"/>
                </a:solidFill>
              </a:rPr>
              <a:t> </a:t>
            </a:r>
            <a:r>
              <a:rPr lang="en-US" sz="2400" b="1" dirty="0" err="1">
                <a:solidFill>
                  <a:srgbClr val="0000FF"/>
                </a:solidFill>
              </a:rPr>
              <a:t>châu</a:t>
            </a:r>
            <a:r>
              <a:rPr lang="en-US" sz="2400" b="1" dirty="0">
                <a:solidFill>
                  <a:srgbClr val="0000FF"/>
                </a:solidFill>
              </a:rPr>
              <a:t> Á.</a:t>
            </a:r>
            <a:endParaRPr lang="en-GB" sz="2400" dirty="0">
              <a:solidFill>
                <a:srgbClr val="0000FF"/>
              </a:solidFill>
            </a:endParaRPr>
          </a:p>
        </p:txBody>
      </p:sp>
      <p:pic>
        <p:nvPicPr>
          <p:cNvPr id="21505"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46172" r="33221" b="6617"/>
          <a:stretch/>
        </p:blipFill>
        <p:spPr bwMode="auto">
          <a:xfrm>
            <a:off x="7026943" y="926432"/>
            <a:ext cx="5836707" cy="3128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469231" y="4054641"/>
            <a:ext cx="82777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926432"/>
            <a:ext cx="8470232"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69231" y="4054641"/>
            <a:ext cx="8422106" cy="21416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690820" y="501679"/>
            <a:ext cx="9998242" cy="369332"/>
          </a:xfrm>
          <a:prstGeom prst="rect">
            <a:avLst/>
          </a:prstGeom>
          <a:noFill/>
        </p:spPr>
        <p:txBody>
          <a:bodyPr wrap="square" rtlCol="0">
            <a:spAutoFit/>
          </a:bodyPr>
          <a:lstStyle/>
          <a:p>
            <a:r>
              <a:rPr lang="en-US" b="1" dirty="0" smtClean="0">
                <a:solidFill>
                  <a:srgbClr val="FF0000"/>
                </a:solidFill>
              </a:rPr>
              <a:t>CÁC NHÓM THUYẾT TRÌNH SẢN PHẨM VỀ ĐẶC ĐIỂM TỰ NHIÊN MỘT KHU VỰC CHÂU Á</a:t>
            </a:r>
            <a:endParaRPr lang="en-GB" b="1" dirty="0">
              <a:solidFill>
                <a:srgbClr val="FF0000"/>
              </a:solidFill>
            </a:endParaRPr>
          </a:p>
        </p:txBody>
      </p:sp>
    </p:spTree>
    <p:extLst>
      <p:ext uri="{BB962C8B-B14F-4D97-AF65-F5344CB8AC3E}">
        <p14:creationId xmlns:p14="http://schemas.microsoft.com/office/powerpoint/2010/main" val="388878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1" presetClass="entr" presetSubtype="1" fill="hold" nodeType="withEffect">
                                  <p:stCondLst>
                                    <p:cond delay="0"/>
                                  </p:stCondLst>
                                  <p:childTnLst>
                                    <p:set>
                                      <p:cBhvr>
                                        <p:cTn id="18" dur="1" fill="hold">
                                          <p:stCondLst>
                                            <p:cond delay="0"/>
                                          </p:stCondLst>
                                        </p:cTn>
                                        <p:tgtEl>
                                          <p:spTgt spid="21505"/>
                                        </p:tgtEl>
                                        <p:attrNameLst>
                                          <p:attrName>style.visibility</p:attrName>
                                        </p:attrNameLst>
                                      </p:cBhvr>
                                      <p:to>
                                        <p:strVal val="visible"/>
                                      </p:to>
                                    </p:set>
                                    <p:animEffect transition="in" filter="wheel(1)">
                                      <p:cBhvr>
                                        <p:cTn id="19" dur="2000"/>
                                        <p:tgtEl>
                                          <p:spTgt spid="215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56" t="9300"/>
          <a:stretch/>
        </p:blipFill>
        <p:spPr bwMode="auto">
          <a:xfrm>
            <a:off x="0" y="0"/>
            <a:ext cx="1690820" cy="926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90820" y="36095"/>
            <a:ext cx="7895688" cy="584775"/>
          </a:xfrm>
          <a:prstGeom prst="rect">
            <a:avLst/>
          </a:prstGeom>
        </p:spPr>
        <p:txBody>
          <a:bodyPr wrap="none">
            <a:spAutoFit/>
          </a:bodyPr>
          <a:lstStyle/>
          <a:p>
            <a:r>
              <a:rPr lang="en-US" sz="3200" b="1" dirty="0">
                <a:solidFill>
                  <a:srgbClr val="0000FF"/>
                </a:solidFill>
              </a:rPr>
              <a:t>2. </a:t>
            </a:r>
            <a:r>
              <a:rPr lang="en-US" sz="3200" b="1" dirty="0" err="1">
                <a:solidFill>
                  <a:srgbClr val="0000FF"/>
                </a:solidFill>
              </a:rPr>
              <a:t>Đặc</a:t>
            </a:r>
            <a:r>
              <a:rPr lang="en-US" sz="3200" b="1" dirty="0">
                <a:solidFill>
                  <a:srgbClr val="0000FF"/>
                </a:solidFill>
              </a:rPr>
              <a:t> </a:t>
            </a:r>
            <a:r>
              <a:rPr lang="en-US" sz="3200" b="1" dirty="0" err="1">
                <a:solidFill>
                  <a:srgbClr val="0000FF"/>
                </a:solidFill>
              </a:rPr>
              <a:t>điểm</a:t>
            </a:r>
            <a:r>
              <a:rPr lang="en-US" sz="3200" b="1" dirty="0">
                <a:solidFill>
                  <a:srgbClr val="0000FF"/>
                </a:solidFill>
              </a:rPr>
              <a:t> </a:t>
            </a:r>
            <a:r>
              <a:rPr lang="en-US" sz="3200" b="1" dirty="0" err="1">
                <a:solidFill>
                  <a:srgbClr val="0000FF"/>
                </a:solidFill>
              </a:rPr>
              <a:t>tự</a:t>
            </a:r>
            <a:r>
              <a:rPr lang="en-US" sz="3200" b="1" dirty="0">
                <a:solidFill>
                  <a:srgbClr val="0000FF"/>
                </a:solidFill>
              </a:rPr>
              <a:t> </a:t>
            </a:r>
            <a:r>
              <a:rPr lang="en-US" sz="3200" b="1" dirty="0" err="1">
                <a:solidFill>
                  <a:srgbClr val="0000FF"/>
                </a:solidFill>
              </a:rPr>
              <a:t>nhiên</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khu</a:t>
            </a:r>
            <a:r>
              <a:rPr lang="en-US" sz="3200" b="1" dirty="0">
                <a:solidFill>
                  <a:srgbClr val="0000FF"/>
                </a:solidFill>
              </a:rPr>
              <a:t> </a:t>
            </a:r>
            <a:r>
              <a:rPr lang="en-US" sz="3200" b="1" dirty="0" err="1">
                <a:solidFill>
                  <a:srgbClr val="0000FF"/>
                </a:solidFill>
              </a:rPr>
              <a:t>vực</a:t>
            </a:r>
            <a:r>
              <a:rPr lang="en-US" sz="3200" b="1" dirty="0">
                <a:solidFill>
                  <a:srgbClr val="0000FF"/>
                </a:solidFill>
              </a:rPr>
              <a:t> </a:t>
            </a:r>
            <a:r>
              <a:rPr lang="en-US" sz="3200" b="1" dirty="0" err="1">
                <a:solidFill>
                  <a:srgbClr val="0000FF"/>
                </a:solidFill>
              </a:rPr>
              <a:t>của</a:t>
            </a:r>
            <a:r>
              <a:rPr lang="en-US" sz="3200" b="1" dirty="0">
                <a:solidFill>
                  <a:srgbClr val="0000FF"/>
                </a:solidFill>
              </a:rPr>
              <a:t> </a:t>
            </a:r>
            <a:r>
              <a:rPr lang="en-US" sz="3200" b="1" dirty="0" err="1">
                <a:solidFill>
                  <a:srgbClr val="0000FF"/>
                </a:solidFill>
              </a:rPr>
              <a:t>châu</a:t>
            </a:r>
            <a:r>
              <a:rPr lang="en-US" sz="3200" b="1" dirty="0">
                <a:solidFill>
                  <a:srgbClr val="0000FF"/>
                </a:solidFill>
              </a:rPr>
              <a:t> Á.</a:t>
            </a:r>
            <a:endParaRPr lang="en-GB" sz="3200" dirty="0">
              <a:solidFill>
                <a:srgbClr val="0000FF"/>
              </a:solidFill>
            </a:endParaRPr>
          </a:p>
        </p:txBody>
      </p:sp>
      <p:pic>
        <p:nvPicPr>
          <p:cNvPr id="10"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46172" r="33221" b="6617"/>
          <a:stretch/>
        </p:blipFill>
        <p:spPr bwMode="auto">
          <a:xfrm>
            <a:off x="8686800" y="620870"/>
            <a:ext cx="5836707" cy="3128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1" name="Table 10"/>
          <p:cNvGraphicFramePr>
            <a:graphicFrameLocks noGrp="1"/>
          </p:cNvGraphicFramePr>
          <p:nvPr>
            <p:extLst>
              <p:ext uri="{D42A27DB-BD31-4B8C-83A1-F6EECF244321}">
                <p14:modId xmlns:p14="http://schemas.microsoft.com/office/powerpoint/2010/main" val="304055082"/>
              </p:ext>
            </p:extLst>
          </p:nvPr>
        </p:nvGraphicFramePr>
        <p:xfrm>
          <a:off x="251111" y="1227222"/>
          <a:ext cx="8406313" cy="3689096"/>
        </p:xfrm>
        <a:graphic>
          <a:graphicData uri="http://schemas.openxmlformats.org/drawingml/2006/table">
            <a:tbl>
              <a:tblPr>
                <a:tableStyleId>{5C22544A-7EE6-4342-B048-85BDC9FD1C3A}</a:tableStyleId>
              </a:tblPr>
              <a:tblGrid>
                <a:gridCol w="939554"/>
                <a:gridCol w="1311601"/>
                <a:gridCol w="1006004"/>
                <a:gridCol w="1164847"/>
                <a:gridCol w="1190438"/>
                <a:gridCol w="1129549"/>
                <a:gridCol w="882460"/>
                <a:gridCol w="781860"/>
              </a:tblGrid>
              <a:tr h="869645">
                <a:tc>
                  <a:txBody>
                    <a:bodyPr/>
                    <a:lstStyle/>
                    <a:p>
                      <a:pPr marL="635" indent="-1905" algn="ctr">
                        <a:lnSpc>
                          <a:spcPct val="115000"/>
                        </a:lnSpc>
                        <a:spcAft>
                          <a:spcPts val="0"/>
                        </a:spcAft>
                      </a:pPr>
                      <a:r>
                        <a:rPr lang="en-US" sz="1800" dirty="0" smtClean="0">
                          <a:effectLst/>
                          <a:latin typeface="Arial" pitchFamily="34" charset="0"/>
                          <a:cs typeface="Arial" pitchFamily="34" charset="0"/>
                        </a:rPr>
                        <a:t> </a:t>
                      </a:r>
                      <a:r>
                        <a:rPr lang="en-US" sz="1600" dirty="0" err="1" smtClean="0">
                          <a:effectLst/>
                          <a:latin typeface="Arial" pitchFamily="34" charset="0"/>
                          <a:cs typeface="Arial" pitchFamily="34" charset="0"/>
                        </a:rPr>
                        <a:t>Đặc</a:t>
                      </a:r>
                      <a:endParaRPr lang="en-US" sz="1600" dirty="0" smtClean="0">
                        <a:effectLst/>
                        <a:latin typeface="Arial" pitchFamily="34" charset="0"/>
                        <a:cs typeface="Arial" pitchFamily="34" charset="0"/>
                      </a:endParaRPr>
                    </a:p>
                    <a:p>
                      <a:pPr marL="635" indent="-1905" algn="ctr">
                        <a:lnSpc>
                          <a:spcPct val="115000"/>
                        </a:lnSpc>
                        <a:spcAft>
                          <a:spcPts val="0"/>
                        </a:spcAft>
                      </a:pPr>
                      <a:r>
                        <a:rPr lang="en-US" sz="1600" baseline="0" dirty="0" smtClean="0">
                          <a:effectLst/>
                          <a:latin typeface="Arial" pitchFamily="34" charset="0"/>
                          <a:cs typeface="Arial" pitchFamily="34" charset="0"/>
                        </a:rPr>
                        <a:t>    </a:t>
                      </a:r>
                      <a:r>
                        <a:rPr lang="en-US" sz="1600" baseline="0" dirty="0" err="1" smtClean="0">
                          <a:effectLst/>
                          <a:latin typeface="Arial" pitchFamily="34" charset="0"/>
                          <a:cs typeface="Arial" pitchFamily="34" charset="0"/>
                        </a:rPr>
                        <a:t>điểm</a:t>
                      </a:r>
                      <a:endParaRPr lang="en-US" sz="900" dirty="0" smtClean="0">
                        <a:effectLst/>
                        <a:latin typeface="Arial" pitchFamily="34" charset="0"/>
                        <a:cs typeface="Arial" pitchFamily="34" charset="0"/>
                      </a:endParaRPr>
                    </a:p>
                    <a:p>
                      <a:pPr marL="635" indent="-1905" algn="l">
                        <a:lnSpc>
                          <a:spcPct val="115000"/>
                        </a:lnSpc>
                        <a:spcAft>
                          <a:spcPts val="0"/>
                        </a:spcAft>
                      </a:pPr>
                      <a:r>
                        <a:rPr lang="en-US" sz="1600" dirty="0" err="1" smtClean="0">
                          <a:effectLst/>
                          <a:latin typeface="Arial" pitchFamily="34" charset="0"/>
                          <a:cs typeface="Arial" pitchFamily="34" charset="0"/>
                        </a:rPr>
                        <a:t>Khu</a:t>
                      </a:r>
                      <a:endParaRPr lang="en-US" sz="1600" dirty="0" smtClean="0">
                        <a:effectLst/>
                        <a:latin typeface="Arial" pitchFamily="34" charset="0"/>
                        <a:cs typeface="Arial" pitchFamily="34" charset="0"/>
                      </a:endParaRPr>
                    </a:p>
                    <a:p>
                      <a:pPr marL="635" indent="-1905" algn="l">
                        <a:lnSpc>
                          <a:spcPct val="115000"/>
                        </a:lnSpc>
                        <a:spcAft>
                          <a:spcPts val="0"/>
                        </a:spcAft>
                      </a:pPr>
                      <a:r>
                        <a:rPr lang="en-US" sz="1600" dirty="0" smtClean="0">
                          <a:effectLst/>
                          <a:latin typeface="Arial" pitchFamily="34" charset="0"/>
                          <a:cs typeface="Arial" pitchFamily="34" charset="0"/>
                        </a:rPr>
                        <a:t> </a:t>
                      </a:r>
                      <a:r>
                        <a:rPr lang="en-US" sz="1600" dirty="0" err="1" smtClean="0">
                          <a:effectLst/>
                          <a:latin typeface="Arial" pitchFamily="34" charset="0"/>
                          <a:cs typeface="Arial" pitchFamily="34" charset="0"/>
                        </a:rPr>
                        <a:t>vực</a:t>
                      </a:r>
                      <a:r>
                        <a:rPr lang="en-US" sz="1600" dirty="0" smtClean="0">
                          <a:effectLst/>
                          <a:latin typeface="Arial" pitchFamily="34" charset="0"/>
                          <a:cs typeface="Arial" pitchFamily="34" charset="0"/>
                        </a:rPr>
                        <a:t> </a:t>
                      </a:r>
                      <a:endParaRPr lang="en-GB" sz="16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Lãnh</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thổ</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và</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địa</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hình</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Khí</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hậu</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Sông</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ngòi</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Thực</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vật</a:t>
                      </a:r>
                      <a:r>
                        <a:rPr lang="en-US" sz="1800" dirty="0">
                          <a:solidFill>
                            <a:srgbClr val="FF0000"/>
                          </a:solidFill>
                          <a:effectLst/>
                          <a:latin typeface="Arial" pitchFamily="34" charset="0"/>
                          <a:cs typeface="Arial" pitchFamily="34" charset="0"/>
                        </a:rPr>
                        <a:t> </a:t>
                      </a:r>
                      <a:endParaRPr lang="en-GB" sz="1800" dirty="0">
                        <a:solidFill>
                          <a:srgbClr val="FF0000"/>
                        </a:solidFill>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Khoáng</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sản</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Thuận</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lợi</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Khó</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khăn</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noFill/>
                  </a:tcPr>
                </a:tc>
              </a:tr>
              <a:tr h="450599">
                <a:tc>
                  <a:txBody>
                    <a:bodyPr/>
                    <a:lstStyle/>
                    <a:p>
                      <a:pPr marL="635" indent="-1905">
                        <a:lnSpc>
                          <a:spcPct val="115000"/>
                        </a:lnSpc>
                        <a:spcAft>
                          <a:spcPts val="0"/>
                        </a:spcAft>
                      </a:pPr>
                      <a:r>
                        <a:rPr lang="en-US" sz="1800" dirty="0" err="1">
                          <a:effectLst/>
                          <a:latin typeface="Arial" pitchFamily="34" charset="0"/>
                          <a:cs typeface="Arial" pitchFamily="34" charset="0"/>
                        </a:rPr>
                        <a:t>Trung</a:t>
                      </a:r>
                      <a:r>
                        <a:rPr lang="en-US" sz="1800" dirty="0">
                          <a:effectLst/>
                          <a:latin typeface="Arial" pitchFamily="34" charset="0"/>
                          <a:cs typeface="Arial" pitchFamily="34" charset="0"/>
                        </a:rPr>
                        <a:t> Á</a:t>
                      </a:r>
                      <a:endParaRPr lang="en-GB" sz="18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300" dirty="0">
                          <a:effectLst/>
                          <a:latin typeface="Times New Roman"/>
                          <a:ea typeface="Times New Roman"/>
                        </a:rPr>
                        <a:t> </a:t>
                      </a:r>
                      <a:r>
                        <a:rPr lang="en-US" sz="1300" dirty="0" err="1">
                          <a:effectLst/>
                          <a:latin typeface="Times New Roman"/>
                          <a:ea typeface="Times New Roman"/>
                        </a:rPr>
                        <a:t>Trung</a:t>
                      </a:r>
                      <a:r>
                        <a:rPr lang="en-US" sz="1300" dirty="0">
                          <a:effectLst/>
                          <a:latin typeface="Times New Roman"/>
                          <a:ea typeface="Times New Roman"/>
                        </a:rPr>
                        <a:t> </a:t>
                      </a:r>
                      <a:r>
                        <a:rPr lang="en-US" sz="1300" dirty="0" err="1">
                          <a:effectLst/>
                          <a:latin typeface="Times New Roman"/>
                          <a:ea typeface="Times New Roman"/>
                        </a:rPr>
                        <a:t>tâm</a:t>
                      </a:r>
                      <a:r>
                        <a:rPr lang="en-US" sz="1300" dirty="0">
                          <a:effectLst/>
                          <a:latin typeface="Times New Roman"/>
                          <a:ea typeface="Times New Roman"/>
                        </a:rPr>
                        <a:t> </a:t>
                      </a:r>
                      <a:r>
                        <a:rPr lang="en-US" sz="1300" dirty="0" err="1">
                          <a:effectLst/>
                          <a:latin typeface="Times New Roman"/>
                          <a:ea typeface="Times New Roman"/>
                        </a:rPr>
                        <a:t>của</a:t>
                      </a:r>
                      <a:r>
                        <a:rPr lang="en-US" sz="1300" dirty="0">
                          <a:effectLst/>
                          <a:latin typeface="Times New Roman"/>
                          <a:ea typeface="Times New Roman"/>
                        </a:rPr>
                        <a:t> </a:t>
                      </a:r>
                      <a:r>
                        <a:rPr lang="en-US" sz="1300" dirty="0" err="1">
                          <a:effectLst/>
                          <a:latin typeface="Times New Roman"/>
                          <a:ea typeface="Times New Roman"/>
                        </a:rPr>
                        <a:t>châu</a:t>
                      </a:r>
                      <a:r>
                        <a:rPr lang="en-US" sz="1300" dirty="0">
                          <a:effectLst/>
                          <a:latin typeface="Times New Roman"/>
                          <a:ea typeface="Times New Roman"/>
                        </a:rPr>
                        <a:t> Á, </a:t>
                      </a:r>
                      <a:r>
                        <a:rPr lang="en-US" sz="1300" dirty="0" err="1">
                          <a:effectLst/>
                          <a:latin typeface="Times New Roman"/>
                          <a:ea typeface="Times New Roman"/>
                        </a:rPr>
                        <a:t>gồm</a:t>
                      </a:r>
                      <a:r>
                        <a:rPr lang="en-US" sz="1300" dirty="0">
                          <a:effectLst/>
                          <a:latin typeface="Times New Roman"/>
                          <a:ea typeface="Times New Roman"/>
                        </a:rPr>
                        <a:t>:</a:t>
                      </a:r>
                      <a:endParaRPr lang="en-GB" sz="1200" dirty="0">
                        <a:effectLst/>
                        <a:latin typeface="Times New Roman"/>
                        <a:ea typeface="Times New Roman"/>
                      </a:endParaRPr>
                    </a:p>
                    <a:p>
                      <a:pPr marL="635" indent="-1905">
                        <a:lnSpc>
                          <a:spcPct val="115000"/>
                        </a:lnSpc>
                        <a:spcAft>
                          <a:spcPts val="0"/>
                        </a:spcAft>
                      </a:pPr>
                      <a:r>
                        <a:rPr lang="en-US" sz="1300" dirty="0">
                          <a:effectLst/>
                          <a:latin typeface="Times New Roman"/>
                          <a:ea typeface="Times New Roman"/>
                        </a:rPr>
                        <a:t>+ </a:t>
                      </a:r>
                      <a:r>
                        <a:rPr lang="en-US" sz="1300" dirty="0" err="1">
                          <a:effectLst/>
                          <a:latin typeface="Times New Roman"/>
                          <a:ea typeface="Times New Roman"/>
                        </a:rPr>
                        <a:t>Phía</a:t>
                      </a:r>
                      <a:r>
                        <a:rPr lang="en-US" sz="1300" dirty="0">
                          <a:effectLst/>
                          <a:latin typeface="Times New Roman"/>
                          <a:ea typeface="Times New Roman"/>
                        </a:rPr>
                        <a:t> </a:t>
                      </a:r>
                      <a:r>
                        <a:rPr lang="en-US" sz="1300" dirty="0" err="1">
                          <a:effectLst/>
                          <a:latin typeface="Times New Roman"/>
                          <a:ea typeface="Times New Roman"/>
                        </a:rPr>
                        <a:t>tây</a:t>
                      </a:r>
                      <a:r>
                        <a:rPr lang="en-US" sz="1300" dirty="0">
                          <a:effectLst/>
                          <a:latin typeface="Times New Roman"/>
                          <a:ea typeface="Times New Roman"/>
                        </a:rPr>
                        <a:t> </a:t>
                      </a:r>
                      <a:r>
                        <a:rPr lang="en-US" sz="1300" dirty="0" err="1">
                          <a:effectLst/>
                          <a:latin typeface="Times New Roman"/>
                          <a:ea typeface="Times New Roman"/>
                        </a:rPr>
                        <a:t>là</a:t>
                      </a:r>
                      <a:r>
                        <a:rPr lang="en-US" sz="1300" dirty="0">
                          <a:effectLst/>
                          <a:latin typeface="Times New Roman"/>
                          <a:ea typeface="Times New Roman"/>
                        </a:rPr>
                        <a:t> </a:t>
                      </a:r>
                      <a:r>
                        <a:rPr lang="en-US" sz="1300" dirty="0" err="1">
                          <a:effectLst/>
                          <a:latin typeface="Times New Roman"/>
                          <a:ea typeface="Times New Roman"/>
                        </a:rPr>
                        <a:t>núi</a:t>
                      </a:r>
                      <a:r>
                        <a:rPr lang="en-US" sz="1300" dirty="0">
                          <a:effectLst/>
                          <a:latin typeface="Times New Roman"/>
                          <a:ea typeface="Times New Roman"/>
                        </a:rPr>
                        <a:t> </a:t>
                      </a:r>
                      <a:r>
                        <a:rPr lang="en-US" sz="1300" dirty="0" err="1">
                          <a:effectLst/>
                          <a:latin typeface="Times New Roman"/>
                          <a:ea typeface="Times New Roman"/>
                        </a:rPr>
                        <a:t>cao</a:t>
                      </a:r>
                      <a:r>
                        <a:rPr lang="en-US" sz="1300" dirty="0">
                          <a:effectLst/>
                          <a:latin typeface="Times New Roman"/>
                          <a:ea typeface="Times New Roman"/>
                        </a:rPr>
                        <a:t> (Pa-</a:t>
                      </a:r>
                      <a:r>
                        <a:rPr lang="en-US" sz="1300" dirty="0" err="1">
                          <a:effectLst/>
                          <a:latin typeface="Times New Roman"/>
                          <a:ea typeface="Times New Roman"/>
                        </a:rPr>
                        <a:t>mia</a:t>
                      </a:r>
                      <a:r>
                        <a:rPr lang="en-US" sz="1300" dirty="0">
                          <a:effectLst/>
                          <a:latin typeface="Times New Roman"/>
                          <a:ea typeface="Times New Roman"/>
                        </a:rPr>
                        <a:t>, </a:t>
                      </a:r>
                      <a:r>
                        <a:rPr lang="en-US" sz="1300" dirty="0" err="1">
                          <a:effectLst/>
                          <a:latin typeface="Times New Roman"/>
                          <a:ea typeface="Times New Roman"/>
                        </a:rPr>
                        <a:t>Thiên</a:t>
                      </a:r>
                      <a:r>
                        <a:rPr lang="en-US" sz="1300" dirty="0">
                          <a:effectLst/>
                          <a:latin typeface="Times New Roman"/>
                          <a:ea typeface="Times New Roman"/>
                        </a:rPr>
                        <a:t> </a:t>
                      </a:r>
                      <a:r>
                        <a:rPr lang="en-US" sz="1300" dirty="0" err="1">
                          <a:effectLst/>
                          <a:latin typeface="Times New Roman"/>
                          <a:ea typeface="Times New Roman"/>
                        </a:rPr>
                        <a:t>Sơn</a:t>
                      </a:r>
                      <a:r>
                        <a:rPr lang="en-US" sz="1300" dirty="0">
                          <a:effectLst/>
                          <a:latin typeface="Times New Roman"/>
                          <a:ea typeface="Times New Roman"/>
                        </a:rPr>
                        <a:t>, An-tai)</a:t>
                      </a:r>
                      <a:endParaRPr lang="en-GB" sz="1200" dirty="0">
                        <a:effectLst/>
                        <a:latin typeface="Times New Roman"/>
                        <a:ea typeface="Times New Roman"/>
                      </a:endParaRPr>
                    </a:p>
                    <a:p>
                      <a:pPr marL="635" indent="-1905">
                        <a:lnSpc>
                          <a:spcPct val="115000"/>
                        </a:lnSpc>
                        <a:spcAft>
                          <a:spcPts val="0"/>
                        </a:spcAft>
                      </a:pPr>
                      <a:r>
                        <a:rPr lang="en-US" sz="1300" dirty="0">
                          <a:effectLst/>
                          <a:latin typeface="Times New Roman"/>
                          <a:ea typeface="Times New Roman"/>
                        </a:rPr>
                        <a:t>+ </a:t>
                      </a:r>
                      <a:r>
                        <a:rPr lang="en-US" sz="1300" dirty="0" err="1">
                          <a:effectLst/>
                          <a:latin typeface="Times New Roman"/>
                          <a:ea typeface="Times New Roman"/>
                        </a:rPr>
                        <a:t>Trung</a:t>
                      </a:r>
                      <a:r>
                        <a:rPr lang="en-US" sz="1300" dirty="0">
                          <a:effectLst/>
                          <a:latin typeface="Times New Roman"/>
                          <a:ea typeface="Times New Roman"/>
                        </a:rPr>
                        <a:t> </a:t>
                      </a:r>
                      <a:r>
                        <a:rPr lang="en-US" sz="1300" dirty="0" err="1">
                          <a:effectLst/>
                          <a:latin typeface="Times New Roman"/>
                          <a:ea typeface="Times New Roman"/>
                        </a:rPr>
                        <a:t>tâm</a:t>
                      </a:r>
                      <a:r>
                        <a:rPr lang="en-US" sz="1300" dirty="0">
                          <a:effectLst/>
                          <a:latin typeface="Times New Roman"/>
                          <a:ea typeface="Times New Roman"/>
                        </a:rPr>
                        <a:t>: </a:t>
                      </a:r>
                      <a:r>
                        <a:rPr lang="en-US" sz="1300" dirty="0" err="1">
                          <a:effectLst/>
                          <a:latin typeface="Times New Roman"/>
                          <a:ea typeface="Times New Roman"/>
                        </a:rPr>
                        <a:t>hồ</a:t>
                      </a:r>
                      <a:r>
                        <a:rPr lang="en-US" sz="1300" dirty="0">
                          <a:effectLst/>
                          <a:latin typeface="Times New Roman"/>
                          <a:ea typeface="Times New Roman"/>
                        </a:rPr>
                        <a:t> A-ran.</a:t>
                      </a:r>
                      <a:endParaRPr lang="en-GB" sz="1200" dirty="0">
                        <a:effectLst/>
                        <a:latin typeface="Times New Roman"/>
                        <a:ea typeface="Times New Roman"/>
                      </a:endParaRPr>
                    </a:p>
                    <a:p>
                      <a:pPr marL="635" indent="-1905">
                        <a:lnSpc>
                          <a:spcPct val="115000"/>
                        </a:lnSpc>
                        <a:spcAft>
                          <a:spcPts val="0"/>
                        </a:spcAft>
                      </a:pPr>
                      <a:r>
                        <a:rPr lang="en-US" sz="1300" dirty="0">
                          <a:effectLst/>
                          <a:latin typeface="Times New Roman"/>
                          <a:ea typeface="Times New Roman"/>
                        </a:rPr>
                        <a:t>+ </a:t>
                      </a:r>
                      <a:r>
                        <a:rPr lang="en-US" sz="1300" dirty="0" err="1">
                          <a:effectLst/>
                          <a:latin typeface="Times New Roman"/>
                          <a:ea typeface="Times New Roman"/>
                        </a:rPr>
                        <a:t>Phía</a:t>
                      </a:r>
                      <a:r>
                        <a:rPr lang="en-US" sz="1300" dirty="0">
                          <a:effectLst/>
                          <a:latin typeface="Times New Roman"/>
                          <a:ea typeface="Times New Roman"/>
                        </a:rPr>
                        <a:t> </a:t>
                      </a:r>
                      <a:r>
                        <a:rPr lang="en-US" sz="1300" dirty="0" err="1">
                          <a:effectLst/>
                          <a:latin typeface="Times New Roman"/>
                          <a:ea typeface="Times New Roman"/>
                        </a:rPr>
                        <a:t>đông</a:t>
                      </a:r>
                      <a:r>
                        <a:rPr lang="en-US" sz="1300" dirty="0">
                          <a:effectLst/>
                          <a:latin typeface="Times New Roman"/>
                          <a:ea typeface="Times New Roman"/>
                        </a:rPr>
                        <a:t>: </a:t>
                      </a:r>
                      <a:r>
                        <a:rPr lang="en-US" sz="1300" dirty="0" err="1">
                          <a:effectLst/>
                          <a:latin typeface="Times New Roman"/>
                          <a:ea typeface="Times New Roman"/>
                        </a:rPr>
                        <a:t>đồng</a:t>
                      </a:r>
                      <a:r>
                        <a:rPr lang="en-US" sz="1300" dirty="0">
                          <a:effectLst/>
                          <a:latin typeface="Times New Roman"/>
                          <a:ea typeface="Times New Roman"/>
                        </a:rPr>
                        <a:t> </a:t>
                      </a:r>
                      <a:r>
                        <a:rPr lang="en-US" sz="1300" dirty="0" err="1">
                          <a:effectLst/>
                          <a:latin typeface="Times New Roman"/>
                          <a:ea typeface="Times New Roman"/>
                        </a:rPr>
                        <a:t>bằng</a:t>
                      </a: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300" dirty="0" err="1">
                          <a:effectLst/>
                          <a:latin typeface="Times New Roman"/>
                          <a:ea typeface="Times New Roman"/>
                        </a:rPr>
                        <a:t>Ôn</a:t>
                      </a:r>
                      <a:r>
                        <a:rPr lang="en-US" sz="1300" dirty="0">
                          <a:effectLst/>
                          <a:latin typeface="Times New Roman"/>
                          <a:ea typeface="Times New Roman"/>
                        </a:rPr>
                        <a:t> </a:t>
                      </a:r>
                      <a:r>
                        <a:rPr lang="en-US" sz="1300" dirty="0" err="1">
                          <a:effectLst/>
                          <a:latin typeface="Times New Roman"/>
                          <a:ea typeface="Times New Roman"/>
                        </a:rPr>
                        <a:t>đới</a:t>
                      </a:r>
                      <a:r>
                        <a:rPr lang="en-US" sz="1300" dirty="0">
                          <a:effectLst/>
                          <a:latin typeface="Times New Roman"/>
                          <a:ea typeface="Times New Roman"/>
                        </a:rPr>
                        <a:t> </a:t>
                      </a:r>
                      <a:r>
                        <a:rPr lang="en-US" sz="1300" dirty="0" err="1">
                          <a:effectLst/>
                          <a:latin typeface="Times New Roman"/>
                          <a:ea typeface="Times New Roman"/>
                        </a:rPr>
                        <a:t>lục</a:t>
                      </a:r>
                      <a:r>
                        <a:rPr lang="en-US" sz="1300" dirty="0">
                          <a:effectLst/>
                          <a:latin typeface="Times New Roman"/>
                          <a:ea typeface="Times New Roman"/>
                        </a:rPr>
                        <a:t> </a:t>
                      </a:r>
                      <a:r>
                        <a:rPr lang="en-US" sz="1300" dirty="0" err="1">
                          <a:effectLst/>
                          <a:latin typeface="Times New Roman"/>
                          <a:ea typeface="Times New Roman"/>
                        </a:rPr>
                        <a:t>địa</a:t>
                      </a:r>
                      <a:r>
                        <a:rPr lang="en-US" sz="1300" dirty="0">
                          <a:effectLst/>
                          <a:latin typeface="Times New Roman"/>
                          <a:ea typeface="Times New Roman"/>
                        </a:rPr>
                        <a:t> gay </a:t>
                      </a:r>
                      <a:r>
                        <a:rPr lang="en-US" sz="1300" dirty="0" err="1">
                          <a:effectLst/>
                          <a:latin typeface="Times New Roman"/>
                          <a:ea typeface="Times New Roman"/>
                        </a:rPr>
                        <a:t>gắt</a:t>
                      </a: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300" dirty="0" err="1">
                          <a:effectLst/>
                          <a:latin typeface="Times New Roman"/>
                          <a:ea typeface="Times New Roman"/>
                        </a:rPr>
                        <a:t>Không</a:t>
                      </a:r>
                      <a:r>
                        <a:rPr lang="en-US" sz="1300" dirty="0">
                          <a:effectLst/>
                          <a:latin typeface="Times New Roman"/>
                          <a:ea typeface="Times New Roman"/>
                        </a:rPr>
                        <a:t> </a:t>
                      </a:r>
                      <a:r>
                        <a:rPr lang="en-US" sz="1300" dirty="0" err="1">
                          <a:effectLst/>
                          <a:latin typeface="Times New Roman"/>
                          <a:ea typeface="Times New Roman"/>
                        </a:rPr>
                        <a:t>có</a:t>
                      </a:r>
                      <a:r>
                        <a:rPr lang="en-US" sz="1300" dirty="0">
                          <a:effectLst/>
                          <a:latin typeface="Times New Roman"/>
                          <a:ea typeface="Times New Roman"/>
                        </a:rPr>
                        <a:t> </a:t>
                      </a:r>
                      <a:r>
                        <a:rPr lang="en-US" sz="1300" dirty="0" err="1">
                          <a:effectLst/>
                          <a:latin typeface="Times New Roman"/>
                          <a:ea typeface="Times New Roman"/>
                        </a:rPr>
                        <a:t>biển</a:t>
                      </a:r>
                      <a:r>
                        <a:rPr lang="en-US" sz="1300" dirty="0">
                          <a:effectLst/>
                          <a:latin typeface="Times New Roman"/>
                          <a:ea typeface="Times New Roman"/>
                        </a:rPr>
                        <a:t> </a:t>
                      </a:r>
                      <a:endParaRPr lang="en-GB" sz="1200" dirty="0">
                        <a:effectLst/>
                        <a:latin typeface="Times New Roman"/>
                        <a:ea typeface="Times New Roman"/>
                      </a:endParaRPr>
                    </a:p>
                    <a:p>
                      <a:pPr marL="635" indent="-1905">
                        <a:lnSpc>
                          <a:spcPct val="115000"/>
                        </a:lnSpc>
                        <a:spcAft>
                          <a:spcPts val="0"/>
                        </a:spcAft>
                      </a:pPr>
                      <a:r>
                        <a:rPr lang="en-US" sz="1300" dirty="0" err="1">
                          <a:effectLst/>
                          <a:latin typeface="Times New Roman"/>
                          <a:ea typeface="Times New Roman"/>
                        </a:rPr>
                        <a:t>Ít</a:t>
                      </a:r>
                      <a:r>
                        <a:rPr lang="en-US" sz="1300" dirty="0">
                          <a:effectLst/>
                          <a:latin typeface="Times New Roman"/>
                          <a:ea typeface="Times New Roman"/>
                        </a:rPr>
                        <a:t> </a:t>
                      </a:r>
                      <a:r>
                        <a:rPr lang="en-US" sz="1300" dirty="0" err="1">
                          <a:effectLst/>
                          <a:latin typeface="Times New Roman"/>
                          <a:ea typeface="Times New Roman"/>
                        </a:rPr>
                        <a:t>sông</a:t>
                      </a:r>
                      <a:r>
                        <a:rPr lang="en-US" sz="1300" dirty="0">
                          <a:effectLst/>
                          <a:latin typeface="Times New Roman"/>
                          <a:ea typeface="Times New Roman"/>
                        </a:rPr>
                        <a:t> </a:t>
                      </a:r>
                      <a:r>
                        <a:rPr lang="en-US" sz="1300" dirty="0" err="1">
                          <a:effectLst/>
                          <a:latin typeface="Times New Roman"/>
                          <a:ea typeface="Times New Roman"/>
                        </a:rPr>
                        <a:t>lớn</a:t>
                      </a:r>
                      <a:r>
                        <a:rPr lang="en-US" sz="1300" dirty="0">
                          <a:effectLst/>
                          <a:latin typeface="Times New Roman"/>
                          <a:ea typeface="Times New Roman"/>
                        </a:rPr>
                        <a:t>, </a:t>
                      </a:r>
                      <a:r>
                        <a:rPr lang="en-US" sz="1300" dirty="0" err="1">
                          <a:effectLst/>
                          <a:latin typeface="Times New Roman"/>
                          <a:ea typeface="Times New Roman"/>
                        </a:rPr>
                        <a:t>sông</a:t>
                      </a:r>
                      <a:r>
                        <a:rPr lang="en-US" sz="1300" dirty="0">
                          <a:effectLst/>
                          <a:latin typeface="Times New Roman"/>
                          <a:ea typeface="Times New Roman"/>
                        </a:rPr>
                        <a:t> A-mu </a:t>
                      </a:r>
                      <a:r>
                        <a:rPr lang="en-US" sz="1300" dirty="0" err="1">
                          <a:effectLst/>
                          <a:latin typeface="Times New Roman"/>
                          <a:ea typeface="Times New Roman"/>
                        </a:rPr>
                        <a:t>Đa</a:t>
                      </a:r>
                      <a:r>
                        <a:rPr lang="en-US" sz="1300" dirty="0">
                          <a:effectLst/>
                          <a:latin typeface="Times New Roman"/>
                          <a:ea typeface="Times New Roman"/>
                        </a:rPr>
                        <a:t>-</a:t>
                      </a:r>
                      <a:r>
                        <a:rPr lang="en-US" sz="1300" dirty="0" err="1">
                          <a:effectLst/>
                          <a:latin typeface="Times New Roman"/>
                          <a:ea typeface="Times New Roman"/>
                        </a:rPr>
                        <a:t>ra</a:t>
                      </a:r>
                      <a:r>
                        <a:rPr lang="en-US" sz="1300" dirty="0">
                          <a:effectLst/>
                          <a:latin typeface="Times New Roman"/>
                          <a:ea typeface="Times New Roman"/>
                        </a:rPr>
                        <a:t>-</a:t>
                      </a:r>
                      <a:r>
                        <a:rPr lang="en-US" sz="1300" dirty="0" err="1">
                          <a:effectLst/>
                          <a:latin typeface="Times New Roman"/>
                          <a:ea typeface="Times New Roman"/>
                        </a:rPr>
                        <a:t>ni</a:t>
                      </a:r>
                      <a:r>
                        <a:rPr lang="en-US" sz="1300" dirty="0">
                          <a:effectLst/>
                          <a:latin typeface="Times New Roman"/>
                          <a:ea typeface="Times New Roman"/>
                        </a:rPr>
                        <a:t>-a, </a:t>
                      </a:r>
                      <a:r>
                        <a:rPr lang="en-US" sz="1300" dirty="0" err="1">
                          <a:effectLst/>
                          <a:latin typeface="Times New Roman"/>
                          <a:ea typeface="Times New Roman"/>
                        </a:rPr>
                        <a:t>sông</a:t>
                      </a:r>
                      <a:r>
                        <a:rPr lang="en-US" sz="1300" dirty="0">
                          <a:effectLst/>
                          <a:latin typeface="Times New Roman"/>
                          <a:ea typeface="Times New Roman"/>
                        </a:rPr>
                        <a:t> </a:t>
                      </a:r>
                      <a:r>
                        <a:rPr lang="en-US" sz="1300" dirty="0" err="1">
                          <a:effectLst/>
                          <a:latin typeface="Times New Roman"/>
                          <a:ea typeface="Times New Roman"/>
                        </a:rPr>
                        <a:t>Xưa</a:t>
                      </a:r>
                      <a:r>
                        <a:rPr lang="en-US" sz="1300" dirty="0">
                          <a:effectLst/>
                          <a:latin typeface="Times New Roman"/>
                          <a:ea typeface="Times New Roman"/>
                        </a:rPr>
                        <a:t> </a:t>
                      </a:r>
                      <a:r>
                        <a:rPr lang="en-US" sz="1300" dirty="0" err="1">
                          <a:effectLst/>
                          <a:latin typeface="Times New Roman"/>
                          <a:ea typeface="Times New Roman"/>
                        </a:rPr>
                        <a:t>Đa</a:t>
                      </a:r>
                      <a:r>
                        <a:rPr lang="en-US" sz="1300" dirty="0">
                          <a:effectLst/>
                          <a:latin typeface="Times New Roman"/>
                          <a:ea typeface="Times New Roman"/>
                        </a:rPr>
                        <a:t>-</a:t>
                      </a:r>
                      <a:r>
                        <a:rPr lang="en-US" sz="1300" dirty="0" err="1">
                          <a:effectLst/>
                          <a:latin typeface="Times New Roman"/>
                          <a:ea typeface="Times New Roman"/>
                        </a:rPr>
                        <a:t>ra</a:t>
                      </a:r>
                      <a:r>
                        <a:rPr lang="en-US" sz="1300" dirty="0">
                          <a:effectLst/>
                          <a:latin typeface="Times New Roman"/>
                          <a:ea typeface="Times New Roman"/>
                        </a:rPr>
                        <a:t>-</a:t>
                      </a:r>
                      <a:r>
                        <a:rPr lang="en-US" sz="1300" dirty="0" err="1">
                          <a:effectLst/>
                          <a:latin typeface="Times New Roman"/>
                          <a:ea typeface="Times New Roman"/>
                        </a:rPr>
                        <a:t>ni</a:t>
                      </a:r>
                      <a:r>
                        <a:rPr lang="en-US" sz="1300" dirty="0">
                          <a:effectLst/>
                          <a:latin typeface="Times New Roman"/>
                          <a:ea typeface="Times New Roman"/>
                        </a:rPr>
                        <a:t>-a</a:t>
                      </a: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300" dirty="0" err="1">
                          <a:effectLst/>
                          <a:latin typeface="Times New Roman"/>
                          <a:ea typeface="Times New Roman"/>
                        </a:rPr>
                        <a:t>Thảo</a:t>
                      </a:r>
                      <a:r>
                        <a:rPr lang="en-US" sz="1300" dirty="0">
                          <a:effectLst/>
                          <a:latin typeface="Times New Roman"/>
                          <a:ea typeface="Times New Roman"/>
                        </a:rPr>
                        <a:t> </a:t>
                      </a:r>
                      <a:r>
                        <a:rPr lang="en-US" sz="1300" dirty="0" err="1">
                          <a:effectLst/>
                          <a:latin typeface="Times New Roman"/>
                          <a:ea typeface="Times New Roman"/>
                        </a:rPr>
                        <a:t>nguyên</a:t>
                      </a:r>
                      <a:r>
                        <a:rPr lang="en-US" sz="1300" dirty="0">
                          <a:effectLst/>
                          <a:latin typeface="Times New Roman"/>
                          <a:ea typeface="Times New Roman"/>
                        </a:rPr>
                        <a:t>, </a:t>
                      </a:r>
                      <a:r>
                        <a:rPr lang="en-US" sz="1300" dirty="0" err="1">
                          <a:effectLst/>
                          <a:latin typeface="Times New Roman"/>
                          <a:ea typeface="Times New Roman"/>
                        </a:rPr>
                        <a:t>bán</a:t>
                      </a:r>
                      <a:r>
                        <a:rPr lang="en-US" sz="1300" dirty="0">
                          <a:effectLst/>
                          <a:latin typeface="Times New Roman"/>
                          <a:ea typeface="Times New Roman"/>
                        </a:rPr>
                        <a:t> </a:t>
                      </a:r>
                      <a:r>
                        <a:rPr lang="en-US" sz="1300" dirty="0" err="1">
                          <a:effectLst/>
                          <a:latin typeface="Times New Roman"/>
                          <a:ea typeface="Times New Roman"/>
                        </a:rPr>
                        <a:t>hoang</a:t>
                      </a:r>
                      <a:r>
                        <a:rPr lang="en-US" sz="1300" dirty="0">
                          <a:effectLst/>
                          <a:latin typeface="Times New Roman"/>
                          <a:ea typeface="Times New Roman"/>
                        </a:rPr>
                        <a:t> </a:t>
                      </a:r>
                      <a:r>
                        <a:rPr lang="en-US" sz="1300" dirty="0" err="1">
                          <a:effectLst/>
                          <a:latin typeface="Times New Roman"/>
                          <a:ea typeface="Times New Roman"/>
                        </a:rPr>
                        <a:t>mạc</a:t>
                      </a:r>
                      <a:r>
                        <a:rPr lang="en-US" sz="1300" dirty="0">
                          <a:effectLst/>
                          <a:latin typeface="Times New Roman"/>
                          <a:ea typeface="Times New Roman"/>
                        </a:rPr>
                        <a:t> </a:t>
                      </a:r>
                      <a:r>
                        <a:rPr lang="en-US" sz="1300" dirty="0" err="1">
                          <a:effectLst/>
                          <a:latin typeface="Times New Roman"/>
                          <a:ea typeface="Times New Roman"/>
                        </a:rPr>
                        <a:t>và</a:t>
                      </a:r>
                      <a:r>
                        <a:rPr lang="en-US" sz="1300" dirty="0">
                          <a:effectLst/>
                          <a:latin typeface="Times New Roman"/>
                          <a:ea typeface="Times New Roman"/>
                        </a:rPr>
                        <a:t> </a:t>
                      </a:r>
                      <a:r>
                        <a:rPr lang="en-US" sz="1300" dirty="0" err="1">
                          <a:effectLst/>
                          <a:latin typeface="Times New Roman"/>
                          <a:ea typeface="Times New Roman"/>
                        </a:rPr>
                        <a:t>hoang</a:t>
                      </a:r>
                      <a:r>
                        <a:rPr lang="en-US" sz="1300" dirty="0">
                          <a:effectLst/>
                          <a:latin typeface="Times New Roman"/>
                          <a:ea typeface="Times New Roman"/>
                        </a:rPr>
                        <a:t> </a:t>
                      </a:r>
                      <a:r>
                        <a:rPr lang="en-US" sz="1300" dirty="0" err="1">
                          <a:effectLst/>
                          <a:latin typeface="Times New Roman"/>
                          <a:ea typeface="Times New Roman"/>
                        </a:rPr>
                        <a:t>mạc</a:t>
                      </a:r>
                      <a:r>
                        <a:rPr lang="en-US" sz="1300" dirty="0">
                          <a:effectLst/>
                          <a:latin typeface="Times New Roman"/>
                          <a:ea typeface="Times New Roman"/>
                        </a:rPr>
                        <a:t>; </a:t>
                      </a:r>
                      <a:r>
                        <a:rPr lang="en-US" sz="1300" dirty="0" err="1">
                          <a:effectLst/>
                          <a:latin typeface="Times New Roman"/>
                          <a:ea typeface="Times New Roman"/>
                        </a:rPr>
                        <a:t>khu</a:t>
                      </a:r>
                      <a:r>
                        <a:rPr lang="en-US" sz="1300" dirty="0">
                          <a:effectLst/>
                          <a:latin typeface="Times New Roman"/>
                          <a:ea typeface="Times New Roman"/>
                        </a:rPr>
                        <a:t> </a:t>
                      </a:r>
                      <a:r>
                        <a:rPr lang="en-US" sz="1300" dirty="0" err="1">
                          <a:effectLst/>
                          <a:latin typeface="Times New Roman"/>
                          <a:ea typeface="Times New Roman"/>
                        </a:rPr>
                        <a:t>vực</a:t>
                      </a:r>
                      <a:r>
                        <a:rPr lang="en-US" sz="1300" dirty="0">
                          <a:effectLst/>
                          <a:latin typeface="Times New Roman"/>
                          <a:ea typeface="Times New Roman"/>
                        </a:rPr>
                        <a:t> </a:t>
                      </a:r>
                      <a:r>
                        <a:rPr lang="en-US" sz="1300" dirty="0" err="1">
                          <a:effectLst/>
                          <a:latin typeface="Times New Roman"/>
                          <a:ea typeface="Times New Roman"/>
                        </a:rPr>
                        <a:t>núi</a:t>
                      </a:r>
                      <a:r>
                        <a:rPr lang="en-US" sz="1300" dirty="0">
                          <a:effectLst/>
                          <a:latin typeface="Times New Roman"/>
                          <a:ea typeface="Times New Roman"/>
                        </a:rPr>
                        <a:t> </a:t>
                      </a:r>
                      <a:r>
                        <a:rPr lang="en-US" sz="1300" dirty="0" err="1">
                          <a:effectLst/>
                          <a:latin typeface="Times New Roman"/>
                          <a:ea typeface="Times New Roman"/>
                        </a:rPr>
                        <a:t>cao</a:t>
                      </a:r>
                      <a:r>
                        <a:rPr lang="en-US" sz="1300" dirty="0">
                          <a:effectLst/>
                          <a:latin typeface="Times New Roman"/>
                          <a:ea typeface="Times New Roman"/>
                        </a:rPr>
                        <a:t> </a:t>
                      </a:r>
                      <a:r>
                        <a:rPr lang="en-US" sz="1300" dirty="0" err="1">
                          <a:effectLst/>
                          <a:latin typeface="Times New Roman"/>
                          <a:ea typeface="Times New Roman"/>
                        </a:rPr>
                        <a:t>có</a:t>
                      </a:r>
                      <a:r>
                        <a:rPr lang="en-US" sz="1300" dirty="0">
                          <a:effectLst/>
                          <a:latin typeface="Times New Roman"/>
                          <a:ea typeface="Times New Roman"/>
                        </a:rPr>
                        <a:t> </a:t>
                      </a:r>
                      <a:r>
                        <a:rPr lang="en-US" sz="1300" dirty="0" err="1">
                          <a:effectLst/>
                          <a:latin typeface="Times New Roman"/>
                          <a:ea typeface="Times New Roman"/>
                        </a:rPr>
                        <a:t>rừng</a:t>
                      </a:r>
                      <a:r>
                        <a:rPr lang="en-US" sz="1300" dirty="0">
                          <a:effectLst/>
                          <a:latin typeface="Times New Roman"/>
                          <a:ea typeface="Times New Roman"/>
                        </a:rPr>
                        <a:t> </a:t>
                      </a:r>
                      <a:r>
                        <a:rPr lang="en-US" sz="1300" dirty="0" err="1">
                          <a:effectLst/>
                          <a:latin typeface="Times New Roman"/>
                          <a:ea typeface="Times New Roman"/>
                        </a:rPr>
                        <a:t>lá</a:t>
                      </a:r>
                      <a:r>
                        <a:rPr lang="en-US" sz="1300" dirty="0">
                          <a:effectLst/>
                          <a:latin typeface="Times New Roman"/>
                          <a:ea typeface="Times New Roman"/>
                        </a:rPr>
                        <a:t> </a:t>
                      </a:r>
                      <a:r>
                        <a:rPr lang="en-US" sz="1300" dirty="0" err="1">
                          <a:effectLst/>
                          <a:latin typeface="Times New Roman"/>
                          <a:ea typeface="Times New Roman"/>
                        </a:rPr>
                        <a:t>kim</a:t>
                      </a:r>
                      <a:r>
                        <a:rPr lang="en-US" sz="1300" dirty="0">
                          <a:effectLst/>
                          <a:latin typeface="Times New Roman"/>
                          <a:ea typeface="Times New Roman"/>
                        </a:rPr>
                        <a:t> </a:t>
                      </a:r>
                      <a:r>
                        <a:rPr lang="en-US" sz="1300" dirty="0" err="1">
                          <a:effectLst/>
                          <a:latin typeface="Times New Roman"/>
                          <a:ea typeface="Times New Roman"/>
                        </a:rPr>
                        <a:t>phát</a:t>
                      </a:r>
                      <a:r>
                        <a:rPr lang="en-US" sz="1300" dirty="0">
                          <a:effectLst/>
                          <a:latin typeface="Times New Roman"/>
                          <a:ea typeface="Times New Roman"/>
                        </a:rPr>
                        <a:t> </a:t>
                      </a:r>
                      <a:r>
                        <a:rPr lang="en-US" sz="1300" dirty="0" err="1">
                          <a:effectLst/>
                          <a:latin typeface="Times New Roman"/>
                          <a:ea typeface="Times New Roman"/>
                        </a:rPr>
                        <a:t>triển</a:t>
                      </a:r>
                      <a:r>
                        <a:rPr lang="en-US" sz="1300" dirty="0">
                          <a:effectLst/>
                          <a:latin typeface="Times New Roman"/>
                          <a:ea typeface="Times New Roman"/>
                        </a:rPr>
                        <a:t>.</a:t>
                      </a:r>
                      <a:endParaRPr lang="en-GB" sz="1200"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300" dirty="0">
                          <a:effectLst/>
                          <a:latin typeface="Times New Roman"/>
                          <a:ea typeface="Times New Roman"/>
                        </a:rPr>
                        <a:t>Than </a:t>
                      </a:r>
                      <a:r>
                        <a:rPr lang="en-US" sz="1300" dirty="0" err="1">
                          <a:effectLst/>
                          <a:latin typeface="Times New Roman"/>
                          <a:ea typeface="Times New Roman"/>
                        </a:rPr>
                        <a:t>đá</a:t>
                      </a:r>
                      <a:r>
                        <a:rPr lang="en-US" sz="1300" dirty="0">
                          <a:effectLst/>
                          <a:latin typeface="Times New Roman"/>
                          <a:ea typeface="Times New Roman"/>
                        </a:rPr>
                        <a:t>, </a:t>
                      </a:r>
                      <a:r>
                        <a:rPr lang="en-US" sz="1300" dirty="0" err="1">
                          <a:effectLst/>
                          <a:latin typeface="Times New Roman"/>
                          <a:ea typeface="Times New Roman"/>
                        </a:rPr>
                        <a:t>dầu</a:t>
                      </a:r>
                      <a:r>
                        <a:rPr lang="en-US" sz="1300" dirty="0">
                          <a:effectLst/>
                          <a:latin typeface="Times New Roman"/>
                          <a:ea typeface="Times New Roman"/>
                        </a:rPr>
                        <a:t> </a:t>
                      </a:r>
                      <a:r>
                        <a:rPr lang="en-US" sz="1300" dirty="0" err="1">
                          <a:effectLst/>
                          <a:latin typeface="Times New Roman"/>
                          <a:ea typeface="Times New Roman"/>
                        </a:rPr>
                        <a:t>mỏ</a:t>
                      </a:r>
                      <a:r>
                        <a:rPr lang="en-US" sz="1300" dirty="0">
                          <a:effectLst/>
                          <a:latin typeface="Times New Roman"/>
                          <a:ea typeface="Times New Roman"/>
                        </a:rPr>
                        <a:t>, </a:t>
                      </a:r>
                      <a:r>
                        <a:rPr lang="en-US" sz="1300" dirty="0" err="1">
                          <a:effectLst/>
                          <a:latin typeface="Times New Roman"/>
                          <a:ea typeface="Times New Roman"/>
                        </a:rPr>
                        <a:t>sắt</a:t>
                      </a:r>
                      <a:r>
                        <a:rPr lang="en-US" sz="1300" dirty="0">
                          <a:effectLst/>
                          <a:latin typeface="Times New Roman"/>
                          <a:ea typeface="Times New Roman"/>
                        </a:rPr>
                        <a:t>, </a:t>
                      </a:r>
                      <a:r>
                        <a:rPr lang="en-US" sz="1300" dirty="0" err="1">
                          <a:effectLst/>
                          <a:latin typeface="Times New Roman"/>
                          <a:ea typeface="Times New Roman"/>
                        </a:rPr>
                        <a:t>kim</a:t>
                      </a:r>
                      <a:r>
                        <a:rPr lang="en-US" sz="1300" dirty="0">
                          <a:effectLst/>
                          <a:latin typeface="Times New Roman"/>
                          <a:ea typeface="Times New Roman"/>
                        </a:rPr>
                        <a:t> </a:t>
                      </a:r>
                      <a:r>
                        <a:rPr lang="en-US" sz="1300" dirty="0" err="1">
                          <a:effectLst/>
                          <a:latin typeface="Times New Roman"/>
                          <a:ea typeface="Times New Roman"/>
                        </a:rPr>
                        <a:t>loại</a:t>
                      </a:r>
                      <a:r>
                        <a:rPr lang="en-US" sz="1300" dirty="0">
                          <a:effectLst/>
                          <a:latin typeface="Times New Roman"/>
                          <a:ea typeface="Times New Roman"/>
                        </a:rPr>
                        <a:t> </a:t>
                      </a:r>
                      <a:r>
                        <a:rPr lang="en-US" sz="1300" dirty="0" err="1">
                          <a:effectLst/>
                          <a:latin typeface="Times New Roman"/>
                          <a:ea typeface="Times New Roman"/>
                        </a:rPr>
                        <a:t>quý</a:t>
                      </a:r>
                      <a:r>
                        <a:rPr lang="en-US" sz="1300" dirty="0">
                          <a:effectLst/>
                          <a:latin typeface="Times New Roman"/>
                          <a:ea typeface="Times New Roman"/>
                        </a:rPr>
                        <a:t> </a:t>
                      </a:r>
                      <a:r>
                        <a:rPr lang="en-US" sz="1300" dirty="0" err="1">
                          <a:effectLst/>
                          <a:latin typeface="Times New Roman"/>
                          <a:ea typeface="Times New Roman"/>
                        </a:rPr>
                        <a:t>và</a:t>
                      </a:r>
                      <a:r>
                        <a:rPr lang="en-US" sz="1300" dirty="0">
                          <a:effectLst/>
                          <a:latin typeface="Times New Roman"/>
                          <a:ea typeface="Times New Roman"/>
                        </a:rPr>
                        <a:t> </a:t>
                      </a:r>
                      <a:r>
                        <a:rPr lang="en-US" sz="1300" dirty="0" err="1">
                          <a:effectLst/>
                          <a:latin typeface="Times New Roman"/>
                          <a:ea typeface="Times New Roman"/>
                        </a:rPr>
                        <a:t>kim</a:t>
                      </a:r>
                      <a:r>
                        <a:rPr lang="en-US" sz="1300" dirty="0">
                          <a:effectLst/>
                          <a:latin typeface="Times New Roman"/>
                          <a:ea typeface="Times New Roman"/>
                        </a:rPr>
                        <a:t> </a:t>
                      </a:r>
                      <a:r>
                        <a:rPr lang="en-US" sz="1300" dirty="0" err="1">
                          <a:effectLst/>
                          <a:latin typeface="Times New Roman"/>
                          <a:ea typeface="Times New Roman"/>
                        </a:rPr>
                        <a:t>loại</a:t>
                      </a:r>
                      <a:r>
                        <a:rPr lang="en-US" sz="1300" dirty="0">
                          <a:effectLst/>
                          <a:latin typeface="Times New Roman"/>
                          <a:ea typeface="Times New Roman"/>
                        </a:rPr>
                        <a:t> </a:t>
                      </a:r>
                      <a:r>
                        <a:rPr lang="en-US" sz="1300" dirty="0" err="1">
                          <a:effectLst/>
                          <a:latin typeface="Times New Roman"/>
                          <a:ea typeface="Times New Roman"/>
                        </a:rPr>
                        <a:t>màu</a:t>
                      </a:r>
                      <a:r>
                        <a:rPr lang="en-US" sz="1300" dirty="0">
                          <a:effectLst/>
                          <a:latin typeface="Times New Roman"/>
                          <a:ea typeface="Times New Roman"/>
                        </a:rPr>
                        <a:t>.</a:t>
                      </a: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300" dirty="0">
                          <a:effectLst/>
                          <a:latin typeface="Times New Roman"/>
                          <a:ea typeface="Times New Roman"/>
                        </a:rPr>
                        <a:t> </a:t>
                      </a:r>
                      <a:r>
                        <a:rPr lang="en-US" sz="1300" dirty="0" err="1">
                          <a:effectLst/>
                          <a:latin typeface="Times New Roman"/>
                          <a:ea typeface="Times New Roman"/>
                        </a:rPr>
                        <a:t>Nhiều</a:t>
                      </a:r>
                      <a:r>
                        <a:rPr lang="en-US" sz="1300" dirty="0">
                          <a:effectLst/>
                          <a:latin typeface="Times New Roman"/>
                          <a:ea typeface="Times New Roman"/>
                        </a:rPr>
                        <a:t> </a:t>
                      </a:r>
                      <a:r>
                        <a:rPr lang="en-US" sz="1300" dirty="0" err="1">
                          <a:effectLst/>
                          <a:latin typeface="Times New Roman"/>
                          <a:ea typeface="Times New Roman"/>
                        </a:rPr>
                        <a:t>dầu</a:t>
                      </a:r>
                      <a:r>
                        <a:rPr lang="en-US" sz="1300" dirty="0">
                          <a:effectLst/>
                          <a:latin typeface="Times New Roman"/>
                          <a:ea typeface="Times New Roman"/>
                        </a:rPr>
                        <a:t> </a:t>
                      </a:r>
                      <a:r>
                        <a:rPr lang="en-US" sz="1300" dirty="0" err="1">
                          <a:effectLst/>
                          <a:latin typeface="Times New Roman"/>
                          <a:ea typeface="Times New Roman"/>
                        </a:rPr>
                        <a:t>mỏ</a:t>
                      </a: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300" dirty="0">
                          <a:effectLst/>
                          <a:latin typeface="Times New Roman"/>
                          <a:ea typeface="Times New Roman"/>
                        </a:rPr>
                        <a:t> </a:t>
                      </a:r>
                      <a:r>
                        <a:rPr lang="en-US" sz="1300" dirty="0" err="1">
                          <a:effectLst/>
                          <a:latin typeface="Times New Roman"/>
                          <a:ea typeface="Times New Roman"/>
                        </a:rPr>
                        <a:t>khô</a:t>
                      </a:r>
                      <a:r>
                        <a:rPr lang="en-US" sz="1300" dirty="0">
                          <a:effectLst/>
                          <a:latin typeface="Times New Roman"/>
                          <a:ea typeface="Times New Roman"/>
                        </a:rPr>
                        <a:t> </a:t>
                      </a:r>
                      <a:r>
                        <a:rPr lang="en-US" sz="1300" dirty="0" err="1">
                          <a:effectLst/>
                          <a:latin typeface="Times New Roman"/>
                          <a:ea typeface="Times New Roman"/>
                        </a:rPr>
                        <a:t>hạn</a:t>
                      </a: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bl>
          </a:graphicData>
        </a:graphic>
      </p:graphicFrame>
      <p:sp>
        <p:nvSpPr>
          <p:cNvPr id="13" name="Rectangle 12"/>
          <p:cNvSpPr/>
          <p:nvPr/>
        </p:nvSpPr>
        <p:spPr>
          <a:xfrm>
            <a:off x="264694" y="1227222"/>
            <a:ext cx="8422106" cy="36335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Connector 2"/>
          <p:cNvCxnSpPr/>
          <p:nvPr/>
        </p:nvCxnSpPr>
        <p:spPr>
          <a:xfrm>
            <a:off x="264694" y="1227222"/>
            <a:ext cx="902369" cy="125128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0828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96452877"/>
              </p:ext>
            </p:extLst>
          </p:nvPr>
        </p:nvGraphicFramePr>
        <p:xfrm>
          <a:off x="1657936" y="4788569"/>
          <a:ext cx="9784145" cy="1648314"/>
        </p:xfrm>
        <a:graphic>
          <a:graphicData uri="http://schemas.openxmlformats.org/drawingml/2006/table">
            <a:tbl>
              <a:tblPr>
                <a:tableStyleId>{5C22544A-7EE6-4342-B048-85BDC9FD1C3A}</a:tableStyleId>
              </a:tblPr>
              <a:tblGrid>
                <a:gridCol w="1313845"/>
                <a:gridCol w="1306284"/>
                <a:gridCol w="1170893"/>
                <a:gridCol w="1355771"/>
                <a:gridCol w="1385556"/>
                <a:gridCol w="1314687"/>
                <a:gridCol w="1027099"/>
                <a:gridCol w="910010"/>
              </a:tblGrid>
              <a:tr h="825725">
                <a:tc>
                  <a:txBody>
                    <a:bodyPr/>
                    <a:lstStyle/>
                    <a:p>
                      <a:pPr marL="635" indent="-1905" algn="ctr">
                        <a:lnSpc>
                          <a:spcPct val="115000"/>
                        </a:lnSpc>
                        <a:spcAft>
                          <a:spcPts val="0"/>
                        </a:spcAft>
                      </a:pPr>
                      <a:r>
                        <a:rPr lang="en-US" sz="1800" dirty="0" smtClean="0">
                          <a:effectLst/>
                          <a:latin typeface="Arial" pitchFamily="34" charset="0"/>
                          <a:cs typeface="Arial" pitchFamily="34" charset="0"/>
                        </a:rPr>
                        <a:t>   </a:t>
                      </a:r>
                      <a:r>
                        <a:rPr lang="en-US" sz="1800" dirty="0" err="1" smtClean="0">
                          <a:effectLst/>
                          <a:latin typeface="Arial" pitchFamily="34" charset="0"/>
                          <a:cs typeface="Arial" pitchFamily="34" charset="0"/>
                        </a:rPr>
                        <a:t>Đặc</a:t>
                      </a:r>
                      <a:r>
                        <a:rPr lang="en-US" sz="1800" baseline="0" dirty="0" smtClean="0">
                          <a:effectLst/>
                          <a:latin typeface="Arial" pitchFamily="34" charset="0"/>
                          <a:cs typeface="Arial" pitchFamily="34" charset="0"/>
                        </a:rPr>
                        <a:t> </a:t>
                      </a:r>
                      <a:r>
                        <a:rPr lang="en-US" sz="1800" baseline="0" dirty="0" err="1" smtClean="0">
                          <a:effectLst/>
                          <a:latin typeface="Arial" pitchFamily="34" charset="0"/>
                          <a:cs typeface="Arial" pitchFamily="34" charset="0"/>
                        </a:rPr>
                        <a:t>điểm</a:t>
                      </a:r>
                      <a:endParaRPr lang="en-US" sz="1000" dirty="0" smtClean="0">
                        <a:effectLst/>
                        <a:latin typeface="Arial" pitchFamily="34" charset="0"/>
                        <a:cs typeface="Arial" pitchFamily="34" charset="0"/>
                      </a:endParaRPr>
                    </a:p>
                    <a:p>
                      <a:pPr marL="635" indent="-1905" algn="l">
                        <a:lnSpc>
                          <a:spcPct val="115000"/>
                        </a:lnSpc>
                        <a:spcAft>
                          <a:spcPts val="0"/>
                        </a:spcAft>
                      </a:pPr>
                      <a:r>
                        <a:rPr lang="en-US" sz="1800" dirty="0" err="1" smtClean="0">
                          <a:effectLst/>
                          <a:latin typeface="Arial" pitchFamily="34" charset="0"/>
                          <a:cs typeface="Arial" pitchFamily="34" charset="0"/>
                        </a:rPr>
                        <a:t>Khu</a:t>
                      </a:r>
                      <a:r>
                        <a:rPr lang="en-US" sz="1800" dirty="0" smtClean="0">
                          <a:effectLst/>
                          <a:latin typeface="Arial" pitchFamily="34" charset="0"/>
                          <a:cs typeface="Arial" pitchFamily="34" charset="0"/>
                        </a:rPr>
                        <a:t> </a:t>
                      </a:r>
                      <a:r>
                        <a:rPr lang="en-US" sz="1800" dirty="0" err="1" smtClean="0">
                          <a:effectLst/>
                          <a:latin typeface="Arial" pitchFamily="34" charset="0"/>
                          <a:cs typeface="Arial" pitchFamily="34" charset="0"/>
                        </a:rPr>
                        <a:t>vực</a:t>
                      </a:r>
                      <a:r>
                        <a:rPr lang="en-US" sz="1800" dirty="0" smtClean="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Lãnh</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thổ</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và</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địa</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hình</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Khí</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hậu</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Sông</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ngòi</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Thực</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vật</a:t>
                      </a:r>
                      <a:r>
                        <a:rPr lang="en-US" sz="1800" dirty="0">
                          <a:solidFill>
                            <a:srgbClr val="FF0000"/>
                          </a:solidFill>
                          <a:effectLst/>
                          <a:latin typeface="Arial" pitchFamily="34" charset="0"/>
                          <a:cs typeface="Arial" pitchFamily="34" charset="0"/>
                        </a:rPr>
                        <a:t> </a:t>
                      </a:r>
                      <a:endParaRPr lang="en-GB" sz="1800" dirty="0">
                        <a:solidFill>
                          <a:srgbClr val="FF0000"/>
                        </a:solidFill>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Khoáng</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sản</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Thuận</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lợi</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Khó</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khăn</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noFill/>
                  </a:tcPr>
                </a:tc>
              </a:tr>
              <a:tr h="822589">
                <a:tc>
                  <a:txBody>
                    <a:bodyPr/>
                    <a:lstStyle/>
                    <a:p>
                      <a:pPr marL="635" marR="0" indent="-1905" algn="l" defTabSz="914400" rtl="0" eaLnBrk="1" fontAlgn="auto" latinLnBrk="0" hangingPunct="1">
                        <a:lnSpc>
                          <a:spcPct val="115000"/>
                        </a:lnSpc>
                        <a:spcBef>
                          <a:spcPts val="0"/>
                        </a:spcBef>
                        <a:spcAft>
                          <a:spcPts val="0"/>
                        </a:spcAft>
                        <a:buClrTx/>
                        <a:buSzTx/>
                        <a:buFontTx/>
                        <a:buNone/>
                        <a:tabLst/>
                        <a:defRPr/>
                      </a:pPr>
                      <a:r>
                        <a:rPr lang="en-US" sz="1800" dirty="0" err="1" smtClean="0">
                          <a:effectLst/>
                          <a:latin typeface="Arial" pitchFamily="34" charset="0"/>
                          <a:cs typeface="Arial" pitchFamily="34" charset="0"/>
                        </a:rPr>
                        <a:t>Tây</a:t>
                      </a:r>
                      <a:r>
                        <a:rPr lang="en-US" sz="1800" dirty="0" smtClean="0">
                          <a:effectLst/>
                          <a:latin typeface="Arial" pitchFamily="34" charset="0"/>
                          <a:cs typeface="Arial" pitchFamily="34" charset="0"/>
                        </a:rPr>
                        <a:t> Nam Á</a:t>
                      </a:r>
                    </a:p>
                    <a:p>
                      <a:pPr marL="635" marR="0" indent="-1905" algn="l" defTabSz="914400" rtl="0" eaLnBrk="1" fontAlgn="auto" latinLnBrk="0" hangingPunct="1">
                        <a:lnSpc>
                          <a:spcPct val="115000"/>
                        </a:lnSpc>
                        <a:spcBef>
                          <a:spcPts val="0"/>
                        </a:spcBef>
                        <a:spcAft>
                          <a:spcPts val="0"/>
                        </a:spcAft>
                        <a:buClrTx/>
                        <a:buSzTx/>
                        <a:buFontTx/>
                        <a:buNone/>
                        <a:tabLst/>
                        <a:defRPr/>
                      </a:pPr>
                      <a:endParaRPr lang="en-GB" sz="1800" dirty="0" smtClean="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bl>
          </a:graphicData>
        </a:graphic>
      </p:graphicFrame>
      <p:pic>
        <p:nvPicPr>
          <p:cNvPr id="5"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56" t="9300"/>
          <a:stretch/>
        </p:blipFill>
        <p:spPr bwMode="auto">
          <a:xfrm>
            <a:off x="0" y="0"/>
            <a:ext cx="1690820" cy="926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892008" y="0"/>
            <a:ext cx="7895688" cy="584775"/>
          </a:xfrm>
          <a:prstGeom prst="rect">
            <a:avLst/>
          </a:prstGeom>
        </p:spPr>
        <p:txBody>
          <a:bodyPr wrap="none">
            <a:spAutoFit/>
          </a:bodyPr>
          <a:lstStyle/>
          <a:p>
            <a:r>
              <a:rPr lang="en-US" sz="3200" b="1" dirty="0">
                <a:solidFill>
                  <a:srgbClr val="0000FF"/>
                </a:solidFill>
              </a:rPr>
              <a:t>2. </a:t>
            </a:r>
            <a:r>
              <a:rPr lang="en-US" sz="3200" b="1" dirty="0" err="1">
                <a:solidFill>
                  <a:srgbClr val="0000FF"/>
                </a:solidFill>
              </a:rPr>
              <a:t>Đặc</a:t>
            </a:r>
            <a:r>
              <a:rPr lang="en-US" sz="3200" b="1" dirty="0">
                <a:solidFill>
                  <a:srgbClr val="0000FF"/>
                </a:solidFill>
              </a:rPr>
              <a:t> </a:t>
            </a:r>
            <a:r>
              <a:rPr lang="en-US" sz="3200" b="1" dirty="0" err="1">
                <a:solidFill>
                  <a:srgbClr val="0000FF"/>
                </a:solidFill>
              </a:rPr>
              <a:t>điểm</a:t>
            </a:r>
            <a:r>
              <a:rPr lang="en-US" sz="3200" b="1" dirty="0">
                <a:solidFill>
                  <a:srgbClr val="0000FF"/>
                </a:solidFill>
              </a:rPr>
              <a:t> </a:t>
            </a:r>
            <a:r>
              <a:rPr lang="en-US" sz="3200" b="1" dirty="0" err="1">
                <a:solidFill>
                  <a:srgbClr val="0000FF"/>
                </a:solidFill>
              </a:rPr>
              <a:t>tự</a:t>
            </a:r>
            <a:r>
              <a:rPr lang="en-US" sz="3200" b="1" dirty="0">
                <a:solidFill>
                  <a:srgbClr val="0000FF"/>
                </a:solidFill>
              </a:rPr>
              <a:t> </a:t>
            </a:r>
            <a:r>
              <a:rPr lang="en-US" sz="3200" b="1" dirty="0" err="1">
                <a:solidFill>
                  <a:srgbClr val="0000FF"/>
                </a:solidFill>
              </a:rPr>
              <a:t>nhiên</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khu</a:t>
            </a:r>
            <a:r>
              <a:rPr lang="en-US" sz="3200" b="1" dirty="0">
                <a:solidFill>
                  <a:srgbClr val="0000FF"/>
                </a:solidFill>
              </a:rPr>
              <a:t> </a:t>
            </a:r>
            <a:r>
              <a:rPr lang="en-US" sz="3200" b="1" dirty="0" err="1">
                <a:solidFill>
                  <a:srgbClr val="0000FF"/>
                </a:solidFill>
              </a:rPr>
              <a:t>vực</a:t>
            </a:r>
            <a:r>
              <a:rPr lang="en-US" sz="3200" b="1" dirty="0">
                <a:solidFill>
                  <a:srgbClr val="0000FF"/>
                </a:solidFill>
              </a:rPr>
              <a:t> </a:t>
            </a:r>
            <a:r>
              <a:rPr lang="en-US" sz="3200" b="1" dirty="0" err="1">
                <a:solidFill>
                  <a:srgbClr val="0000FF"/>
                </a:solidFill>
              </a:rPr>
              <a:t>của</a:t>
            </a:r>
            <a:r>
              <a:rPr lang="en-US" sz="3200" b="1" dirty="0">
                <a:solidFill>
                  <a:srgbClr val="0000FF"/>
                </a:solidFill>
              </a:rPr>
              <a:t> </a:t>
            </a:r>
            <a:r>
              <a:rPr lang="en-US" sz="3200" b="1" dirty="0" err="1">
                <a:solidFill>
                  <a:srgbClr val="0000FF"/>
                </a:solidFill>
              </a:rPr>
              <a:t>châu</a:t>
            </a:r>
            <a:r>
              <a:rPr lang="en-US" sz="3200" b="1" dirty="0">
                <a:solidFill>
                  <a:srgbClr val="0000FF"/>
                </a:solidFill>
              </a:rPr>
              <a:t> Á.</a:t>
            </a:r>
            <a:endParaRPr lang="en-GB" sz="3200" dirty="0">
              <a:solidFill>
                <a:srgbClr val="0000FF"/>
              </a:solidFill>
            </a:endParaRPr>
          </a:p>
        </p:txBody>
      </p:sp>
      <p:pic>
        <p:nvPicPr>
          <p:cNvPr id="8" name="Hình ảnh 22" descr="Ảnh có chứa bản đồ&#10;&#10;Mô tả được tạo tự động">
            <a:extLst>
              <a:ext uri="{FF2B5EF4-FFF2-40B4-BE49-F238E27FC236}">
                <a16:creationId xmlns:a16="http://schemas.microsoft.com/office/drawing/2014/main" xmlns="" id="{D80922B5-5AE6-F1F9-46B4-BA6E88799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7711" y="584774"/>
            <a:ext cx="4171121" cy="4055613"/>
          </a:xfrm>
          <a:prstGeom prst="rect">
            <a:avLst/>
          </a:prstGeom>
        </p:spPr>
      </p:pic>
      <p:sp>
        <p:nvSpPr>
          <p:cNvPr id="10" name="Rectangle 9"/>
          <p:cNvSpPr/>
          <p:nvPr/>
        </p:nvSpPr>
        <p:spPr>
          <a:xfrm>
            <a:off x="1639475" y="4724608"/>
            <a:ext cx="9802527" cy="17122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0018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56" t="9300"/>
          <a:stretch/>
        </p:blipFill>
        <p:spPr bwMode="auto">
          <a:xfrm>
            <a:off x="0" y="0"/>
            <a:ext cx="1690820" cy="926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892008" y="303180"/>
            <a:ext cx="7895688" cy="584775"/>
          </a:xfrm>
          <a:prstGeom prst="rect">
            <a:avLst/>
          </a:prstGeom>
        </p:spPr>
        <p:txBody>
          <a:bodyPr wrap="none">
            <a:spAutoFit/>
          </a:bodyPr>
          <a:lstStyle/>
          <a:p>
            <a:r>
              <a:rPr lang="en-US" sz="3200" b="1" dirty="0">
                <a:solidFill>
                  <a:srgbClr val="0000FF"/>
                </a:solidFill>
              </a:rPr>
              <a:t>2. </a:t>
            </a:r>
            <a:r>
              <a:rPr lang="en-US" sz="3200" b="1" dirty="0" err="1">
                <a:solidFill>
                  <a:srgbClr val="0000FF"/>
                </a:solidFill>
              </a:rPr>
              <a:t>Đặc</a:t>
            </a:r>
            <a:r>
              <a:rPr lang="en-US" sz="3200" b="1" dirty="0">
                <a:solidFill>
                  <a:srgbClr val="0000FF"/>
                </a:solidFill>
              </a:rPr>
              <a:t> </a:t>
            </a:r>
            <a:r>
              <a:rPr lang="en-US" sz="3200" b="1" dirty="0" err="1">
                <a:solidFill>
                  <a:srgbClr val="0000FF"/>
                </a:solidFill>
              </a:rPr>
              <a:t>điểm</a:t>
            </a:r>
            <a:r>
              <a:rPr lang="en-US" sz="3200" b="1" dirty="0">
                <a:solidFill>
                  <a:srgbClr val="0000FF"/>
                </a:solidFill>
              </a:rPr>
              <a:t> </a:t>
            </a:r>
            <a:r>
              <a:rPr lang="en-US" sz="3200" b="1" dirty="0" err="1">
                <a:solidFill>
                  <a:srgbClr val="0000FF"/>
                </a:solidFill>
              </a:rPr>
              <a:t>tự</a:t>
            </a:r>
            <a:r>
              <a:rPr lang="en-US" sz="3200" b="1" dirty="0">
                <a:solidFill>
                  <a:srgbClr val="0000FF"/>
                </a:solidFill>
              </a:rPr>
              <a:t> </a:t>
            </a:r>
            <a:r>
              <a:rPr lang="en-US" sz="3200" b="1" dirty="0" err="1">
                <a:solidFill>
                  <a:srgbClr val="0000FF"/>
                </a:solidFill>
              </a:rPr>
              <a:t>nhiên</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khu</a:t>
            </a:r>
            <a:r>
              <a:rPr lang="en-US" sz="3200" b="1" dirty="0">
                <a:solidFill>
                  <a:srgbClr val="0000FF"/>
                </a:solidFill>
              </a:rPr>
              <a:t> </a:t>
            </a:r>
            <a:r>
              <a:rPr lang="en-US" sz="3200" b="1" dirty="0" err="1">
                <a:solidFill>
                  <a:srgbClr val="0000FF"/>
                </a:solidFill>
              </a:rPr>
              <a:t>vực</a:t>
            </a:r>
            <a:r>
              <a:rPr lang="en-US" sz="3200" b="1" dirty="0">
                <a:solidFill>
                  <a:srgbClr val="0000FF"/>
                </a:solidFill>
              </a:rPr>
              <a:t> </a:t>
            </a:r>
            <a:r>
              <a:rPr lang="en-US" sz="3200" b="1" dirty="0" err="1">
                <a:solidFill>
                  <a:srgbClr val="0000FF"/>
                </a:solidFill>
              </a:rPr>
              <a:t>của</a:t>
            </a:r>
            <a:r>
              <a:rPr lang="en-US" sz="3200" b="1" dirty="0">
                <a:solidFill>
                  <a:srgbClr val="0000FF"/>
                </a:solidFill>
              </a:rPr>
              <a:t> </a:t>
            </a:r>
            <a:r>
              <a:rPr lang="en-US" sz="3200" b="1" dirty="0" err="1">
                <a:solidFill>
                  <a:srgbClr val="0000FF"/>
                </a:solidFill>
              </a:rPr>
              <a:t>châu</a:t>
            </a:r>
            <a:r>
              <a:rPr lang="en-US" sz="3200" b="1" dirty="0">
                <a:solidFill>
                  <a:srgbClr val="0000FF"/>
                </a:solidFill>
              </a:rPr>
              <a:t> Á.</a:t>
            </a:r>
            <a:endParaRPr lang="en-GB" sz="3200" dirty="0">
              <a:solidFill>
                <a:srgbClr val="0000FF"/>
              </a:solidFill>
            </a:endParaRPr>
          </a:p>
        </p:txBody>
      </p:sp>
      <p:cxnSp>
        <p:nvCxnSpPr>
          <p:cNvPr id="9" name="Straight Connector 8"/>
          <p:cNvCxnSpPr/>
          <p:nvPr/>
        </p:nvCxnSpPr>
        <p:spPr>
          <a:xfrm>
            <a:off x="0" y="926432"/>
            <a:ext cx="8470232"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Hình ảnh 3" descr="Ảnh có chứa bản đồ&#10;&#10;Mô tả được tạo tự động">
            <a:extLst>
              <a:ext uri="{FF2B5EF4-FFF2-40B4-BE49-F238E27FC236}">
                <a16:creationId xmlns:a16="http://schemas.microsoft.com/office/drawing/2014/main" xmlns="" id="{62AFBE8B-F43A-A3DD-7A3E-0B46B21FAC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8074" y="926432"/>
            <a:ext cx="4501380" cy="4537301"/>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097920497"/>
              </p:ext>
            </p:extLst>
          </p:nvPr>
        </p:nvGraphicFramePr>
        <p:xfrm>
          <a:off x="1373486" y="4584030"/>
          <a:ext cx="10321209" cy="2105527"/>
        </p:xfrm>
        <a:graphic>
          <a:graphicData uri="http://schemas.openxmlformats.org/drawingml/2006/table">
            <a:tbl>
              <a:tblPr>
                <a:tableStyleId>{5C22544A-7EE6-4342-B048-85BDC9FD1C3A}</a:tableStyleId>
              </a:tblPr>
              <a:tblGrid>
                <a:gridCol w="1297525"/>
                <a:gridCol w="1466426"/>
                <a:gridCol w="1235164"/>
                <a:gridCol w="1430191"/>
                <a:gridCol w="1461611"/>
                <a:gridCol w="1386852"/>
                <a:gridCol w="1083478"/>
                <a:gridCol w="959962"/>
              </a:tblGrid>
              <a:tr h="878306">
                <a:tc>
                  <a:txBody>
                    <a:bodyPr/>
                    <a:lstStyle/>
                    <a:p>
                      <a:pPr marL="635" indent="-1905" algn="ctr">
                        <a:lnSpc>
                          <a:spcPct val="115000"/>
                        </a:lnSpc>
                        <a:spcAft>
                          <a:spcPts val="0"/>
                        </a:spcAft>
                      </a:pPr>
                      <a:r>
                        <a:rPr lang="en-US" sz="1600" dirty="0" smtClean="0">
                          <a:effectLst/>
                          <a:latin typeface="Arial" pitchFamily="34" charset="0"/>
                          <a:cs typeface="Arial" pitchFamily="34" charset="0"/>
                        </a:rPr>
                        <a:t>     </a:t>
                      </a:r>
                      <a:r>
                        <a:rPr lang="en-US" sz="1600" dirty="0" err="1" smtClean="0">
                          <a:effectLst/>
                          <a:latin typeface="Arial" pitchFamily="34" charset="0"/>
                          <a:cs typeface="Arial" pitchFamily="34" charset="0"/>
                        </a:rPr>
                        <a:t>Đặc</a:t>
                      </a:r>
                      <a:r>
                        <a:rPr lang="en-US" sz="1600" baseline="0" dirty="0" smtClean="0">
                          <a:effectLst/>
                          <a:latin typeface="Arial" pitchFamily="34" charset="0"/>
                          <a:cs typeface="Arial" pitchFamily="34" charset="0"/>
                        </a:rPr>
                        <a:t> </a:t>
                      </a:r>
                      <a:r>
                        <a:rPr lang="en-US" sz="1600" baseline="0" dirty="0" err="1" smtClean="0">
                          <a:effectLst/>
                          <a:latin typeface="Arial" pitchFamily="34" charset="0"/>
                          <a:cs typeface="Arial" pitchFamily="34" charset="0"/>
                        </a:rPr>
                        <a:t>điểm</a:t>
                      </a:r>
                      <a:endParaRPr lang="en-US" sz="1600" dirty="0" smtClean="0">
                        <a:effectLst/>
                        <a:latin typeface="Arial" pitchFamily="34" charset="0"/>
                        <a:cs typeface="Arial" pitchFamily="34" charset="0"/>
                      </a:endParaRPr>
                    </a:p>
                    <a:p>
                      <a:pPr marL="635" indent="-1905" algn="l">
                        <a:lnSpc>
                          <a:spcPct val="115000"/>
                        </a:lnSpc>
                        <a:spcAft>
                          <a:spcPts val="0"/>
                        </a:spcAft>
                      </a:pPr>
                      <a:endParaRPr lang="en-US" sz="900" dirty="0" smtClean="0">
                        <a:effectLst/>
                        <a:latin typeface="Arial" pitchFamily="34" charset="0"/>
                        <a:cs typeface="Arial" pitchFamily="34" charset="0"/>
                      </a:endParaRPr>
                    </a:p>
                    <a:p>
                      <a:pPr marL="635" indent="-1905" algn="l">
                        <a:lnSpc>
                          <a:spcPct val="115000"/>
                        </a:lnSpc>
                        <a:spcAft>
                          <a:spcPts val="0"/>
                        </a:spcAft>
                      </a:pPr>
                      <a:r>
                        <a:rPr lang="en-US" sz="1600" dirty="0" err="1" smtClean="0">
                          <a:effectLst/>
                          <a:latin typeface="Arial" pitchFamily="34" charset="0"/>
                          <a:cs typeface="Arial" pitchFamily="34" charset="0"/>
                        </a:rPr>
                        <a:t>Khu</a:t>
                      </a:r>
                      <a:r>
                        <a:rPr lang="en-US" sz="1600" dirty="0" smtClean="0">
                          <a:effectLst/>
                          <a:latin typeface="Arial" pitchFamily="34" charset="0"/>
                          <a:cs typeface="Arial" pitchFamily="34" charset="0"/>
                        </a:rPr>
                        <a:t> </a:t>
                      </a:r>
                      <a:r>
                        <a:rPr lang="en-US" sz="1600" dirty="0" err="1">
                          <a:effectLst/>
                          <a:latin typeface="Arial" pitchFamily="34" charset="0"/>
                          <a:cs typeface="Arial" pitchFamily="34" charset="0"/>
                        </a:rPr>
                        <a:t>vực</a:t>
                      </a:r>
                      <a:r>
                        <a:rPr lang="en-US" sz="1600" dirty="0">
                          <a:effectLst/>
                          <a:latin typeface="Arial" pitchFamily="34" charset="0"/>
                          <a:cs typeface="Arial" pitchFamily="34" charset="0"/>
                        </a:rPr>
                        <a:t> </a:t>
                      </a:r>
                      <a:endParaRPr lang="en-GB" sz="16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chemeClr val="bg1"/>
                    </a:solidFill>
                  </a:tcPr>
                </a:tc>
                <a:tc>
                  <a:txBody>
                    <a:bodyPr/>
                    <a:lstStyle/>
                    <a:p>
                      <a:pPr marL="635" indent="-1905" algn="ctr">
                        <a:lnSpc>
                          <a:spcPct val="115000"/>
                        </a:lnSpc>
                        <a:spcAft>
                          <a:spcPts val="0"/>
                        </a:spcAft>
                      </a:pPr>
                      <a:r>
                        <a:rPr lang="en-US" sz="2000" dirty="0" err="1">
                          <a:solidFill>
                            <a:srgbClr val="FF0000"/>
                          </a:solidFill>
                          <a:effectLst/>
                          <a:latin typeface="Arial" pitchFamily="34" charset="0"/>
                          <a:cs typeface="Arial" pitchFamily="34" charset="0"/>
                        </a:rPr>
                        <a:t>Lãnh</a:t>
                      </a:r>
                      <a:r>
                        <a:rPr lang="en-US" sz="2000" dirty="0">
                          <a:solidFill>
                            <a:srgbClr val="FF0000"/>
                          </a:solidFill>
                          <a:effectLst/>
                          <a:latin typeface="Arial" pitchFamily="34" charset="0"/>
                          <a:cs typeface="Arial" pitchFamily="34" charset="0"/>
                        </a:rPr>
                        <a:t> </a:t>
                      </a:r>
                      <a:r>
                        <a:rPr lang="en-US" sz="2000" dirty="0" err="1">
                          <a:solidFill>
                            <a:srgbClr val="FF0000"/>
                          </a:solidFill>
                          <a:effectLst/>
                          <a:latin typeface="Arial" pitchFamily="34" charset="0"/>
                          <a:cs typeface="Arial" pitchFamily="34" charset="0"/>
                        </a:rPr>
                        <a:t>thổ</a:t>
                      </a:r>
                      <a:r>
                        <a:rPr lang="en-US" sz="2000" dirty="0">
                          <a:solidFill>
                            <a:srgbClr val="FF0000"/>
                          </a:solidFill>
                          <a:effectLst/>
                          <a:latin typeface="Arial" pitchFamily="34" charset="0"/>
                          <a:cs typeface="Arial" pitchFamily="34" charset="0"/>
                        </a:rPr>
                        <a:t> </a:t>
                      </a:r>
                      <a:r>
                        <a:rPr lang="en-US" sz="2000" dirty="0" err="1">
                          <a:solidFill>
                            <a:srgbClr val="FF0000"/>
                          </a:solidFill>
                          <a:effectLst/>
                          <a:latin typeface="Arial" pitchFamily="34" charset="0"/>
                          <a:cs typeface="Arial" pitchFamily="34" charset="0"/>
                        </a:rPr>
                        <a:t>và</a:t>
                      </a:r>
                      <a:r>
                        <a:rPr lang="en-US" sz="2000" dirty="0">
                          <a:solidFill>
                            <a:srgbClr val="FF0000"/>
                          </a:solidFill>
                          <a:effectLst/>
                          <a:latin typeface="Arial" pitchFamily="34" charset="0"/>
                          <a:cs typeface="Arial" pitchFamily="34" charset="0"/>
                        </a:rPr>
                        <a:t> </a:t>
                      </a:r>
                      <a:r>
                        <a:rPr lang="en-US" sz="2000" dirty="0" err="1">
                          <a:solidFill>
                            <a:srgbClr val="FF0000"/>
                          </a:solidFill>
                          <a:effectLst/>
                          <a:latin typeface="Arial" pitchFamily="34" charset="0"/>
                          <a:cs typeface="Arial" pitchFamily="34" charset="0"/>
                        </a:rPr>
                        <a:t>địa</a:t>
                      </a:r>
                      <a:r>
                        <a:rPr lang="en-US" sz="2000" dirty="0">
                          <a:solidFill>
                            <a:srgbClr val="FF0000"/>
                          </a:solidFill>
                          <a:effectLst/>
                          <a:latin typeface="Arial" pitchFamily="34" charset="0"/>
                          <a:cs typeface="Arial" pitchFamily="34" charset="0"/>
                        </a:rPr>
                        <a:t> </a:t>
                      </a:r>
                      <a:r>
                        <a:rPr lang="en-US" sz="2000" dirty="0" err="1">
                          <a:solidFill>
                            <a:srgbClr val="FF0000"/>
                          </a:solidFill>
                          <a:effectLst/>
                          <a:latin typeface="Arial" pitchFamily="34" charset="0"/>
                          <a:cs typeface="Arial" pitchFamily="34" charset="0"/>
                        </a:rPr>
                        <a:t>hình</a:t>
                      </a:r>
                      <a:endParaRPr lang="en-GB" sz="20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bg1"/>
                    </a:solidFill>
                  </a:tcPr>
                </a:tc>
                <a:tc>
                  <a:txBody>
                    <a:bodyPr/>
                    <a:lstStyle/>
                    <a:p>
                      <a:pPr marL="635" indent="-1905" algn="ctr">
                        <a:lnSpc>
                          <a:spcPct val="115000"/>
                        </a:lnSpc>
                        <a:spcAft>
                          <a:spcPts val="0"/>
                        </a:spcAft>
                      </a:pPr>
                      <a:r>
                        <a:rPr lang="en-US" sz="2000" dirty="0">
                          <a:solidFill>
                            <a:srgbClr val="FF0000"/>
                          </a:solidFill>
                          <a:effectLst/>
                          <a:latin typeface="Arial" pitchFamily="34" charset="0"/>
                          <a:cs typeface="Arial" pitchFamily="34" charset="0"/>
                        </a:rPr>
                        <a:t> </a:t>
                      </a:r>
                      <a:r>
                        <a:rPr lang="en-US" sz="2000" dirty="0" err="1">
                          <a:solidFill>
                            <a:srgbClr val="FF0000"/>
                          </a:solidFill>
                          <a:effectLst/>
                          <a:latin typeface="Arial" pitchFamily="34" charset="0"/>
                          <a:cs typeface="Arial" pitchFamily="34" charset="0"/>
                        </a:rPr>
                        <a:t>Khí</a:t>
                      </a:r>
                      <a:r>
                        <a:rPr lang="en-US" sz="2000" dirty="0">
                          <a:solidFill>
                            <a:srgbClr val="FF0000"/>
                          </a:solidFill>
                          <a:effectLst/>
                          <a:latin typeface="Arial" pitchFamily="34" charset="0"/>
                          <a:cs typeface="Arial" pitchFamily="34" charset="0"/>
                        </a:rPr>
                        <a:t> </a:t>
                      </a:r>
                      <a:r>
                        <a:rPr lang="en-US" sz="2000" dirty="0" err="1">
                          <a:solidFill>
                            <a:srgbClr val="FF0000"/>
                          </a:solidFill>
                          <a:effectLst/>
                          <a:latin typeface="Arial" pitchFamily="34" charset="0"/>
                          <a:cs typeface="Arial" pitchFamily="34" charset="0"/>
                        </a:rPr>
                        <a:t>hậu</a:t>
                      </a:r>
                      <a:endParaRPr lang="en-GB" sz="20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bg1"/>
                    </a:solidFill>
                  </a:tcPr>
                </a:tc>
                <a:tc>
                  <a:txBody>
                    <a:bodyPr/>
                    <a:lstStyle/>
                    <a:p>
                      <a:pPr marL="635" indent="-1905" algn="ctr">
                        <a:lnSpc>
                          <a:spcPct val="115000"/>
                        </a:lnSpc>
                        <a:spcAft>
                          <a:spcPts val="0"/>
                        </a:spcAft>
                      </a:pPr>
                      <a:r>
                        <a:rPr lang="en-US" sz="2000" dirty="0" err="1">
                          <a:solidFill>
                            <a:srgbClr val="FF0000"/>
                          </a:solidFill>
                          <a:effectLst/>
                          <a:latin typeface="Arial" pitchFamily="34" charset="0"/>
                          <a:cs typeface="Arial" pitchFamily="34" charset="0"/>
                        </a:rPr>
                        <a:t>Sông</a:t>
                      </a:r>
                      <a:r>
                        <a:rPr lang="en-US" sz="2000" dirty="0">
                          <a:solidFill>
                            <a:srgbClr val="FF0000"/>
                          </a:solidFill>
                          <a:effectLst/>
                          <a:latin typeface="Arial" pitchFamily="34" charset="0"/>
                          <a:cs typeface="Arial" pitchFamily="34" charset="0"/>
                        </a:rPr>
                        <a:t> </a:t>
                      </a:r>
                      <a:r>
                        <a:rPr lang="en-US" sz="2000" dirty="0" err="1">
                          <a:solidFill>
                            <a:srgbClr val="FF0000"/>
                          </a:solidFill>
                          <a:effectLst/>
                          <a:latin typeface="Arial" pitchFamily="34" charset="0"/>
                          <a:cs typeface="Arial" pitchFamily="34" charset="0"/>
                        </a:rPr>
                        <a:t>ngòi</a:t>
                      </a:r>
                      <a:endParaRPr lang="en-GB" sz="20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bg1"/>
                    </a:solidFill>
                  </a:tcPr>
                </a:tc>
                <a:tc>
                  <a:txBody>
                    <a:bodyPr/>
                    <a:lstStyle/>
                    <a:p>
                      <a:pPr marL="635" indent="-1905" algn="ctr">
                        <a:lnSpc>
                          <a:spcPct val="115000"/>
                        </a:lnSpc>
                        <a:spcAft>
                          <a:spcPts val="0"/>
                        </a:spcAft>
                      </a:pPr>
                      <a:r>
                        <a:rPr lang="en-US" sz="2000" dirty="0" err="1">
                          <a:solidFill>
                            <a:srgbClr val="FF0000"/>
                          </a:solidFill>
                          <a:effectLst/>
                          <a:latin typeface="Arial" pitchFamily="34" charset="0"/>
                          <a:cs typeface="Arial" pitchFamily="34" charset="0"/>
                        </a:rPr>
                        <a:t>Thực</a:t>
                      </a:r>
                      <a:r>
                        <a:rPr lang="en-US" sz="2000" dirty="0">
                          <a:solidFill>
                            <a:srgbClr val="FF0000"/>
                          </a:solidFill>
                          <a:effectLst/>
                          <a:latin typeface="Arial" pitchFamily="34" charset="0"/>
                          <a:cs typeface="Arial" pitchFamily="34" charset="0"/>
                        </a:rPr>
                        <a:t> </a:t>
                      </a:r>
                      <a:r>
                        <a:rPr lang="en-US" sz="2000" dirty="0" err="1">
                          <a:solidFill>
                            <a:srgbClr val="FF0000"/>
                          </a:solidFill>
                          <a:effectLst/>
                          <a:latin typeface="Arial" pitchFamily="34" charset="0"/>
                          <a:cs typeface="Arial" pitchFamily="34" charset="0"/>
                        </a:rPr>
                        <a:t>vật</a:t>
                      </a:r>
                      <a:r>
                        <a:rPr lang="en-US" sz="2000" dirty="0">
                          <a:solidFill>
                            <a:srgbClr val="FF0000"/>
                          </a:solidFill>
                          <a:effectLst/>
                          <a:latin typeface="Arial" pitchFamily="34" charset="0"/>
                          <a:cs typeface="Arial" pitchFamily="34" charset="0"/>
                        </a:rPr>
                        <a:t> </a:t>
                      </a:r>
                      <a:endParaRPr lang="en-GB" sz="2000" dirty="0">
                        <a:solidFill>
                          <a:srgbClr val="FF0000"/>
                        </a:solidFill>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bg1"/>
                    </a:solidFill>
                  </a:tcPr>
                </a:tc>
                <a:tc>
                  <a:txBody>
                    <a:bodyPr/>
                    <a:lstStyle/>
                    <a:p>
                      <a:pPr marL="635" indent="-1905" algn="ctr">
                        <a:lnSpc>
                          <a:spcPct val="115000"/>
                        </a:lnSpc>
                        <a:spcAft>
                          <a:spcPts val="0"/>
                        </a:spcAft>
                      </a:pPr>
                      <a:r>
                        <a:rPr lang="en-US" sz="2000" dirty="0">
                          <a:solidFill>
                            <a:srgbClr val="FF0000"/>
                          </a:solidFill>
                          <a:effectLst/>
                          <a:latin typeface="Arial" pitchFamily="34" charset="0"/>
                          <a:cs typeface="Arial" pitchFamily="34" charset="0"/>
                        </a:rPr>
                        <a:t> </a:t>
                      </a:r>
                      <a:r>
                        <a:rPr lang="en-US" sz="2000" dirty="0" err="1">
                          <a:solidFill>
                            <a:srgbClr val="FF0000"/>
                          </a:solidFill>
                          <a:effectLst/>
                          <a:latin typeface="Arial" pitchFamily="34" charset="0"/>
                          <a:cs typeface="Arial" pitchFamily="34" charset="0"/>
                        </a:rPr>
                        <a:t>Khoáng</a:t>
                      </a:r>
                      <a:r>
                        <a:rPr lang="en-US" sz="2000" dirty="0">
                          <a:solidFill>
                            <a:srgbClr val="FF0000"/>
                          </a:solidFill>
                          <a:effectLst/>
                          <a:latin typeface="Arial" pitchFamily="34" charset="0"/>
                          <a:cs typeface="Arial" pitchFamily="34" charset="0"/>
                        </a:rPr>
                        <a:t> </a:t>
                      </a:r>
                      <a:r>
                        <a:rPr lang="en-US" sz="2000" dirty="0" err="1">
                          <a:solidFill>
                            <a:srgbClr val="FF0000"/>
                          </a:solidFill>
                          <a:effectLst/>
                          <a:latin typeface="Arial" pitchFamily="34" charset="0"/>
                          <a:cs typeface="Arial" pitchFamily="34" charset="0"/>
                        </a:rPr>
                        <a:t>sản</a:t>
                      </a:r>
                      <a:endParaRPr lang="en-GB" sz="20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bg1"/>
                    </a:solidFill>
                  </a:tcPr>
                </a:tc>
                <a:tc>
                  <a:txBody>
                    <a:bodyPr/>
                    <a:lstStyle/>
                    <a:p>
                      <a:pPr marL="635" indent="-1905" algn="ctr">
                        <a:lnSpc>
                          <a:spcPct val="115000"/>
                        </a:lnSpc>
                        <a:spcAft>
                          <a:spcPts val="0"/>
                        </a:spcAft>
                      </a:pPr>
                      <a:r>
                        <a:rPr lang="en-US" sz="2000" dirty="0" err="1">
                          <a:solidFill>
                            <a:srgbClr val="FF0000"/>
                          </a:solidFill>
                          <a:effectLst/>
                          <a:latin typeface="Arial" pitchFamily="34" charset="0"/>
                          <a:cs typeface="Arial" pitchFamily="34" charset="0"/>
                        </a:rPr>
                        <a:t>Thuận</a:t>
                      </a:r>
                      <a:r>
                        <a:rPr lang="en-US" sz="2000" dirty="0">
                          <a:solidFill>
                            <a:srgbClr val="FF0000"/>
                          </a:solidFill>
                          <a:effectLst/>
                          <a:latin typeface="Arial" pitchFamily="34" charset="0"/>
                          <a:cs typeface="Arial" pitchFamily="34" charset="0"/>
                        </a:rPr>
                        <a:t> </a:t>
                      </a:r>
                      <a:r>
                        <a:rPr lang="en-US" sz="2000" dirty="0" err="1">
                          <a:solidFill>
                            <a:srgbClr val="FF0000"/>
                          </a:solidFill>
                          <a:effectLst/>
                          <a:latin typeface="Arial" pitchFamily="34" charset="0"/>
                          <a:cs typeface="Arial" pitchFamily="34" charset="0"/>
                        </a:rPr>
                        <a:t>lợi</a:t>
                      </a:r>
                      <a:endParaRPr lang="en-GB" sz="20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solidFill>
                      <a:schemeClr val="bg1"/>
                    </a:solidFill>
                  </a:tcPr>
                </a:tc>
                <a:tc>
                  <a:txBody>
                    <a:bodyPr/>
                    <a:lstStyle/>
                    <a:p>
                      <a:pPr marL="635" indent="-1905" algn="ctr">
                        <a:lnSpc>
                          <a:spcPct val="115000"/>
                        </a:lnSpc>
                        <a:spcAft>
                          <a:spcPts val="0"/>
                        </a:spcAft>
                      </a:pPr>
                      <a:r>
                        <a:rPr lang="en-US" sz="2000" dirty="0">
                          <a:solidFill>
                            <a:srgbClr val="FF0000"/>
                          </a:solidFill>
                          <a:effectLst/>
                          <a:latin typeface="Arial" pitchFamily="34" charset="0"/>
                          <a:cs typeface="Arial" pitchFamily="34" charset="0"/>
                        </a:rPr>
                        <a:t> </a:t>
                      </a:r>
                      <a:r>
                        <a:rPr lang="en-US" sz="2000" dirty="0" err="1">
                          <a:solidFill>
                            <a:srgbClr val="FF0000"/>
                          </a:solidFill>
                          <a:effectLst/>
                          <a:latin typeface="Arial" pitchFamily="34" charset="0"/>
                          <a:cs typeface="Arial" pitchFamily="34" charset="0"/>
                        </a:rPr>
                        <a:t>Khó</a:t>
                      </a:r>
                      <a:r>
                        <a:rPr lang="en-US" sz="2000" dirty="0">
                          <a:solidFill>
                            <a:srgbClr val="FF0000"/>
                          </a:solidFill>
                          <a:effectLst/>
                          <a:latin typeface="Arial" pitchFamily="34" charset="0"/>
                          <a:cs typeface="Arial" pitchFamily="34" charset="0"/>
                        </a:rPr>
                        <a:t> </a:t>
                      </a:r>
                      <a:r>
                        <a:rPr lang="en-US" sz="2000" dirty="0" err="1">
                          <a:solidFill>
                            <a:srgbClr val="FF0000"/>
                          </a:solidFill>
                          <a:effectLst/>
                          <a:latin typeface="Arial" pitchFamily="34" charset="0"/>
                          <a:cs typeface="Arial" pitchFamily="34" charset="0"/>
                        </a:rPr>
                        <a:t>khăn</a:t>
                      </a:r>
                      <a:endParaRPr lang="en-GB" sz="20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solidFill>
                      <a:schemeClr val="bg1"/>
                    </a:solidFill>
                  </a:tcPr>
                </a:tc>
              </a:tr>
              <a:tr h="1227221">
                <a:tc>
                  <a:txBody>
                    <a:bodyPr/>
                    <a:lstStyle/>
                    <a:p>
                      <a:pPr marL="635" indent="-1905">
                        <a:lnSpc>
                          <a:spcPct val="115000"/>
                        </a:lnSpc>
                        <a:spcAft>
                          <a:spcPts val="0"/>
                        </a:spcAft>
                      </a:pPr>
                      <a:r>
                        <a:rPr lang="en-US" sz="2400" dirty="0" smtClean="0">
                          <a:effectLst/>
                          <a:latin typeface="Arial" pitchFamily="34" charset="0"/>
                          <a:cs typeface="Arial" pitchFamily="34" charset="0"/>
                        </a:rPr>
                        <a:t>Nam </a:t>
                      </a:r>
                      <a:r>
                        <a:rPr lang="en-US" sz="2400" dirty="0">
                          <a:effectLst/>
                          <a:latin typeface="Arial" pitchFamily="34" charset="0"/>
                          <a:cs typeface="Arial" pitchFamily="34" charset="0"/>
                        </a:rPr>
                        <a:t>Á</a:t>
                      </a:r>
                      <a:endParaRPr lang="en-GB" sz="24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bl>
          </a:graphicData>
        </a:graphic>
      </p:graphicFrame>
      <p:sp>
        <p:nvSpPr>
          <p:cNvPr id="12" name="Rectangle 11"/>
          <p:cNvSpPr/>
          <p:nvPr/>
        </p:nvSpPr>
        <p:spPr>
          <a:xfrm>
            <a:off x="1365590" y="4584030"/>
            <a:ext cx="10340600" cy="21416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a:p>
        </p:txBody>
      </p:sp>
    </p:spTree>
    <p:extLst>
      <p:ext uri="{BB962C8B-B14F-4D97-AF65-F5344CB8AC3E}">
        <p14:creationId xmlns:p14="http://schemas.microsoft.com/office/powerpoint/2010/main" val="11706882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wnload Cute Kids Student Teachers Png Clipart - free transparent png  images - pngaaa.co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98207" y="287715"/>
            <a:ext cx="3033912" cy="17933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u lịch núi Phú Sĩ Nhật Bản_Ngọn núi xinh đẹp nhất xứ phù tang"/>
          <p:cNvPicPr>
            <a:picLocks noChangeAspect="1" noChangeArrowheads="1"/>
          </p:cNvPicPr>
          <p:nvPr/>
        </p:nvPicPr>
        <p:blipFill>
          <a:blip r:embed="rId4">
            <a:extLst>
              <a:ext uri="{28A0092B-C50C-407E-A947-70E740481C1C}">
                <a14:useLocalDpi xmlns:a14="http://schemas.microsoft.com/office/drawing/2010/main" val="0"/>
              </a:ext>
            </a:extLst>
          </a:blip>
          <a:srcRect b="5560"/>
          <a:stretch>
            <a:fillRect/>
          </a:stretch>
        </p:blipFill>
        <p:spPr bwMode="auto">
          <a:xfrm>
            <a:off x="2935705" y="974558"/>
            <a:ext cx="9094307" cy="564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38367" y="2526630"/>
            <a:ext cx="2731168" cy="1815882"/>
          </a:xfrm>
          <a:prstGeom prst="rect">
            <a:avLst/>
          </a:prstGeom>
          <a:noFill/>
        </p:spPr>
        <p:txBody>
          <a:bodyPr wrap="square" rtlCol="0">
            <a:spAutoFit/>
          </a:bodyPr>
          <a:lstStyle/>
          <a:p>
            <a:r>
              <a:rPr lang="en-GB" sz="2800" b="1" dirty="0" smtClean="0">
                <a:solidFill>
                  <a:srgbClr val="FF0000"/>
                </a:solidFill>
              </a:rPr>
              <a:t>1. </a:t>
            </a:r>
            <a:r>
              <a:rPr lang="en-GB" sz="2800" b="1" dirty="0" err="1" smtClean="0">
                <a:solidFill>
                  <a:srgbClr val="FF0000"/>
                </a:solidFill>
              </a:rPr>
              <a:t>Ngọn</a:t>
            </a:r>
            <a:r>
              <a:rPr lang="en-GB" sz="2800" b="1" dirty="0" smtClean="0">
                <a:solidFill>
                  <a:srgbClr val="FF0000"/>
                </a:solidFill>
              </a:rPr>
              <a:t> </a:t>
            </a:r>
            <a:r>
              <a:rPr lang="en-GB" sz="2800" b="1" dirty="0" err="1" smtClean="0">
                <a:solidFill>
                  <a:srgbClr val="FF0000"/>
                </a:solidFill>
              </a:rPr>
              <a:t>núi</a:t>
            </a:r>
            <a:r>
              <a:rPr lang="en-GB" sz="2800" b="1" dirty="0" smtClean="0">
                <a:solidFill>
                  <a:srgbClr val="FF0000"/>
                </a:solidFill>
              </a:rPr>
              <a:t> </a:t>
            </a:r>
            <a:r>
              <a:rPr lang="en-GB" sz="2800" b="1" dirty="0" err="1" smtClean="0">
                <a:solidFill>
                  <a:srgbClr val="FF0000"/>
                </a:solidFill>
              </a:rPr>
              <a:t>nào</a:t>
            </a:r>
            <a:r>
              <a:rPr lang="en-GB" sz="2800" b="1" dirty="0" smtClean="0">
                <a:solidFill>
                  <a:srgbClr val="FF0000"/>
                </a:solidFill>
              </a:rPr>
              <a:t>?</a:t>
            </a:r>
          </a:p>
          <a:p>
            <a:r>
              <a:rPr lang="en-GB" sz="2800" b="1" dirty="0" smtClean="0">
                <a:solidFill>
                  <a:srgbClr val="0000FF"/>
                </a:solidFill>
              </a:rPr>
              <a:t>2. Ở </a:t>
            </a:r>
            <a:r>
              <a:rPr lang="en-GB" sz="2800" b="1" dirty="0" err="1" smtClean="0">
                <a:solidFill>
                  <a:srgbClr val="0000FF"/>
                </a:solidFill>
              </a:rPr>
              <a:t>quốc</a:t>
            </a:r>
            <a:r>
              <a:rPr lang="en-GB" sz="2800" b="1" dirty="0" smtClean="0">
                <a:solidFill>
                  <a:srgbClr val="0000FF"/>
                </a:solidFill>
              </a:rPr>
              <a:t> </a:t>
            </a:r>
            <a:r>
              <a:rPr lang="en-GB" sz="2800" b="1" dirty="0" err="1" smtClean="0">
                <a:solidFill>
                  <a:srgbClr val="0000FF"/>
                </a:solidFill>
              </a:rPr>
              <a:t>gia</a:t>
            </a:r>
            <a:r>
              <a:rPr lang="en-GB" sz="2800" b="1" dirty="0" smtClean="0">
                <a:solidFill>
                  <a:srgbClr val="0000FF"/>
                </a:solidFill>
              </a:rPr>
              <a:t>?</a:t>
            </a:r>
          </a:p>
          <a:p>
            <a:r>
              <a:rPr lang="en-GB" sz="2800" b="1" dirty="0" err="1" smtClean="0">
                <a:solidFill>
                  <a:srgbClr val="0000FF"/>
                </a:solidFill>
              </a:rPr>
              <a:t>Khu</a:t>
            </a:r>
            <a:r>
              <a:rPr lang="en-GB" sz="2800" b="1" dirty="0" smtClean="0">
                <a:solidFill>
                  <a:srgbClr val="0000FF"/>
                </a:solidFill>
              </a:rPr>
              <a:t> </a:t>
            </a:r>
            <a:r>
              <a:rPr lang="en-GB" sz="2800" b="1" dirty="0" err="1" smtClean="0">
                <a:solidFill>
                  <a:srgbClr val="0000FF"/>
                </a:solidFill>
              </a:rPr>
              <a:t>vực</a:t>
            </a:r>
            <a:r>
              <a:rPr lang="en-GB" sz="2800" b="1" dirty="0" smtClean="0">
                <a:solidFill>
                  <a:srgbClr val="0000FF"/>
                </a:solidFill>
              </a:rPr>
              <a:t> </a:t>
            </a:r>
            <a:r>
              <a:rPr lang="en-GB" sz="2800" b="1" dirty="0" err="1" smtClean="0">
                <a:solidFill>
                  <a:srgbClr val="0000FF"/>
                </a:solidFill>
              </a:rPr>
              <a:t>nào</a:t>
            </a:r>
            <a:r>
              <a:rPr lang="en-GB" sz="2800" b="1" dirty="0" smtClean="0">
                <a:solidFill>
                  <a:srgbClr val="0000FF"/>
                </a:solidFill>
              </a:rPr>
              <a:t> </a:t>
            </a:r>
            <a:r>
              <a:rPr lang="en-GB" sz="2800" b="1" dirty="0" err="1" smtClean="0">
                <a:solidFill>
                  <a:srgbClr val="0000FF"/>
                </a:solidFill>
              </a:rPr>
              <a:t>của</a:t>
            </a:r>
            <a:r>
              <a:rPr lang="en-GB" sz="2800" b="1" dirty="0" smtClean="0">
                <a:solidFill>
                  <a:srgbClr val="0000FF"/>
                </a:solidFill>
              </a:rPr>
              <a:t> </a:t>
            </a:r>
            <a:r>
              <a:rPr lang="en-GB" sz="2800" b="1" dirty="0" err="1" smtClean="0">
                <a:solidFill>
                  <a:srgbClr val="0000FF"/>
                </a:solidFill>
              </a:rPr>
              <a:t>châu</a:t>
            </a:r>
            <a:r>
              <a:rPr lang="en-GB" sz="2800" b="1" dirty="0" smtClean="0">
                <a:solidFill>
                  <a:srgbClr val="0000FF"/>
                </a:solidFill>
              </a:rPr>
              <a:t> Á?</a:t>
            </a:r>
            <a:endParaRPr lang="en-GB" sz="2800" b="1" dirty="0">
              <a:solidFill>
                <a:srgbClr val="0000FF"/>
              </a:solidFill>
            </a:endParaRPr>
          </a:p>
        </p:txBody>
      </p:sp>
      <p:sp>
        <p:nvSpPr>
          <p:cNvPr id="4" name="TextBox 3"/>
          <p:cNvSpPr txBox="1"/>
          <p:nvPr/>
        </p:nvSpPr>
        <p:spPr>
          <a:xfrm>
            <a:off x="685806" y="1184407"/>
            <a:ext cx="1864895" cy="461665"/>
          </a:xfrm>
          <a:prstGeom prst="rect">
            <a:avLst/>
          </a:prstGeom>
          <a:noFill/>
        </p:spPr>
        <p:txBody>
          <a:bodyPr wrap="square" rtlCol="0">
            <a:spAutoFit/>
          </a:bodyPr>
          <a:lstStyle/>
          <a:p>
            <a:r>
              <a:rPr lang="en-GB" sz="2400" b="1" dirty="0" err="1" smtClean="0">
                <a:solidFill>
                  <a:srgbClr val="0000FF"/>
                </a:solidFill>
              </a:rPr>
              <a:t>Hình</a:t>
            </a:r>
            <a:r>
              <a:rPr lang="en-GB" sz="2400" b="1" dirty="0" smtClean="0">
                <a:solidFill>
                  <a:srgbClr val="0000FF"/>
                </a:solidFill>
              </a:rPr>
              <a:t> </a:t>
            </a:r>
            <a:r>
              <a:rPr lang="en-GB" sz="2400" b="1" dirty="0" err="1" smtClean="0">
                <a:solidFill>
                  <a:srgbClr val="0000FF"/>
                </a:solidFill>
              </a:rPr>
              <a:t>bên</a:t>
            </a:r>
            <a:endParaRPr lang="en-GB" sz="2400" b="1" dirty="0">
              <a:solidFill>
                <a:srgbClr val="0000FF"/>
              </a:solidFill>
            </a:endParaRPr>
          </a:p>
        </p:txBody>
      </p:sp>
    </p:spTree>
    <p:extLst>
      <p:ext uri="{BB962C8B-B14F-4D97-AF65-F5344CB8AC3E}">
        <p14:creationId xmlns:p14="http://schemas.microsoft.com/office/powerpoint/2010/main" val="47432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027"/>
                                        </p:tgtEl>
                                        <p:attrNameLst>
                                          <p:attrName>style.visibility</p:attrName>
                                        </p:attrNameLst>
                                      </p:cBhvr>
                                      <p:to>
                                        <p:strVal val="visible"/>
                                      </p:to>
                                    </p:set>
                                    <p:anim calcmode="lin" valueType="num">
                                      <p:cBhvr additive="base">
                                        <p:cTn id="12" dur="500" fill="hold"/>
                                        <p:tgtEl>
                                          <p:spTgt spid="1027"/>
                                        </p:tgtEl>
                                        <p:attrNameLst>
                                          <p:attrName>ppt_x</p:attrName>
                                        </p:attrNameLst>
                                      </p:cBhvr>
                                      <p:tavLst>
                                        <p:tav tm="0">
                                          <p:val>
                                            <p:strVal val="#ppt_x"/>
                                          </p:val>
                                        </p:tav>
                                        <p:tav tm="100000">
                                          <p:val>
                                            <p:strVal val="#ppt_x"/>
                                          </p:val>
                                        </p:tav>
                                      </p:tavLst>
                                    </p:anim>
                                    <p:anim calcmode="lin" valueType="num">
                                      <p:cBhvr additive="base">
                                        <p:cTn id="13" dur="500" fill="hold"/>
                                        <p:tgtEl>
                                          <p:spTgt spid="102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1" presetClass="entr" presetSubtype="1"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heel(1)">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5210" y="385045"/>
            <a:ext cx="8680456" cy="624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60434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56" t="9300"/>
          <a:stretch/>
        </p:blipFill>
        <p:spPr bwMode="auto">
          <a:xfrm>
            <a:off x="0" y="0"/>
            <a:ext cx="1690820" cy="926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892008" y="144384"/>
            <a:ext cx="7895688" cy="584775"/>
          </a:xfrm>
          <a:prstGeom prst="rect">
            <a:avLst/>
          </a:prstGeom>
        </p:spPr>
        <p:txBody>
          <a:bodyPr wrap="none">
            <a:spAutoFit/>
          </a:bodyPr>
          <a:lstStyle/>
          <a:p>
            <a:r>
              <a:rPr lang="en-US" sz="3200" b="1" dirty="0">
                <a:solidFill>
                  <a:srgbClr val="0000FF"/>
                </a:solidFill>
              </a:rPr>
              <a:t>2. </a:t>
            </a:r>
            <a:r>
              <a:rPr lang="en-US" sz="3200" b="1" dirty="0" err="1">
                <a:solidFill>
                  <a:srgbClr val="0000FF"/>
                </a:solidFill>
              </a:rPr>
              <a:t>Đặc</a:t>
            </a:r>
            <a:r>
              <a:rPr lang="en-US" sz="3200" b="1" dirty="0">
                <a:solidFill>
                  <a:srgbClr val="0000FF"/>
                </a:solidFill>
              </a:rPr>
              <a:t> </a:t>
            </a:r>
            <a:r>
              <a:rPr lang="en-US" sz="3200" b="1" dirty="0" err="1">
                <a:solidFill>
                  <a:srgbClr val="0000FF"/>
                </a:solidFill>
              </a:rPr>
              <a:t>điểm</a:t>
            </a:r>
            <a:r>
              <a:rPr lang="en-US" sz="3200" b="1" dirty="0">
                <a:solidFill>
                  <a:srgbClr val="0000FF"/>
                </a:solidFill>
              </a:rPr>
              <a:t> </a:t>
            </a:r>
            <a:r>
              <a:rPr lang="en-US" sz="3200" b="1" dirty="0" err="1">
                <a:solidFill>
                  <a:srgbClr val="0000FF"/>
                </a:solidFill>
              </a:rPr>
              <a:t>tự</a:t>
            </a:r>
            <a:r>
              <a:rPr lang="en-US" sz="3200" b="1" dirty="0">
                <a:solidFill>
                  <a:srgbClr val="0000FF"/>
                </a:solidFill>
              </a:rPr>
              <a:t> </a:t>
            </a:r>
            <a:r>
              <a:rPr lang="en-US" sz="3200" b="1" dirty="0" err="1">
                <a:solidFill>
                  <a:srgbClr val="0000FF"/>
                </a:solidFill>
              </a:rPr>
              <a:t>nhiên</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khu</a:t>
            </a:r>
            <a:r>
              <a:rPr lang="en-US" sz="3200" b="1" dirty="0">
                <a:solidFill>
                  <a:srgbClr val="0000FF"/>
                </a:solidFill>
              </a:rPr>
              <a:t> </a:t>
            </a:r>
            <a:r>
              <a:rPr lang="en-US" sz="3200" b="1" dirty="0" err="1">
                <a:solidFill>
                  <a:srgbClr val="0000FF"/>
                </a:solidFill>
              </a:rPr>
              <a:t>vực</a:t>
            </a:r>
            <a:r>
              <a:rPr lang="en-US" sz="3200" b="1" dirty="0">
                <a:solidFill>
                  <a:srgbClr val="0000FF"/>
                </a:solidFill>
              </a:rPr>
              <a:t> </a:t>
            </a:r>
            <a:r>
              <a:rPr lang="en-US" sz="3200" b="1" dirty="0" err="1">
                <a:solidFill>
                  <a:srgbClr val="0000FF"/>
                </a:solidFill>
              </a:rPr>
              <a:t>của</a:t>
            </a:r>
            <a:r>
              <a:rPr lang="en-US" sz="3200" b="1" dirty="0">
                <a:solidFill>
                  <a:srgbClr val="0000FF"/>
                </a:solidFill>
              </a:rPr>
              <a:t> </a:t>
            </a:r>
            <a:r>
              <a:rPr lang="en-US" sz="3200" b="1" dirty="0" err="1">
                <a:solidFill>
                  <a:srgbClr val="0000FF"/>
                </a:solidFill>
              </a:rPr>
              <a:t>châu</a:t>
            </a:r>
            <a:r>
              <a:rPr lang="en-US" sz="3200" b="1" dirty="0">
                <a:solidFill>
                  <a:srgbClr val="0000FF"/>
                </a:solidFill>
              </a:rPr>
              <a:t> Á.</a:t>
            </a:r>
            <a:endParaRPr lang="en-GB" sz="3200" dirty="0">
              <a:solidFill>
                <a:srgbClr val="0000FF"/>
              </a:solidFill>
            </a:endParaRPr>
          </a:p>
        </p:txBody>
      </p:sp>
      <p:pic>
        <p:nvPicPr>
          <p:cNvPr id="317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4301" y="2646947"/>
            <a:ext cx="5853906" cy="4211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Table 7"/>
          <p:cNvGraphicFramePr>
            <a:graphicFrameLocks noGrp="1"/>
          </p:cNvGraphicFramePr>
          <p:nvPr>
            <p:extLst>
              <p:ext uri="{D42A27DB-BD31-4B8C-83A1-F6EECF244321}">
                <p14:modId xmlns:p14="http://schemas.microsoft.com/office/powerpoint/2010/main" val="897529271"/>
              </p:ext>
            </p:extLst>
          </p:nvPr>
        </p:nvGraphicFramePr>
        <p:xfrm>
          <a:off x="2009263" y="926432"/>
          <a:ext cx="9938096" cy="1627581"/>
        </p:xfrm>
        <a:graphic>
          <a:graphicData uri="http://schemas.openxmlformats.org/drawingml/2006/table">
            <a:tbl>
              <a:tblPr>
                <a:tableStyleId>{5C22544A-7EE6-4342-B048-85BDC9FD1C3A}</a:tableStyleId>
              </a:tblPr>
              <a:tblGrid>
                <a:gridCol w="1110758"/>
                <a:gridCol w="1550598"/>
                <a:gridCol w="1189317"/>
                <a:gridCol w="1377103"/>
                <a:gridCol w="1407357"/>
                <a:gridCol w="1335374"/>
                <a:gridCol w="1043260"/>
                <a:gridCol w="924329"/>
              </a:tblGrid>
              <a:tr h="869645">
                <a:tc>
                  <a:txBody>
                    <a:bodyPr/>
                    <a:lstStyle/>
                    <a:p>
                      <a:pPr marL="635" indent="-1905" algn="ctr">
                        <a:lnSpc>
                          <a:spcPct val="115000"/>
                        </a:lnSpc>
                        <a:spcAft>
                          <a:spcPts val="0"/>
                        </a:spcAft>
                      </a:pPr>
                      <a:r>
                        <a:rPr lang="en-US" sz="1800" dirty="0" err="1" smtClean="0">
                          <a:effectLst/>
                          <a:latin typeface="Arial" pitchFamily="34" charset="0"/>
                          <a:cs typeface="Arial" pitchFamily="34" charset="0"/>
                        </a:rPr>
                        <a:t>Khu</a:t>
                      </a:r>
                      <a:r>
                        <a:rPr lang="en-US" sz="1800" dirty="0" smtClean="0">
                          <a:effectLst/>
                          <a:latin typeface="Arial" pitchFamily="34" charset="0"/>
                          <a:cs typeface="Arial" pitchFamily="34" charset="0"/>
                        </a:rPr>
                        <a:t> </a:t>
                      </a:r>
                      <a:r>
                        <a:rPr lang="en-US" sz="1800" dirty="0" err="1" smtClean="0">
                          <a:effectLst/>
                          <a:latin typeface="Arial" pitchFamily="34" charset="0"/>
                          <a:cs typeface="Arial" pitchFamily="34" charset="0"/>
                        </a:rPr>
                        <a:t>vực</a:t>
                      </a:r>
                      <a:r>
                        <a:rPr lang="en-US" sz="1800" dirty="0" smtClean="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Lãnh</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thổ</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và</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địa</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hình</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Khí</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hậu</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Sông</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ngòi</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Thực</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vật</a:t>
                      </a:r>
                      <a:r>
                        <a:rPr lang="en-US" sz="1800" dirty="0">
                          <a:solidFill>
                            <a:srgbClr val="FF0000"/>
                          </a:solidFill>
                          <a:effectLst/>
                          <a:latin typeface="Arial" pitchFamily="34" charset="0"/>
                          <a:cs typeface="Arial" pitchFamily="34" charset="0"/>
                        </a:rPr>
                        <a:t> </a:t>
                      </a:r>
                      <a:endParaRPr lang="en-GB" sz="1800" dirty="0">
                        <a:solidFill>
                          <a:srgbClr val="FF0000"/>
                        </a:solidFill>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Khoáng</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sản</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Thuận</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lợi</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Khó</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khăn</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noFill/>
                  </a:tcPr>
                </a:tc>
              </a:tr>
              <a:tr h="450599">
                <a:tc>
                  <a:txBody>
                    <a:bodyPr/>
                    <a:lstStyle/>
                    <a:p>
                      <a:pPr marL="635" indent="-1905">
                        <a:lnSpc>
                          <a:spcPct val="115000"/>
                        </a:lnSpc>
                        <a:spcAft>
                          <a:spcPts val="0"/>
                        </a:spcAft>
                      </a:pPr>
                      <a:r>
                        <a:rPr lang="en-US" sz="1800" smtClean="0">
                          <a:effectLst/>
                          <a:latin typeface="Arial" pitchFamily="34" charset="0"/>
                          <a:cs typeface="Arial" pitchFamily="34" charset="0"/>
                        </a:rPr>
                        <a:t>Đông Nam Á</a:t>
                      </a:r>
                      <a:endParaRPr lang="en-GB" sz="18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800" dirty="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635" indent="-1905">
                        <a:lnSpc>
                          <a:spcPct val="115000"/>
                        </a:lnSpc>
                        <a:spcAft>
                          <a:spcPts val="0"/>
                        </a:spcAft>
                      </a:pPr>
                      <a:endParaRPr lang="en-GB" sz="1200"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chemeClr val="bg1"/>
                    </a:solid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bl>
          </a:graphicData>
        </a:graphic>
      </p:graphicFrame>
      <p:sp>
        <p:nvSpPr>
          <p:cNvPr id="11" name="Rectangle 10"/>
          <p:cNvSpPr/>
          <p:nvPr/>
        </p:nvSpPr>
        <p:spPr>
          <a:xfrm>
            <a:off x="1998692" y="814365"/>
            <a:ext cx="9948666" cy="17122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068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861717716"/>
              </p:ext>
            </p:extLst>
          </p:nvPr>
        </p:nvGraphicFramePr>
        <p:xfrm>
          <a:off x="1179125" y="926432"/>
          <a:ext cx="10864515" cy="1831340"/>
        </p:xfrm>
        <a:graphic>
          <a:graphicData uri="http://schemas.openxmlformats.org/drawingml/2006/table">
            <a:tbl>
              <a:tblPr>
                <a:tableStyleId>{5C22544A-7EE6-4342-B048-85BDC9FD1C3A}</a:tableStyleId>
              </a:tblPr>
              <a:tblGrid>
                <a:gridCol w="2043849"/>
                <a:gridCol w="1506609"/>
                <a:gridCol w="1081699"/>
                <a:gridCol w="1299410"/>
                <a:gridCol w="1094874"/>
                <a:gridCol w="1419726"/>
                <a:gridCol w="1263316"/>
                <a:gridCol w="1155032"/>
              </a:tblGrid>
              <a:tr h="733926">
                <a:tc>
                  <a:txBody>
                    <a:bodyPr/>
                    <a:lstStyle/>
                    <a:p>
                      <a:pPr marL="635" indent="-1905" algn="ctr">
                        <a:lnSpc>
                          <a:spcPct val="115000"/>
                        </a:lnSpc>
                        <a:spcAft>
                          <a:spcPts val="0"/>
                        </a:spcAft>
                      </a:pPr>
                      <a:r>
                        <a:rPr lang="en-US" sz="1800" dirty="0" smtClean="0">
                          <a:effectLst/>
                          <a:latin typeface="Arial" pitchFamily="34" charset="0"/>
                          <a:cs typeface="Arial" pitchFamily="34" charset="0"/>
                        </a:rPr>
                        <a:t>            </a:t>
                      </a:r>
                      <a:r>
                        <a:rPr lang="en-US" sz="1800" dirty="0" err="1" smtClean="0">
                          <a:effectLst/>
                          <a:latin typeface="Arial" pitchFamily="34" charset="0"/>
                          <a:cs typeface="Arial" pitchFamily="34" charset="0"/>
                        </a:rPr>
                        <a:t>Đặc</a:t>
                      </a:r>
                      <a:r>
                        <a:rPr lang="en-US" sz="1800" baseline="0" dirty="0" smtClean="0">
                          <a:effectLst/>
                          <a:latin typeface="Arial" pitchFamily="34" charset="0"/>
                          <a:cs typeface="Arial" pitchFamily="34" charset="0"/>
                        </a:rPr>
                        <a:t> </a:t>
                      </a:r>
                      <a:r>
                        <a:rPr lang="en-US" sz="1800" baseline="0" dirty="0" err="1" smtClean="0">
                          <a:effectLst/>
                          <a:latin typeface="Arial" pitchFamily="34" charset="0"/>
                          <a:cs typeface="Arial" pitchFamily="34" charset="0"/>
                        </a:rPr>
                        <a:t>điểm</a:t>
                      </a:r>
                      <a:endParaRPr lang="en-US" sz="1000" dirty="0" smtClean="0">
                        <a:effectLst/>
                        <a:latin typeface="Arial" pitchFamily="34" charset="0"/>
                        <a:cs typeface="Arial" pitchFamily="34" charset="0"/>
                      </a:endParaRPr>
                    </a:p>
                    <a:p>
                      <a:pPr marL="635" indent="-1905" algn="l">
                        <a:lnSpc>
                          <a:spcPct val="115000"/>
                        </a:lnSpc>
                        <a:spcAft>
                          <a:spcPts val="0"/>
                        </a:spcAft>
                      </a:pPr>
                      <a:r>
                        <a:rPr lang="en-US" sz="1800" dirty="0" smtClean="0">
                          <a:effectLst/>
                          <a:latin typeface="Arial" pitchFamily="34" charset="0"/>
                          <a:cs typeface="Arial" pitchFamily="34" charset="0"/>
                        </a:rPr>
                        <a:t>    </a:t>
                      </a:r>
                      <a:r>
                        <a:rPr lang="en-US" sz="1800" dirty="0" err="1" smtClean="0">
                          <a:effectLst/>
                          <a:latin typeface="Arial" pitchFamily="34" charset="0"/>
                          <a:cs typeface="Arial" pitchFamily="34" charset="0"/>
                        </a:rPr>
                        <a:t>Khu</a:t>
                      </a:r>
                      <a:r>
                        <a:rPr lang="en-US" sz="1800" dirty="0" smtClean="0">
                          <a:effectLst/>
                          <a:latin typeface="Arial" pitchFamily="34" charset="0"/>
                          <a:cs typeface="Arial" pitchFamily="34" charset="0"/>
                        </a:rPr>
                        <a:t> </a:t>
                      </a:r>
                      <a:r>
                        <a:rPr lang="en-US" sz="1800" dirty="0" err="1" smtClean="0">
                          <a:effectLst/>
                          <a:latin typeface="Arial" pitchFamily="34" charset="0"/>
                          <a:cs typeface="Arial" pitchFamily="34" charset="0"/>
                        </a:rPr>
                        <a:t>vực</a:t>
                      </a:r>
                      <a:r>
                        <a:rPr lang="en-US" sz="1800" dirty="0" smtClean="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Lãnh</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thổ</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và</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địa</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hình</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Khí</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hậu</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Sông</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ngòi</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Thực</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vật</a:t>
                      </a:r>
                      <a:r>
                        <a:rPr lang="en-US" sz="1800" dirty="0">
                          <a:solidFill>
                            <a:srgbClr val="FF0000"/>
                          </a:solidFill>
                          <a:effectLst/>
                          <a:latin typeface="Arial" pitchFamily="34" charset="0"/>
                          <a:cs typeface="Arial" pitchFamily="34" charset="0"/>
                        </a:rPr>
                        <a:t> </a:t>
                      </a:r>
                      <a:endParaRPr lang="en-GB" sz="1800" dirty="0">
                        <a:solidFill>
                          <a:srgbClr val="FF0000"/>
                        </a:solidFill>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Khoáng</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sản</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Thuận</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lợi</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Khó</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khăn</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noFill/>
                  </a:tcPr>
                </a:tc>
              </a:tr>
              <a:tr h="450599">
                <a:tc>
                  <a:txBody>
                    <a:bodyPr/>
                    <a:lstStyle/>
                    <a:p>
                      <a:pPr marL="635" indent="-1905">
                        <a:lnSpc>
                          <a:spcPct val="115000"/>
                        </a:lnSpc>
                        <a:spcAft>
                          <a:spcPts val="0"/>
                        </a:spcAft>
                      </a:pPr>
                      <a:endParaRPr lang="en-US" sz="1800" dirty="0" smtClean="0">
                        <a:effectLst/>
                        <a:latin typeface="Arial" pitchFamily="34" charset="0"/>
                        <a:cs typeface="Arial" pitchFamily="34" charset="0"/>
                      </a:endParaRPr>
                    </a:p>
                    <a:p>
                      <a:pPr marL="635" indent="-1905">
                        <a:lnSpc>
                          <a:spcPct val="115000"/>
                        </a:lnSpc>
                        <a:spcAft>
                          <a:spcPts val="0"/>
                        </a:spcAft>
                      </a:pPr>
                      <a:r>
                        <a:rPr lang="en-US" sz="1800" dirty="0" err="1" smtClean="0">
                          <a:effectLst/>
                          <a:latin typeface="Arial" pitchFamily="34" charset="0"/>
                          <a:cs typeface="Arial" pitchFamily="34" charset="0"/>
                        </a:rPr>
                        <a:t>Đông</a:t>
                      </a:r>
                      <a:r>
                        <a:rPr lang="en-US" sz="1800" dirty="0" smtClean="0">
                          <a:effectLst/>
                          <a:latin typeface="Arial" pitchFamily="34" charset="0"/>
                          <a:cs typeface="Arial" pitchFamily="34" charset="0"/>
                        </a:rPr>
                        <a:t> Á</a:t>
                      </a:r>
                    </a:p>
                    <a:p>
                      <a:pPr marL="635" indent="-1905">
                        <a:lnSpc>
                          <a:spcPct val="115000"/>
                        </a:lnSpc>
                        <a:spcAft>
                          <a:spcPts val="0"/>
                        </a:spcAft>
                      </a:pPr>
                      <a:endParaRPr lang="en-GB" sz="18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bl>
          </a:graphicData>
        </a:graphic>
      </p:graphicFrame>
      <p:pic>
        <p:nvPicPr>
          <p:cNvPr id="5"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456" t="9300"/>
          <a:stretch/>
        </p:blipFill>
        <p:spPr bwMode="auto">
          <a:xfrm>
            <a:off x="0" y="0"/>
            <a:ext cx="1690820" cy="926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892008" y="0"/>
            <a:ext cx="7895688" cy="584775"/>
          </a:xfrm>
          <a:prstGeom prst="rect">
            <a:avLst/>
          </a:prstGeom>
        </p:spPr>
        <p:txBody>
          <a:bodyPr wrap="none">
            <a:spAutoFit/>
          </a:bodyPr>
          <a:lstStyle/>
          <a:p>
            <a:r>
              <a:rPr lang="en-US" sz="3200" b="1" dirty="0">
                <a:solidFill>
                  <a:srgbClr val="0000FF"/>
                </a:solidFill>
              </a:rPr>
              <a:t>2. </a:t>
            </a:r>
            <a:r>
              <a:rPr lang="en-US" sz="3200" b="1" dirty="0" err="1">
                <a:solidFill>
                  <a:srgbClr val="0000FF"/>
                </a:solidFill>
              </a:rPr>
              <a:t>Đặc</a:t>
            </a:r>
            <a:r>
              <a:rPr lang="en-US" sz="3200" b="1" dirty="0">
                <a:solidFill>
                  <a:srgbClr val="0000FF"/>
                </a:solidFill>
              </a:rPr>
              <a:t> </a:t>
            </a:r>
            <a:r>
              <a:rPr lang="en-US" sz="3200" b="1" dirty="0" err="1">
                <a:solidFill>
                  <a:srgbClr val="0000FF"/>
                </a:solidFill>
              </a:rPr>
              <a:t>điểm</a:t>
            </a:r>
            <a:r>
              <a:rPr lang="en-US" sz="3200" b="1" dirty="0">
                <a:solidFill>
                  <a:srgbClr val="0000FF"/>
                </a:solidFill>
              </a:rPr>
              <a:t> </a:t>
            </a:r>
            <a:r>
              <a:rPr lang="en-US" sz="3200" b="1" dirty="0" err="1">
                <a:solidFill>
                  <a:srgbClr val="0000FF"/>
                </a:solidFill>
              </a:rPr>
              <a:t>tự</a:t>
            </a:r>
            <a:r>
              <a:rPr lang="en-US" sz="3200" b="1" dirty="0">
                <a:solidFill>
                  <a:srgbClr val="0000FF"/>
                </a:solidFill>
              </a:rPr>
              <a:t> </a:t>
            </a:r>
            <a:r>
              <a:rPr lang="en-US" sz="3200" b="1" dirty="0" err="1">
                <a:solidFill>
                  <a:srgbClr val="0000FF"/>
                </a:solidFill>
              </a:rPr>
              <a:t>nhiên</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khu</a:t>
            </a:r>
            <a:r>
              <a:rPr lang="en-US" sz="3200" b="1" dirty="0">
                <a:solidFill>
                  <a:srgbClr val="0000FF"/>
                </a:solidFill>
              </a:rPr>
              <a:t> </a:t>
            </a:r>
            <a:r>
              <a:rPr lang="en-US" sz="3200" b="1" dirty="0" err="1">
                <a:solidFill>
                  <a:srgbClr val="0000FF"/>
                </a:solidFill>
              </a:rPr>
              <a:t>vực</a:t>
            </a:r>
            <a:r>
              <a:rPr lang="en-US" sz="3200" b="1" dirty="0">
                <a:solidFill>
                  <a:srgbClr val="0000FF"/>
                </a:solidFill>
              </a:rPr>
              <a:t> </a:t>
            </a:r>
            <a:r>
              <a:rPr lang="en-US" sz="3200" b="1" dirty="0" err="1">
                <a:solidFill>
                  <a:srgbClr val="0000FF"/>
                </a:solidFill>
              </a:rPr>
              <a:t>của</a:t>
            </a:r>
            <a:r>
              <a:rPr lang="en-US" sz="3200" b="1" dirty="0">
                <a:solidFill>
                  <a:srgbClr val="0000FF"/>
                </a:solidFill>
              </a:rPr>
              <a:t> </a:t>
            </a:r>
            <a:r>
              <a:rPr lang="en-US" sz="3200" b="1" dirty="0" err="1">
                <a:solidFill>
                  <a:srgbClr val="0000FF"/>
                </a:solidFill>
              </a:rPr>
              <a:t>châu</a:t>
            </a:r>
            <a:r>
              <a:rPr lang="en-US" sz="3200" b="1" dirty="0">
                <a:solidFill>
                  <a:srgbClr val="0000FF"/>
                </a:solidFill>
              </a:rPr>
              <a:t> Á.</a:t>
            </a:r>
            <a:endParaRPr lang="en-GB" sz="3200" dirty="0">
              <a:solidFill>
                <a:srgbClr val="0000FF"/>
              </a:solidFill>
            </a:endParaRPr>
          </a:p>
        </p:txBody>
      </p:sp>
      <p:pic>
        <p:nvPicPr>
          <p:cNvPr id="327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6510"/>
          <a:stretch/>
        </p:blipFill>
        <p:spPr bwMode="auto">
          <a:xfrm>
            <a:off x="5839852" y="2731167"/>
            <a:ext cx="6415545" cy="4535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 name="Straight Connector 16"/>
          <p:cNvCxnSpPr/>
          <p:nvPr/>
        </p:nvCxnSpPr>
        <p:spPr>
          <a:xfrm>
            <a:off x="1203187" y="926432"/>
            <a:ext cx="1888958" cy="721894"/>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203187" y="926431"/>
            <a:ext cx="10744171" cy="18047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706882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0771" y="2439964"/>
            <a:ext cx="12276000" cy="2812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09088" y="476672"/>
            <a:ext cx="4630365" cy="4693070"/>
            <a:chOff x="31941" y="206536"/>
            <a:chExt cx="6452039" cy="6539412"/>
          </a:xfrm>
        </p:grpSpPr>
        <p:sp>
          <p:nvSpPr>
            <p:cNvPr id="13" name="AutoShape 2"/>
            <p:cNvSpPr>
              <a:spLocks/>
            </p:cNvSpPr>
            <p:nvPr/>
          </p:nvSpPr>
          <p:spPr bwMode="auto">
            <a:xfrm>
              <a:off x="1038879" y="1027357"/>
              <a:ext cx="4354651" cy="5718591"/>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4" name="AutoShape 3"/>
            <p:cNvSpPr>
              <a:spLocks/>
            </p:cNvSpPr>
            <p:nvPr/>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5" name="AutoShape 4"/>
            <p:cNvSpPr>
              <a:spLocks/>
            </p:cNvSpPr>
            <p:nvPr/>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6" name="AutoShape 5"/>
            <p:cNvSpPr>
              <a:spLocks/>
            </p:cNvSpPr>
            <p:nvPr/>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7" name="AutoShape 6"/>
            <p:cNvSpPr>
              <a:spLocks/>
            </p:cNvSpPr>
            <p:nvPr/>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8" name="AutoShape 7"/>
            <p:cNvSpPr>
              <a:spLocks/>
            </p:cNvSpPr>
            <p:nvPr/>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9" name="AutoShape 8"/>
            <p:cNvSpPr>
              <a:spLocks/>
            </p:cNvSpPr>
            <p:nvPr/>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0" name="AutoShape 9"/>
            <p:cNvSpPr>
              <a:spLocks/>
            </p:cNvSpPr>
            <p:nvPr/>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1" name="AutoShape 10"/>
            <p:cNvSpPr>
              <a:spLocks/>
            </p:cNvSpPr>
            <p:nvPr/>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2" name="AutoShape 11"/>
            <p:cNvSpPr>
              <a:spLocks/>
            </p:cNvSpPr>
            <p:nvPr/>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3" name="AutoShape 12"/>
            <p:cNvSpPr>
              <a:spLocks/>
            </p:cNvSpPr>
            <p:nvPr/>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4" name="AutoShape 13"/>
            <p:cNvSpPr>
              <a:spLocks/>
            </p:cNvSpPr>
            <p:nvPr/>
          </p:nvSpPr>
          <p:spPr bwMode="auto">
            <a:xfrm>
              <a:off x="31941" y="3198940"/>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5" name="AutoShape 14"/>
            <p:cNvSpPr>
              <a:spLocks/>
            </p:cNvSpPr>
            <p:nvPr/>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6" name="AutoShape 15"/>
            <p:cNvSpPr>
              <a:spLocks/>
            </p:cNvSpPr>
            <p:nvPr/>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7" name="AutoShape 16"/>
            <p:cNvSpPr>
              <a:spLocks/>
            </p:cNvSpPr>
            <p:nvPr/>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8" name="AutoShape 17"/>
            <p:cNvSpPr>
              <a:spLocks/>
            </p:cNvSpPr>
            <p:nvPr/>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9" name="AutoShape 18"/>
            <p:cNvSpPr>
              <a:spLocks/>
            </p:cNvSpPr>
            <p:nvPr/>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0" name="AutoShape 19"/>
            <p:cNvSpPr>
              <a:spLocks/>
            </p:cNvSpPr>
            <p:nvPr/>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1" name="AutoShape 20"/>
            <p:cNvSpPr>
              <a:spLocks/>
            </p:cNvSpPr>
            <p:nvPr/>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2" name="AutoShape 21"/>
            <p:cNvSpPr>
              <a:spLocks/>
            </p:cNvSpPr>
            <p:nvPr/>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3" name="AutoShape 22"/>
            <p:cNvSpPr>
              <a:spLocks/>
            </p:cNvSpPr>
            <p:nvPr/>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4" name="AutoShape 23"/>
            <p:cNvSpPr>
              <a:spLocks/>
            </p:cNvSpPr>
            <p:nvPr/>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5" name="AutoShape 24"/>
            <p:cNvSpPr>
              <a:spLocks/>
            </p:cNvSpPr>
            <p:nvPr/>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6" name="AutoShape 25"/>
            <p:cNvSpPr>
              <a:spLocks/>
            </p:cNvSpPr>
            <p:nvPr/>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7" name="AutoShape 26"/>
            <p:cNvSpPr>
              <a:spLocks/>
            </p:cNvSpPr>
            <p:nvPr/>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8" name="AutoShape 27"/>
            <p:cNvSpPr>
              <a:spLocks/>
            </p:cNvSpPr>
            <p:nvPr/>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9" name="AutoShape 28"/>
            <p:cNvSpPr>
              <a:spLocks/>
            </p:cNvSpPr>
            <p:nvPr/>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40" name="AutoShape 29"/>
            <p:cNvSpPr>
              <a:spLocks/>
            </p:cNvSpPr>
            <p:nvPr/>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grpSp>
      <p:sp>
        <p:nvSpPr>
          <p:cNvPr id="49" name="TextBox 48"/>
          <p:cNvSpPr txBox="1"/>
          <p:nvPr/>
        </p:nvSpPr>
        <p:spPr>
          <a:xfrm>
            <a:off x="4839453" y="2697672"/>
            <a:ext cx="6102798" cy="2123658"/>
          </a:xfrm>
          <a:prstGeom prst="rect">
            <a:avLst/>
          </a:prstGeom>
          <a:noFill/>
        </p:spPr>
        <p:txBody>
          <a:bodyPr wrap="square" rtlCol="0">
            <a:spAutoFit/>
          </a:bodyPr>
          <a:lstStyle/>
          <a:p>
            <a:r>
              <a:rPr lang="en-US" altLang="zh-CN" sz="6600" b="1" spc="200" dirty="0" smtClean="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rPr>
              <a:t>LUYỆN TẬP- VẬN DỤNG</a:t>
            </a:r>
            <a:endParaRPr lang="zh-CN" altLang="en-US" sz="6600" b="1" spc="200" dirty="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endParaRPr>
          </a:p>
        </p:txBody>
      </p:sp>
      <p:pic>
        <p:nvPicPr>
          <p:cNvPr id="51" name="图片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7310" y="4285261"/>
            <a:ext cx="1768962" cy="1768962"/>
          </a:xfrm>
          <a:prstGeom prst="rect">
            <a:avLst/>
          </a:prstGeom>
        </p:spPr>
      </p:pic>
    </p:spTree>
    <p:extLst>
      <p:ext uri="{BB962C8B-B14F-4D97-AF65-F5344CB8AC3E}">
        <p14:creationId xmlns:p14="http://schemas.microsoft.com/office/powerpoint/2010/main" val="47763770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26233744"/>
              </p:ext>
            </p:extLst>
          </p:nvPr>
        </p:nvGraphicFramePr>
        <p:xfrm>
          <a:off x="515798" y="1662881"/>
          <a:ext cx="11435562" cy="3752682"/>
        </p:xfrm>
        <a:graphic>
          <a:graphicData uri="http://schemas.openxmlformats.org/drawingml/2006/table">
            <a:tbl>
              <a:tblPr>
                <a:tableStyleId>{5C22544A-7EE6-4342-B048-85BDC9FD1C3A}</a:tableStyleId>
              </a:tblPr>
              <a:tblGrid>
                <a:gridCol w="1278126"/>
                <a:gridCol w="1784242"/>
                <a:gridCol w="1368522"/>
                <a:gridCol w="1584604"/>
                <a:gridCol w="1619417"/>
                <a:gridCol w="1536587"/>
                <a:gridCol w="1200458"/>
                <a:gridCol w="1063606"/>
              </a:tblGrid>
              <a:tr h="869645">
                <a:tc>
                  <a:txBody>
                    <a:bodyPr/>
                    <a:lstStyle/>
                    <a:p>
                      <a:pPr marL="635" indent="-1905" algn="ctr">
                        <a:lnSpc>
                          <a:spcPct val="115000"/>
                        </a:lnSpc>
                        <a:spcAft>
                          <a:spcPts val="0"/>
                        </a:spcAft>
                      </a:pPr>
                      <a:r>
                        <a:rPr lang="en-US" sz="1800" dirty="0" err="1">
                          <a:effectLst/>
                          <a:latin typeface="Arial" pitchFamily="34" charset="0"/>
                          <a:cs typeface="Arial" pitchFamily="34" charset="0"/>
                        </a:rPr>
                        <a:t>Khu</a:t>
                      </a:r>
                      <a:r>
                        <a:rPr lang="en-US" sz="1800" dirty="0">
                          <a:effectLst/>
                          <a:latin typeface="Arial" pitchFamily="34" charset="0"/>
                          <a:cs typeface="Arial" pitchFamily="34" charset="0"/>
                        </a:rPr>
                        <a:t> </a:t>
                      </a:r>
                      <a:r>
                        <a:rPr lang="en-US" sz="1800" dirty="0" err="1">
                          <a:effectLst/>
                          <a:latin typeface="Arial" pitchFamily="34" charset="0"/>
                          <a:cs typeface="Arial" pitchFamily="34" charset="0"/>
                        </a:rPr>
                        <a:t>vực</a:t>
                      </a: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Lãnh</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thổ</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và</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địa</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hình</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Khí</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hậu</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Sông</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ngòi</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Thực</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vật</a:t>
                      </a:r>
                      <a:r>
                        <a:rPr lang="en-US" sz="1800" dirty="0">
                          <a:solidFill>
                            <a:srgbClr val="FF0000"/>
                          </a:solidFill>
                          <a:effectLst/>
                          <a:latin typeface="Arial" pitchFamily="34" charset="0"/>
                          <a:cs typeface="Arial" pitchFamily="34" charset="0"/>
                        </a:rPr>
                        <a:t> </a:t>
                      </a:r>
                      <a:endParaRPr lang="en-GB" sz="1800" dirty="0">
                        <a:solidFill>
                          <a:srgbClr val="FF0000"/>
                        </a:solidFill>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Khoáng</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sản</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err="1">
                          <a:solidFill>
                            <a:srgbClr val="FF0000"/>
                          </a:solidFill>
                          <a:effectLst/>
                          <a:latin typeface="Arial" pitchFamily="34" charset="0"/>
                          <a:cs typeface="Arial" pitchFamily="34" charset="0"/>
                        </a:rPr>
                        <a:t>Thuận</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lợi</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Khó</a:t>
                      </a:r>
                      <a:r>
                        <a:rPr lang="en-US" sz="1800" dirty="0">
                          <a:solidFill>
                            <a:srgbClr val="FF0000"/>
                          </a:solidFill>
                          <a:effectLst/>
                          <a:latin typeface="Arial" pitchFamily="34" charset="0"/>
                          <a:cs typeface="Arial" pitchFamily="34" charset="0"/>
                        </a:rPr>
                        <a:t> </a:t>
                      </a:r>
                      <a:r>
                        <a:rPr lang="en-US" sz="1800" dirty="0" err="1">
                          <a:solidFill>
                            <a:srgbClr val="FF0000"/>
                          </a:solidFill>
                          <a:effectLst/>
                          <a:latin typeface="Arial" pitchFamily="34" charset="0"/>
                          <a:cs typeface="Arial" pitchFamily="34" charset="0"/>
                        </a:rPr>
                        <a:t>khăn</a:t>
                      </a:r>
                      <a:endParaRPr lang="en-GB" sz="1800" dirty="0">
                        <a:solidFill>
                          <a:srgbClr val="FF0000"/>
                        </a:solidFill>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noFill/>
                  </a:tcPr>
                </a:tc>
              </a:tr>
              <a:tr h="450599">
                <a:tc>
                  <a:txBody>
                    <a:bodyPr/>
                    <a:lstStyle/>
                    <a:p>
                      <a:pPr marL="635" indent="-1905">
                        <a:lnSpc>
                          <a:spcPct val="115000"/>
                        </a:lnSpc>
                        <a:spcAft>
                          <a:spcPts val="0"/>
                        </a:spcAft>
                      </a:pPr>
                      <a:r>
                        <a:rPr lang="en-US" sz="1800" dirty="0" err="1">
                          <a:effectLst/>
                          <a:latin typeface="Arial" pitchFamily="34" charset="0"/>
                          <a:cs typeface="Arial" pitchFamily="34" charset="0"/>
                        </a:rPr>
                        <a:t>Trung</a:t>
                      </a:r>
                      <a:r>
                        <a:rPr lang="en-US" sz="1800" dirty="0">
                          <a:effectLst/>
                          <a:latin typeface="Arial" pitchFamily="34" charset="0"/>
                          <a:cs typeface="Arial" pitchFamily="34" charset="0"/>
                        </a:rPr>
                        <a:t> Á</a:t>
                      </a:r>
                      <a:endParaRPr lang="en-GB" sz="18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endParaRPr lang="en-GB" sz="1200" dirty="0">
                        <a:effectLst/>
                        <a:latin typeface="Times New Roman"/>
                        <a:ea typeface="Times New Roman"/>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520931">
                <a:tc>
                  <a:txBody>
                    <a:bodyPr/>
                    <a:lstStyle/>
                    <a:p>
                      <a:pPr marL="635" indent="-1905">
                        <a:lnSpc>
                          <a:spcPct val="115000"/>
                        </a:lnSpc>
                        <a:spcAft>
                          <a:spcPts val="0"/>
                        </a:spcAft>
                      </a:pPr>
                      <a:r>
                        <a:rPr lang="en-US" sz="1800" dirty="0" err="1" smtClean="0">
                          <a:effectLst/>
                          <a:latin typeface="Arial" pitchFamily="34" charset="0"/>
                          <a:cs typeface="Arial" pitchFamily="34" charset="0"/>
                        </a:rPr>
                        <a:t>Tây</a:t>
                      </a:r>
                      <a:r>
                        <a:rPr lang="en-US" sz="1800" dirty="0" smtClean="0">
                          <a:effectLst/>
                          <a:latin typeface="Arial" pitchFamily="34" charset="0"/>
                          <a:cs typeface="Arial" pitchFamily="34" charset="0"/>
                        </a:rPr>
                        <a:t> Nam </a:t>
                      </a:r>
                      <a:r>
                        <a:rPr lang="en-US" sz="1800" dirty="0">
                          <a:effectLst/>
                          <a:latin typeface="Arial" pitchFamily="34" charset="0"/>
                          <a:cs typeface="Arial" pitchFamily="34" charset="0"/>
                        </a:rPr>
                        <a:t>Á</a:t>
                      </a:r>
                      <a:endParaRPr lang="en-GB" sz="18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520931">
                <a:tc>
                  <a:txBody>
                    <a:bodyPr/>
                    <a:lstStyle/>
                    <a:p>
                      <a:pPr marL="635" indent="-1905">
                        <a:lnSpc>
                          <a:spcPct val="115000"/>
                        </a:lnSpc>
                        <a:spcAft>
                          <a:spcPts val="0"/>
                        </a:spcAft>
                      </a:pPr>
                      <a:r>
                        <a:rPr lang="en-US" sz="1800" dirty="0">
                          <a:effectLst/>
                          <a:latin typeface="Arial" pitchFamily="34" charset="0"/>
                          <a:cs typeface="Arial" pitchFamily="34" charset="0"/>
                        </a:rPr>
                        <a:t> Nam Á</a:t>
                      </a:r>
                      <a:endParaRPr lang="en-GB" sz="18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520931">
                <a:tc>
                  <a:txBody>
                    <a:bodyPr/>
                    <a:lstStyle/>
                    <a:p>
                      <a:pPr marL="635" indent="-1905">
                        <a:lnSpc>
                          <a:spcPct val="115000"/>
                        </a:lnSpc>
                        <a:spcAft>
                          <a:spcPts val="0"/>
                        </a:spcAft>
                      </a:pPr>
                      <a:r>
                        <a:rPr lang="en-US" sz="1800" dirty="0" err="1">
                          <a:effectLst/>
                          <a:latin typeface="Arial" pitchFamily="34" charset="0"/>
                          <a:cs typeface="Arial" pitchFamily="34" charset="0"/>
                        </a:rPr>
                        <a:t>Đông</a:t>
                      </a:r>
                      <a:r>
                        <a:rPr lang="en-US" sz="1800" dirty="0">
                          <a:effectLst/>
                          <a:latin typeface="Arial" pitchFamily="34" charset="0"/>
                          <a:cs typeface="Arial" pitchFamily="34" charset="0"/>
                        </a:rPr>
                        <a:t> Á</a:t>
                      </a:r>
                      <a:endParaRPr lang="en-GB" sz="1800" dirty="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869645">
                <a:tc>
                  <a:txBody>
                    <a:bodyPr/>
                    <a:lstStyle/>
                    <a:p>
                      <a:pPr marL="635" indent="-1905">
                        <a:lnSpc>
                          <a:spcPct val="115000"/>
                        </a:lnSpc>
                        <a:spcAft>
                          <a:spcPts val="0"/>
                        </a:spcAft>
                      </a:pPr>
                      <a:r>
                        <a:rPr lang="en-US" sz="1800">
                          <a:effectLst/>
                          <a:latin typeface="Arial" pitchFamily="34" charset="0"/>
                          <a:cs typeface="Arial" pitchFamily="34" charset="0"/>
                        </a:rPr>
                        <a:t>Đông Nam Á</a:t>
                      </a:r>
                      <a:endParaRPr lang="en-GB" sz="1800">
                        <a:effectLst/>
                        <a:latin typeface="Arial" pitchFamily="34" charset="0"/>
                        <a:ea typeface="Times New Roman"/>
                        <a:cs typeface="Arial" pitchFamily="34" charset="0"/>
                      </a:endParaRPr>
                    </a:p>
                  </a:txBody>
                  <a:tcPr marL="63500" marR="63500" marT="63500" marB="635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8580" marR="68580" marT="0" marB="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800">
                          <a:effectLst/>
                          <a:latin typeface="Arial" pitchFamily="34" charset="0"/>
                          <a:cs typeface="Arial" pitchFamily="34" charset="0"/>
                        </a:rPr>
                        <a:t> </a:t>
                      </a:r>
                      <a:endParaRPr lang="en-GB" sz="180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800" dirty="0">
                          <a:effectLst/>
                          <a:latin typeface="Arial" pitchFamily="34" charset="0"/>
                          <a:cs typeface="Arial" pitchFamily="34" charset="0"/>
                        </a:rPr>
                        <a:t> </a:t>
                      </a:r>
                      <a:endParaRPr lang="en-GB" sz="1800" dirty="0">
                        <a:effectLst/>
                        <a:latin typeface="Arial" pitchFamily="34" charset="0"/>
                        <a:ea typeface="Times New Roman"/>
                        <a:cs typeface="Arial" pitchFamily="34" charset="0"/>
                      </a:endParaRPr>
                    </a:p>
                  </a:txBody>
                  <a:tcPr marL="63500" marR="63500" marT="63500" marB="635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noFill/>
                  </a:tcPr>
                </a:tc>
              </a:tr>
            </a:tbl>
          </a:graphicData>
        </a:graphic>
      </p:graphicFrame>
      <p:sp>
        <p:nvSpPr>
          <p:cNvPr id="6" name="Rectangle 5"/>
          <p:cNvSpPr/>
          <p:nvPr/>
        </p:nvSpPr>
        <p:spPr>
          <a:xfrm>
            <a:off x="0" y="1066074"/>
            <a:ext cx="7895688" cy="584775"/>
          </a:xfrm>
          <a:prstGeom prst="rect">
            <a:avLst/>
          </a:prstGeom>
        </p:spPr>
        <p:txBody>
          <a:bodyPr wrap="none">
            <a:spAutoFit/>
          </a:bodyPr>
          <a:lstStyle/>
          <a:p>
            <a:r>
              <a:rPr lang="en-US" sz="3200" b="1" dirty="0">
                <a:solidFill>
                  <a:srgbClr val="0000FF"/>
                </a:solidFill>
              </a:rPr>
              <a:t>2. </a:t>
            </a:r>
            <a:r>
              <a:rPr lang="en-US" sz="3200" b="1" dirty="0" err="1">
                <a:solidFill>
                  <a:srgbClr val="0000FF"/>
                </a:solidFill>
              </a:rPr>
              <a:t>Đặc</a:t>
            </a:r>
            <a:r>
              <a:rPr lang="en-US" sz="3200" b="1" dirty="0">
                <a:solidFill>
                  <a:srgbClr val="0000FF"/>
                </a:solidFill>
              </a:rPr>
              <a:t> </a:t>
            </a:r>
            <a:r>
              <a:rPr lang="en-US" sz="3200" b="1" dirty="0" err="1">
                <a:solidFill>
                  <a:srgbClr val="0000FF"/>
                </a:solidFill>
              </a:rPr>
              <a:t>điểm</a:t>
            </a:r>
            <a:r>
              <a:rPr lang="en-US" sz="3200" b="1" dirty="0">
                <a:solidFill>
                  <a:srgbClr val="0000FF"/>
                </a:solidFill>
              </a:rPr>
              <a:t> </a:t>
            </a:r>
            <a:r>
              <a:rPr lang="en-US" sz="3200" b="1" dirty="0" err="1">
                <a:solidFill>
                  <a:srgbClr val="0000FF"/>
                </a:solidFill>
              </a:rPr>
              <a:t>tự</a:t>
            </a:r>
            <a:r>
              <a:rPr lang="en-US" sz="3200" b="1" dirty="0">
                <a:solidFill>
                  <a:srgbClr val="0000FF"/>
                </a:solidFill>
              </a:rPr>
              <a:t> </a:t>
            </a:r>
            <a:r>
              <a:rPr lang="en-US" sz="3200" b="1" dirty="0" err="1">
                <a:solidFill>
                  <a:srgbClr val="0000FF"/>
                </a:solidFill>
              </a:rPr>
              <a:t>nhiên</a:t>
            </a:r>
            <a:r>
              <a:rPr lang="en-US" sz="3200" b="1" dirty="0">
                <a:solidFill>
                  <a:srgbClr val="0000FF"/>
                </a:solidFill>
              </a:rPr>
              <a:t> </a:t>
            </a:r>
            <a:r>
              <a:rPr lang="en-US" sz="3200" b="1" dirty="0" err="1">
                <a:solidFill>
                  <a:srgbClr val="0000FF"/>
                </a:solidFill>
              </a:rPr>
              <a:t>các</a:t>
            </a:r>
            <a:r>
              <a:rPr lang="en-US" sz="3200" b="1" dirty="0">
                <a:solidFill>
                  <a:srgbClr val="0000FF"/>
                </a:solidFill>
              </a:rPr>
              <a:t> </a:t>
            </a:r>
            <a:r>
              <a:rPr lang="en-US" sz="3200" b="1" dirty="0" err="1">
                <a:solidFill>
                  <a:srgbClr val="0000FF"/>
                </a:solidFill>
              </a:rPr>
              <a:t>khu</a:t>
            </a:r>
            <a:r>
              <a:rPr lang="en-US" sz="3200" b="1" dirty="0">
                <a:solidFill>
                  <a:srgbClr val="0000FF"/>
                </a:solidFill>
              </a:rPr>
              <a:t> </a:t>
            </a:r>
            <a:r>
              <a:rPr lang="en-US" sz="3200" b="1" dirty="0" err="1">
                <a:solidFill>
                  <a:srgbClr val="0000FF"/>
                </a:solidFill>
              </a:rPr>
              <a:t>vực</a:t>
            </a:r>
            <a:r>
              <a:rPr lang="en-US" sz="3200" b="1" dirty="0">
                <a:solidFill>
                  <a:srgbClr val="0000FF"/>
                </a:solidFill>
              </a:rPr>
              <a:t> </a:t>
            </a:r>
            <a:r>
              <a:rPr lang="en-US" sz="3200" b="1" dirty="0" err="1">
                <a:solidFill>
                  <a:srgbClr val="0000FF"/>
                </a:solidFill>
              </a:rPr>
              <a:t>của</a:t>
            </a:r>
            <a:r>
              <a:rPr lang="en-US" sz="3200" b="1" dirty="0">
                <a:solidFill>
                  <a:srgbClr val="0000FF"/>
                </a:solidFill>
              </a:rPr>
              <a:t> </a:t>
            </a:r>
            <a:r>
              <a:rPr lang="en-US" sz="3200" b="1" dirty="0" err="1">
                <a:solidFill>
                  <a:srgbClr val="0000FF"/>
                </a:solidFill>
              </a:rPr>
              <a:t>châu</a:t>
            </a:r>
            <a:r>
              <a:rPr lang="en-US" sz="3200" b="1" dirty="0">
                <a:solidFill>
                  <a:srgbClr val="0000FF"/>
                </a:solidFill>
              </a:rPr>
              <a:t> Á.</a:t>
            </a:r>
            <a:endParaRPr lang="en-GB" sz="3200" dirty="0">
              <a:solidFill>
                <a:srgbClr val="0000FF"/>
              </a:solidFill>
            </a:endParaRPr>
          </a:p>
        </p:txBody>
      </p:sp>
      <p:cxnSp>
        <p:nvCxnSpPr>
          <p:cNvPr id="7" name="Straight Connector 6"/>
          <p:cNvCxnSpPr/>
          <p:nvPr/>
        </p:nvCxnSpPr>
        <p:spPr>
          <a:xfrm>
            <a:off x="421097" y="5488918"/>
            <a:ext cx="1151330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21097" y="1662881"/>
            <a:ext cx="11522514"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611602" y="142892"/>
            <a:ext cx="7916779" cy="646331"/>
          </a:xfrm>
          <a:prstGeom prst="rect">
            <a:avLst/>
          </a:prstGeom>
          <a:noFill/>
        </p:spPr>
        <p:txBody>
          <a:bodyPr wrap="square" rtlCol="0">
            <a:spAutoFit/>
          </a:bodyPr>
          <a:lstStyle/>
          <a:p>
            <a:r>
              <a:rPr lang="en-US" dirty="0" err="1">
                <a:solidFill>
                  <a:srgbClr val="FF0000"/>
                </a:solidFill>
                <a:latin typeface="Times New Roman" panose="02020603050405020304" pitchFamily="18" charset="0"/>
                <a:ea typeface="Times New Roman" panose="02020603050405020304" pitchFamily="18" charset="0"/>
              </a:rPr>
              <a:t>Hoàn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thành</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bảng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tổng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hợp</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thể</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hiện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đặc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điểm</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tự</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nhiên</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của</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một</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trong</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các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khu</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vực</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châu</a:t>
            </a:r>
            <a:r>
              <a:rPr lang="en-US" dirty="0">
                <a:solidFill>
                  <a:srgbClr val="FF0000"/>
                </a:solidFill>
                <a:latin typeface="Times New Roman" panose="02020603050405020304" pitchFamily="18" charset="0"/>
                <a:ea typeface="Times New Roman" panose="02020603050405020304" pitchFamily="18" charset="0"/>
              </a:rPr>
              <a:t> Á </a:t>
            </a:r>
            <a:r>
              <a:rPr lang="en-US" dirty="0" err="1">
                <a:solidFill>
                  <a:srgbClr val="FF0000"/>
                </a:solidFill>
                <a:latin typeface="Times New Roman" panose="02020603050405020304" pitchFamily="18" charset="0"/>
                <a:ea typeface="Times New Roman" panose="02020603050405020304" pitchFamily="18" charset="0"/>
              </a:rPr>
              <a:t>theo</a:t>
            </a:r>
            <a:r>
              <a:rPr lang="en-US" dirty="0">
                <a:solidFill>
                  <a:srgbClr val="FF0000"/>
                </a:solidFill>
                <a:latin typeface="Times New Roman" panose="02020603050405020304" pitchFamily="18" charset="0"/>
                <a:ea typeface="Times New Roman" panose="02020603050405020304" pitchFamily="18" charset="0"/>
              </a:rPr>
              <a:t> </a:t>
            </a:r>
            <a:r>
              <a:rPr lang="en-US" dirty="0" err="1">
                <a:solidFill>
                  <a:srgbClr val="FF0000"/>
                </a:solidFill>
                <a:latin typeface="Times New Roman" panose="02020603050405020304" pitchFamily="18" charset="0"/>
                <a:ea typeface="Times New Roman" panose="02020603050405020304" pitchFamily="18" charset="0"/>
              </a:rPr>
              <a:t>mẫu</a:t>
            </a:r>
            <a:r>
              <a:rPr lang="en-US" dirty="0">
                <a:solidFill>
                  <a:srgbClr val="FF0000"/>
                </a:solidFill>
                <a:latin typeface="Times New Roman" panose="02020603050405020304" pitchFamily="18" charset="0"/>
                <a:ea typeface="Times New Roman" panose="02020603050405020304" pitchFamily="18" charset="0"/>
              </a:rPr>
              <a:t> </a:t>
            </a:r>
            <a:r>
              <a:rPr lang="en-US" dirty="0" err="1" smtClean="0">
                <a:solidFill>
                  <a:srgbClr val="FF0000"/>
                </a:solidFill>
                <a:latin typeface="Times New Roman" panose="02020603050405020304" pitchFamily="18" charset="0"/>
                <a:ea typeface="Times New Roman" panose="02020603050405020304" pitchFamily="18" charset="0"/>
              </a:rPr>
              <a:t>sau</a:t>
            </a:r>
            <a:r>
              <a:rPr lang="en-US" dirty="0" smtClean="0">
                <a:solidFill>
                  <a:srgbClr val="FF0000"/>
                </a:solidFill>
                <a:latin typeface="Times New Roman" panose="02020603050405020304" pitchFamily="18" charset="0"/>
                <a:ea typeface="Times New Roman" panose="02020603050405020304" pitchFamily="18" charset="0"/>
              </a:rPr>
              <a:t>: </a:t>
            </a:r>
            <a:endParaRPr lang="en-US" sz="1600" dirty="0">
              <a:solidFill>
                <a:srgbClr val="FF0000"/>
              </a:solidFill>
              <a:latin typeface="Times New Roman" panose="02020603050405020304" pitchFamily="18" charset="0"/>
              <a:ea typeface="Times New Roman" panose="02020603050405020304" pitchFamily="18" charset="0"/>
            </a:endParaRPr>
          </a:p>
        </p:txBody>
      </p:sp>
      <p:sp>
        <p:nvSpPr>
          <p:cNvPr id="12" name="Title 1"/>
          <p:cNvSpPr txBox="1">
            <a:spLocks/>
          </p:cNvSpPr>
          <p:nvPr/>
        </p:nvSpPr>
        <p:spPr>
          <a:xfrm>
            <a:off x="59336" y="116567"/>
            <a:ext cx="3660551"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0000"/>
                </a:solidFill>
                <a:latin typeface="Times New Roman" panose="02020603050405020304" pitchFamily="18" charset="0"/>
                <a:cs typeface="Times New Roman" panose="02020603050405020304" pitchFamily="18" charset="0"/>
              </a:rPr>
              <a:t>LUYỆN TẬP</a:t>
            </a:r>
            <a:endParaRPr lang="en-US"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624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54442" y="-56514"/>
            <a:ext cx="7002379" cy="400110"/>
          </a:xfrm>
          <a:prstGeom prst="rect">
            <a:avLst/>
          </a:prstGeom>
          <a:noFill/>
        </p:spPr>
        <p:txBody>
          <a:bodyPr wrap="square" rtlCol="0">
            <a:spAutoFit/>
          </a:bodyPr>
          <a:lstStyle/>
          <a:p>
            <a:pPr algn="ctr"/>
            <a:r>
              <a:rPr lang="en-US" sz="2000" b="1" dirty="0" err="1" smtClean="0">
                <a:solidFill>
                  <a:srgbClr val="FF0000"/>
                </a:solidFill>
              </a:rPr>
              <a:t>Bảng</a:t>
            </a:r>
            <a:r>
              <a:rPr lang="en-US" sz="2000" b="1" dirty="0" smtClean="0">
                <a:solidFill>
                  <a:srgbClr val="FF0000"/>
                </a:solidFill>
              </a:rPr>
              <a:t> </a:t>
            </a:r>
            <a:r>
              <a:rPr lang="en-US" sz="2000" b="1" dirty="0" err="1" smtClean="0">
                <a:solidFill>
                  <a:srgbClr val="FF0000"/>
                </a:solidFill>
              </a:rPr>
              <a:t>kiến</a:t>
            </a:r>
            <a:r>
              <a:rPr lang="en-US" sz="2000" b="1" dirty="0" smtClean="0">
                <a:solidFill>
                  <a:srgbClr val="FF0000"/>
                </a:solidFill>
              </a:rPr>
              <a:t> </a:t>
            </a:r>
            <a:r>
              <a:rPr lang="en-US" sz="2000" b="1" dirty="0" err="1" smtClean="0">
                <a:solidFill>
                  <a:srgbClr val="FF0000"/>
                </a:solidFill>
              </a:rPr>
              <a:t>thức</a:t>
            </a:r>
            <a:r>
              <a:rPr lang="en-US" sz="2000" b="1" dirty="0" smtClean="0">
                <a:solidFill>
                  <a:srgbClr val="FF0000"/>
                </a:solidFill>
              </a:rPr>
              <a:t> </a:t>
            </a:r>
            <a:r>
              <a:rPr lang="en-US" sz="2000" b="1" dirty="0" err="1" smtClean="0">
                <a:solidFill>
                  <a:srgbClr val="FF0000"/>
                </a:solidFill>
              </a:rPr>
              <a:t>cần</a:t>
            </a:r>
            <a:r>
              <a:rPr lang="en-US" sz="2000" b="1" dirty="0" smtClean="0">
                <a:solidFill>
                  <a:srgbClr val="FF0000"/>
                </a:solidFill>
              </a:rPr>
              <a:t> </a:t>
            </a:r>
            <a:r>
              <a:rPr lang="en-US" sz="2000" b="1" dirty="0" err="1" smtClean="0">
                <a:solidFill>
                  <a:srgbClr val="FF0000"/>
                </a:solidFill>
              </a:rPr>
              <a:t>ghi</a:t>
            </a:r>
            <a:r>
              <a:rPr lang="en-US" sz="2000" b="1" dirty="0" smtClean="0">
                <a:solidFill>
                  <a:srgbClr val="FF0000"/>
                </a:solidFill>
              </a:rPr>
              <a:t> </a:t>
            </a:r>
            <a:r>
              <a:rPr lang="en-US" sz="2000" b="1" dirty="0" err="1" smtClean="0">
                <a:solidFill>
                  <a:srgbClr val="FF0000"/>
                </a:solidFill>
              </a:rPr>
              <a:t>nhớ</a:t>
            </a:r>
            <a:r>
              <a:rPr lang="en-US" sz="2000" b="1" dirty="0">
                <a:solidFill>
                  <a:srgbClr val="FF0000"/>
                </a:solidFill>
              </a:rPr>
              <a:t>.</a:t>
            </a:r>
            <a:endParaRPr lang="en-GB" sz="2000" b="1" dirty="0">
              <a:solidFill>
                <a:srgbClr val="FF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11566998"/>
              </p:ext>
            </p:extLst>
          </p:nvPr>
        </p:nvGraphicFramePr>
        <p:xfrm>
          <a:off x="96251" y="357297"/>
          <a:ext cx="11718759" cy="6364725"/>
        </p:xfrm>
        <a:graphic>
          <a:graphicData uri="http://schemas.openxmlformats.org/drawingml/2006/table">
            <a:tbl>
              <a:tblPr>
                <a:tableStyleId>{5C22544A-7EE6-4342-B048-85BDC9FD1C3A}</a:tableStyleId>
              </a:tblPr>
              <a:tblGrid>
                <a:gridCol w="1221117"/>
                <a:gridCol w="2086478"/>
                <a:gridCol w="1403295"/>
                <a:gridCol w="1450074"/>
                <a:gridCol w="1660569"/>
                <a:gridCol w="1575633"/>
                <a:gridCol w="1230963"/>
                <a:gridCol w="1090630"/>
              </a:tblGrid>
              <a:tr h="250516">
                <a:tc>
                  <a:txBody>
                    <a:bodyPr/>
                    <a:lstStyle/>
                    <a:p>
                      <a:pPr marL="635" indent="-1905" algn="ctr">
                        <a:lnSpc>
                          <a:spcPct val="115000"/>
                        </a:lnSpc>
                        <a:spcAft>
                          <a:spcPts val="0"/>
                        </a:spcAft>
                      </a:pPr>
                      <a:r>
                        <a:rPr lang="en-US" sz="1600" b="1" dirty="0" err="1">
                          <a:solidFill>
                            <a:srgbClr val="0000FF"/>
                          </a:solidFill>
                          <a:effectLst/>
                        </a:rPr>
                        <a:t>Khu</a:t>
                      </a:r>
                      <a:r>
                        <a:rPr lang="en-US" sz="1600" b="1" dirty="0">
                          <a:solidFill>
                            <a:srgbClr val="0000FF"/>
                          </a:solidFill>
                          <a:effectLst/>
                        </a:rPr>
                        <a:t> </a:t>
                      </a:r>
                      <a:r>
                        <a:rPr lang="en-US" sz="1600" b="1" dirty="0" err="1">
                          <a:solidFill>
                            <a:srgbClr val="0000FF"/>
                          </a:solidFill>
                          <a:effectLst/>
                        </a:rPr>
                        <a:t>vực</a:t>
                      </a:r>
                      <a:r>
                        <a:rPr lang="en-US" sz="1600" b="1" dirty="0">
                          <a:solidFill>
                            <a:srgbClr val="0000FF"/>
                          </a:solidFill>
                          <a:effectLst/>
                        </a:rPr>
                        <a:t> </a:t>
                      </a:r>
                      <a:endParaRPr lang="en-GB" sz="1600" b="1" dirty="0">
                        <a:solidFill>
                          <a:srgbClr val="0000FF"/>
                        </a:solidFill>
                        <a:effectLst/>
                        <a:latin typeface="Times New Roman"/>
                        <a:ea typeface="Times New Roman"/>
                      </a:endParaRPr>
                    </a:p>
                  </a:txBody>
                  <a:tcPr marL="20904" marR="20904" marT="20904" marB="20904">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600" b="1" dirty="0" err="1">
                          <a:solidFill>
                            <a:srgbClr val="0000FF"/>
                          </a:solidFill>
                          <a:effectLst/>
                        </a:rPr>
                        <a:t>Lãnh</a:t>
                      </a:r>
                      <a:r>
                        <a:rPr lang="en-US" sz="1600" b="1" dirty="0">
                          <a:solidFill>
                            <a:srgbClr val="0000FF"/>
                          </a:solidFill>
                          <a:effectLst/>
                        </a:rPr>
                        <a:t> </a:t>
                      </a:r>
                      <a:r>
                        <a:rPr lang="en-US" sz="1600" b="1" dirty="0" err="1">
                          <a:solidFill>
                            <a:srgbClr val="0000FF"/>
                          </a:solidFill>
                          <a:effectLst/>
                        </a:rPr>
                        <a:t>thổ</a:t>
                      </a:r>
                      <a:r>
                        <a:rPr lang="en-US" sz="1600" b="1" dirty="0">
                          <a:solidFill>
                            <a:srgbClr val="0000FF"/>
                          </a:solidFill>
                          <a:effectLst/>
                        </a:rPr>
                        <a:t> </a:t>
                      </a:r>
                      <a:r>
                        <a:rPr lang="en-US" sz="1600" b="1" dirty="0" err="1">
                          <a:solidFill>
                            <a:srgbClr val="0000FF"/>
                          </a:solidFill>
                          <a:effectLst/>
                        </a:rPr>
                        <a:t>và</a:t>
                      </a:r>
                      <a:r>
                        <a:rPr lang="en-US" sz="1600" b="1" dirty="0">
                          <a:solidFill>
                            <a:srgbClr val="0000FF"/>
                          </a:solidFill>
                          <a:effectLst/>
                        </a:rPr>
                        <a:t> </a:t>
                      </a:r>
                      <a:r>
                        <a:rPr lang="en-US" sz="1600" b="1" dirty="0" err="1">
                          <a:solidFill>
                            <a:srgbClr val="0000FF"/>
                          </a:solidFill>
                          <a:effectLst/>
                        </a:rPr>
                        <a:t>địa</a:t>
                      </a:r>
                      <a:r>
                        <a:rPr lang="en-US" sz="1600" b="1" dirty="0">
                          <a:solidFill>
                            <a:srgbClr val="0000FF"/>
                          </a:solidFill>
                          <a:effectLst/>
                        </a:rPr>
                        <a:t> </a:t>
                      </a:r>
                      <a:r>
                        <a:rPr lang="en-US" sz="1600" b="1" dirty="0" err="1">
                          <a:solidFill>
                            <a:srgbClr val="0000FF"/>
                          </a:solidFill>
                          <a:effectLst/>
                        </a:rPr>
                        <a:t>hình</a:t>
                      </a:r>
                      <a:endParaRPr lang="en-GB" sz="1600" b="1" dirty="0">
                        <a:solidFill>
                          <a:srgbClr val="0000FF"/>
                        </a:solidFill>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600" b="1" dirty="0">
                          <a:solidFill>
                            <a:srgbClr val="0000FF"/>
                          </a:solidFill>
                          <a:effectLst/>
                        </a:rPr>
                        <a:t> </a:t>
                      </a:r>
                      <a:r>
                        <a:rPr lang="en-US" sz="1600" b="1" dirty="0" err="1">
                          <a:solidFill>
                            <a:srgbClr val="0000FF"/>
                          </a:solidFill>
                          <a:effectLst/>
                        </a:rPr>
                        <a:t>Khí</a:t>
                      </a:r>
                      <a:r>
                        <a:rPr lang="en-US" sz="1600" b="1" dirty="0">
                          <a:solidFill>
                            <a:srgbClr val="0000FF"/>
                          </a:solidFill>
                          <a:effectLst/>
                        </a:rPr>
                        <a:t> </a:t>
                      </a:r>
                      <a:r>
                        <a:rPr lang="en-US" sz="1600" b="1" dirty="0" err="1">
                          <a:solidFill>
                            <a:srgbClr val="0000FF"/>
                          </a:solidFill>
                          <a:effectLst/>
                        </a:rPr>
                        <a:t>hậu</a:t>
                      </a:r>
                      <a:endParaRPr lang="en-GB" sz="1600" b="1" dirty="0">
                        <a:solidFill>
                          <a:srgbClr val="0000FF"/>
                        </a:solidFill>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600" b="1" dirty="0" err="1">
                          <a:solidFill>
                            <a:srgbClr val="0000FF"/>
                          </a:solidFill>
                          <a:effectLst/>
                        </a:rPr>
                        <a:t>Sông</a:t>
                      </a:r>
                      <a:r>
                        <a:rPr lang="en-US" sz="1600" b="1" dirty="0">
                          <a:solidFill>
                            <a:srgbClr val="0000FF"/>
                          </a:solidFill>
                          <a:effectLst/>
                        </a:rPr>
                        <a:t> </a:t>
                      </a:r>
                      <a:r>
                        <a:rPr lang="en-US" sz="1600" b="1" dirty="0" err="1">
                          <a:solidFill>
                            <a:srgbClr val="0000FF"/>
                          </a:solidFill>
                          <a:effectLst/>
                        </a:rPr>
                        <a:t>ngòi</a:t>
                      </a:r>
                      <a:endParaRPr lang="en-GB" sz="1600" b="1" dirty="0">
                        <a:solidFill>
                          <a:srgbClr val="0000FF"/>
                        </a:solidFill>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600" b="1" dirty="0" err="1">
                          <a:solidFill>
                            <a:srgbClr val="0000FF"/>
                          </a:solidFill>
                          <a:effectLst/>
                        </a:rPr>
                        <a:t>Thực</a:t>
                      </a:r>
                      <a:r>
                        <a:rPr lang="en-US" sz="1600" b="1" dirty="0">
                          <a:solidFill>
                            <a:srgbClr val="0000FF"/>
                          </a:solidFill>
                          <a:effectLst/>
                        </a:rPr>
                        <a:t> </a:t>
                      </a:r>
                      <a:r>
                        <a:rPr lang="en-US" sz="1600" b="1" dirty="0" err="1">
                          <a:solidFill>
                            <a:srgbClr val="0000FF"/>
                          </a:solidFill>
                          <a:effectLst/>
                        </a:rPr>
                        <a:t>vật</a:t>
                      </a:r>
                      <a:r>
                        <a:rPr lang="en-US" sz="1600" b="1" dirty="0">
                          <a:solidFill>
                            <a:srgbClr val="0000FF"/>
                          </a:solidFill>
                          <a:effectLst/>
                        </a:rPr>
                        <a:t> </a:t>
                      </a:r>
                      <a:endParaRPr lang="en-GB" sz="1600" b="1" dirty="0">
                        <a:solidFill>
                          <a:srgbClr val="0000FF"/>
                        </a:solidFill>
                        <a:effectLst/>
                        <a:latin typeface="Times New Roman"/>
                        <a:ea typeface="Times New Roman"/>
                      </a:endParaRPr>
                    </a:p>
                  </a:txBody>
                  <a:tcPr marL="22576" marR="22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600" b="1" dirty="0">
                          <a:solidFill>
                            <a:srgbClr val="0000FF"/>
                          </a:solidFill>
                          <a:effectLst/>
                        </a:rPr>
                        <a:t> </a:t>
                      </a:r>
                      <a:r>
                        <a:rPr lang="en-US" sz="1600" b="1" dirty="0" err="1">
                          <a:solidFill>
                            <a:srgbClr val="0000FF"/>
                          </a:solidFill>
                          <a:effectLst/>
                        </a:rPr>
                        <a:t>Khoáng</a:t>
                      </a:r>
                      <a:r>
                        <a:rPr lang="en-US" sz="1600" b="1" dirty="0">
                          <a:solidFill>
                            <a:srgbClr val="0000FF"/>
                          </a:solidFill>
                          <a:effectLst/>
                        </a:rPr>
                        <a:t> </a:t>
                      </a:r>
                      <a:r>
                        <a:rPr lang="en-US" sz="1600" b="1" dirty="0" err="1">
                          <a:solidFill>
                            <a:srgbClr val="0000FF"/>
                          </a:solidFill>
                          <a:effectLst/>
                        </a:rPr>
                        <a:t>sản</a:t>
                      </a:r>
                      <a:endParaRPr lang="en-GB" sz="1600" b="1" dirty="0">
                        <a:solidFill>
                          <a:srgbClr val="0000FF"/>
                        </a:solidFill>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600" b="1" dirty="0" err="1">
                          <a:solidFill>
                            <a:srgbClr val="0000FF"/>
                          </a:solidFill>
                          <a:effectLst/>
                        </a:rPr>
                        <a:t>Thuận</a:t>
                      </a:r>
                      <a:r>
                        <a:rPr lang="en-US" sz="1600" b="1" dirty="0">
                          <a:solidFill>
                            <a:srgbClr val="0000FF"/>
                          </a:solidFill>
                          <a:effectLst/>
                        </a:rPr>
                        <a:t> </a:t>
                      </a:r>
                      <a:r>
                        <a:rPr lang="en-US" sz="1600" b="1" dirty="0" err="1">
                          <a:solidFill>
                            <a:srgbClr val="0000FF"/>
                          </a:solidFill>
                          <a:effectLst/>
                        </a:rPr>
                        <a:t>lợi</a:t>
                      </a:r>
                      <a:endParaRPr lang="en-GB" sz="1600" b="1" dirty="0">
                        <a:solidFill>
                          <a:srgbClr val="0000FF"/>
                        </a:solidFill>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marL="635" indent="-1905" algn="ctr">
                        <a:lnSpc>
                          <a:spcPct val="115000"/>
                        </a:lnSpc>
                        <a:spcAft>
                          <a:spcPts val="0"/>
                        </a:spcAft>
                      </a:pPr>
                      <a:r>
                        <a:rPr lang="en-US" sz="1600" b="1" dirty="0">
                          <a:solidFill>
                            <a:srgbClr val="0000FF"/>
                          </a:solidFill>
                          <a:effectLst/>
                        </a:rPr>
                        <a:t> </a:t>
                      </a:r>
                      <a:r>
                        <a:rPr lang="en-US" sz="1600" b="1" dirty="0" err="1">
                          <a:solidFill>
                            <a:srgbClr val="0000FF"/>
                          </a:solidFill>
                          <a:effectLst/>
                        </a:rPr>
                        <a:t>Khó</a:t>
                      </a:r>
                      <a:r>
                        <a:rPr lang="en-US" sz="1600" b="1" dirty="0">
                          <a:solidFill>
                            <a:srgbClr val="0000FF"/>
                          </a:solidFill>
                          <a:effectLst/>
                        </a:rPr>
                        <a:t> </a:t>
                      </a:r>
                      <a:r>
                        <a:rPr lang="en-US" sz="1600" b="1" dirty="0" err="1">
                          <a:solidFill>
                            <a:srgbClr val="0000FF"/>
                          </a:solidFill>
                          <a:effectLst/>
                        </a:rPr>
                        <a:t>khăn</a:t>
                      </a:r>
                      <a:endParaRPr lang="en-GB" sz="1600" b="1" dirty="0">
                        <a:solidFill>
                          <a:srgbClr val="0000FF"/>
                        </a:solidFill>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r>
              <a:tr h="1132127">
                <a:tc>
                  <a:txBody>
                    <a:bodyPr/>
                    <a:lstStyle/>
                    <a:p>
                      <a:pPr marL="635" indent="-1905">
                        <a:lnSpc>
                          <a:spcPct val="115000"/>
                        </a:lnSpc>
                        <a:spcAft>
                          <a:spcPts val="0"/>
                        </a:spcAft>
                      </a:pPr>
                      <a:r>
                        <a:rPr lang="en-US" sz="1600" b="1" dirty="0" err="1">
                          <a:solidFill>
                            <a:srgbClr val="0000FF"/>
                          </a:solidFill>
                          <a:effectLst/>
                        </a:rPr>
                        <a:t>Trung</a:t>
                      </a:r>
                      <a:r>
                        <a:rPr lang="en-US" sz="1600" b="1" dirty="0">
                          <a:solidFill>
                            <a:srgbClr val="0000FF"/>
                          </a:solidFill>
                          <a:effectLst/>
                        </a:rPr>
                        <a:t> Á</a:t>
                      </a:r>
                      <a:endParaRPr lang="en-GB" sz="1600" b="1" dirty="0">
                        <a:solidFill>
                          <a:srgbClr val="0000FF"/>
                        </a:solidFill>
                        <a:effectLst/>
                        <a:latin typeface="Times New Roman"/>
                        <a:ea typeface="Times New Roman"/>
                      </a:endParaRPr>
                    </a:p>
                  </a:txBody>
                  <a:tcPr marL="20904" marR="20904" marT="20904" marB="20904">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dirty="0">
                          <a:effectLst/>
                        </a:rPr>
                        <a:t> </a:t>
                      </a:r>
                      <a:r>
                        <a:rPr lang="en-US" sz="1200" dirty="0" err="1">
                          <a:effectLst/>
                        </a:rPr>
                        <a:t>Trung</a:t>
                      </a:r>
                      <a:r>
                        <a:rPr lang="en-US" sz="1200" dirty="0">
                          <a:effectLst/>
                        </a:rPr>
                        <a:t> </a:t>
                      </a:r>
                      <a:r>
                        <a:rPr lang="en-US" sz="1200" dirty="0" err="1">
                          <a:effectLst/>
                        </a:rPr>
                        <a:t>tâm</a:t>
                      </a:r>
                      <a:r>
                        <a:rPr lang="en-US" sz="1200" dirty="0">
                          <a:effectLst/>
                        </a:rPr>
                        <a:t> </a:t>
                      </a:r>
                      <a:r>
                        <a:rPr lang="en-US" sz="1200" dirty="0" err="1">
                          <a:effectLst/>
                        </a:rPr>
                        <a:t>của</a:t>
                      </a:r>
                      <a:r>
                        <a:rPr lang="en-US" sz="1200" dirty="0">
                          <a:effectLst/>
                        </a:rPr>
                        <a:t> </a:t>
                      </a:r>
                      <a:r>
                        <a:rPr lang="en-US" sz="1200" dirty="0" err="1">
                          <a:effectLst/>
                        </a:rPr>
                        <a:t>châu</a:t>
                      </a:r>
                      <a:r>
                        <a:rPr lang="en-US" sz="1200" dirty="0">
                          <a:effectLst/>
                        </a:rPr>
                        <a:t> Á, </a:t>
                      </a:r>
                      <a:r>
                        <a:rPr lang="en-US" sz="1200" dirty="0" err="1">
                          <a:effectLst/>
                        </a:rPr>
                        <a:t>gồm</a:t>
                      </a:r>
                      <a:r>
                        <a:rPr lang="en-US" sz="1200" dirty="0">
                          <a:effectLst/>
                        </a:rPr>
                        <a:t>:</a:t>
                      </a:r>
                      <a:endParaRPr lang="en-GB" sz="1200" dirty="0">
                        <a:effectLst/>
                      </a:endParaRPr>
                    </a:p>
                    <a:p>
                      <a:pPr marL="635" indent="-1905">
                        <a:lnSpc>
                          <a:spcPct val="115000"/>
                        </a:lnSpc>
                        <a:spcAft>
                          <a:spcPts val="0"/>
                        </a:spcAft>
                      </a:pPr>
                      <a:r>
                        <a:rPr lang="en-US" sz="1200" dirty="0">
                          <a:effectLst/>
                        </a:rPr>
                        <a:t>+ </a:t>
                      </a:r>
                      <a:r>
                        <a:rPr lang="en-US" sz="1200" dirty="0" err="1">
                          <a:effectLst/>
                        </a:rPr>
                        <a:t>Phía</a:t>
                      </a:r>
                      <a:r>
                        <a:rPr lang="en-US" sz="1200" dirty="0">
                          <a:effectLst/>
                        </a:rPr>
                        <a:t> </a:t>
                      </a:r>
                      <a:r>
                        <a:rPr lang="en-US" sz="1200" dirty="0" err="1">
                          <a:effectLst/>
                        </a:rPr>
                        <a:t>tây</a:t>
                      </a:r>
                      <a:r>
                        <a:rPr lang="en-US" sz="1200" dirty="0">
                          <a:effectLst/>
                        </a:rPr>
                        <a:t> </a:t>
                      </a:r>
                      <a:r>
                        <a:rPr lang="en-US" sz="1200" dirty="0" err="1">
                          <a:effectLst/>
                        </a:rPr>
                        <a:t>là</a:t>
                      </a:r>
                      <a:r>
                        <a:rPr lang="en-US" sz="1200" dirty="0">
                          <a:effectLst/>
                        </a:rPr>
                        <a:t> </a:t>
                      </a:r>
                      <a:r>
                        <a:rPr lang="en-US" sz="1200" dirty="0" err="1">
                          <a:effectLst/>
                        </a:rPr>
                        <a:t>núi</a:t>
                      </a:r>
                      <a:r>
                        <a:rPr lang="en-US" sz="1200" dirty="0">
                          <a:effectLst/>
                        </a:rPr>
                        <a:t> </a:t>
                      </a:r>
                      <a:r>
                        <a:rPr lang="en-US" sz="1200" dirty="0" err="1">
                          <a:effectLst/>
                        </a:rPr>
                        <a:t>cao</a:t>
                      </a:r>
                      <a:r>
                        <a:rPr lang="en-US" sz="1200" dirty="0">
                          <a:effectLst/>
                        </a:rPr>
                        <a:t> (Pa-</a:t>
                      </a:r>
                      <a:r>
                        <a:rPr lang="en-US" sz="1200" dirty="0" err="1">
                          <a:effectLst/>
                        </a:rPr>
                        <a:t>mia</a:t>
                      </a:r>
                      <a:r>
                        <a:rPr lang="en-US" sz="1200" dirty="0">
                          <a:effectLst/>
                        </a:rPr>
                        <a:t>, </a:t>
                      </a:r>
                      <a:r>
                        <a:rPr lang="en-US" sz="1200" dirty="0" err="1">
                          <a:effectLst/>
                        </a:rPr>
                        <a:t>Thiên</a:t>
                      </a:r>
                      <a:r>
                        <a:rPr lang="en-US" sz="1200" dirty="0">
                          <a:effectLst/>
                        </a:rPr>
                        <a:t> </a:t>
                      </a:r>
                      <a:r>
                        <a:rPr lang="en-US" sz="1200" dirty="0" err="1">
                          <a:effectLst/>
                        </a:rPr>
                        <a:t>Sơn</a:t>
                      </a:r>
                      <a:r>
                        <a:rPr lang="en-US" sz="1200" dirty="0">
                          <a:effectLst/>
                        </a:rPr>
                        <a:t>, An-tai)</a:t>
                      </a:r>
                      <a:endParaRPr lang="en-GB" sz="1200" dirty="0">
                        <a:effectLst/>
                      </a:endParaRPr>
                    </a:p>
                    <a:p>
                      <a:pPr marL="635" indent="-1905">
                        <a:lnSpc>
                          <a:spcPct val="115000"/>
                        </a:lnSpc>
                        <a:spcAft>
                          <a:spcPts val="0"/>
                        </a:spcAft>
                      </a:pPr>
                      <a:r>
                        <a:rPr lang="en-US" sz="1200" dirty="0">
                          <a:effectLst/>
                        </a:rPr>
                        <a:t>+ </a:t>
                      </a:r>
                      <a:r>
                        <a:rPr lang="en-US" sz="1200" dirty="0" err="1">
                          <a:effectLst/>
                        </a:rPr>
                        <a:t>Trung</a:t>
                      </a:r>
                      <a:r>
                        <a:rPr lang="en-US" sz="1200" dirty="0">
                          <a:effectLst/>
                        </a:rPr>
                        <a:t> </a:t>
                      </a:r>
                      <a:r>
                        <a:rPr lang="en-US" sz="1200" dirty="0" err="1">
                          <a:effectLst/>
                        </a:rPr>
                        <a:t>tâm</a:t>
                      </a:r>
                      <a:r>
                        <a:rPr lang="en-US" sz="1200" dirty="0">
                          <a:effectLst/>
                        </a:rPr>
                        <a:t>: </a:t>
                      </a:r>
                      <a:r>
                        <a:rPr lang="en-US" sz="1200" dirty="0" err="1">
                          <a:effectLst/>
                        </a:rPr>
                        <a:t>hồ</a:t>
                      </a:r>
                      <a:r>
                        <a:rPr lang="en-US" sz="1200" dirty="0">
                          <a:effectLst/>
                        </a:rPr>
                        <a:t> A-ran.</a:t>
                      </a:r>
                      <a:endParaRPr lang="en-GB" sz="1200" dirty="0">
                        <a:effectLst/>
                      </a:endParaRPr>
                    </a:p>
                    <a:p>
                      <a:pPr marL="635" indent="-1905">
                        <a:lnSpc>
                          <a:spcPct val="115000"/>
                        </a:lnSpc>
                        <a:spcAft>
                          <a:spcPts val="0"/>
                        </a:spcAft>
                      </a:pPr>
                      <a:r>
                        <a:rPr lang="en-US" sz="1200" dirty="0">
                          <a:effectLst/>
                        </a:rPr>
                        <a:t>+ </a:t>
                      </a:r>
                      <a:r>
                        <a:rPr lang="en-US" sz="1200" dirty="0" err="1">
                          <a:effectLst/>
                        </a:rPr>
                        <a:t>Phía</a:t>
                      </a:r>
                      <a:r>
                        <a:rPr lang="en-US" sz="1200" dirty="0">
                          <a:effectLst/>
                        </a:rPr>
                        <a:t> </a:t>
                      </a:r>
                      <a:r>
                        <a:rPr lang="en-US" sz="1200" dirty="0" err="1">
                          <a:effectLst/>
                        </a:rPr>
                        <a:t>đông</a:t>
                      </a:r>
                      <a:r>
                        <a:rPr lang="en-US" sz="1200" dirty="0">
                          <a:effectLst/>
                        </a:rPr>
                        <a:t>: </a:t>
                      </a:r>
                      <a:r>
                        <a:rPr lang="en-US" sz="1200" dirty="0" err="1">
                          <a:effectLst/>
                        </a:rPr>
                        <a:t>đồng</a:t>
                      </a:r>
                      <a:r>
                        <a:rPr lang="en-US" sz="1200" dirty="0">
                          <a:effectLst/>
                        </a:rPr>
                        <a:t> </a:t>
                      </a:r>
                      <a:r>
                        <a:rPr lang="en-US" sz="1200" dirty="0" err="1">
                          <a:effectLst/>
                        </a:rPr>
                        <a:t>bằng</a:t>
                      </a:r>
                      <a:endParaRPr lang="en-GB" sz="1200" dirty="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dirty="0" err="1">
                          <a:effectLst/>
                        </a:rPr>
                        <a:t>Ôn</a:t>
                      </a:r>
                      <a:r>
                        <a:rPr lang="en-US" sz="1200" dirty="0">
                          <a:effectLst/>
                        </a:rPr>
                        <a:t> </a:t>
                      </a:r>
                      <a:r>
                        <a:rPr lang="en-US" sz="1200" dirty="0" err="1">
                          <a:effectLst/>
                        </a:rPr>
                        <a:t>đới</a:t>
                      </a:r>
                      <a:r>
                        <a:rPr lang="en-US" sz="1200" dirty="0">
                          <a:effectLst/>
                        </a:rPr>
                        <a:t> </a:t>
                      </a:r>
                      <a:r>
                        <a:rPr lang="en-US" sz="1200" dirty="0" err="1">
                          <a:effectLst/>
                        </a:rPr>
                        <a:t>lục</a:t>
                      </a:r>
                      <a:r>
                        <a:rPr lang="en-US" sz="1200" dirty="0">
                          <a:effectLst/>
                        </a:rPr>
                        <a:t> </a:t>
                      </a:r>
                      <a:r>
                        <a:rPr lang="en-US" sz="1200" dirty="0" err="1">
                          <a:effectLst/>
                        </a:rPr>
                        <a:t>địa</a:t>
                      </a:r>
                      <a:r>
                        <a:rPr lang="en-US" sz="1200" dirty="0">
                          <a:effectLst/>
                        </a:rPr>
                        <a:t> gay </a:t>
                      </a:r>
                      <a:r>
                        <a:rPr lang="en-US" sz="1200" dirty="0" err="1">
                          <a:effectLst/>
                        </a:rPr>
                        <a:t>gắt</a:t>
                      </a:r>
                      <a:endParaRPr lang="en-GB" sz="1200" dirty="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a:effectLst/>
                        </a:rPr>
                        <a:t>Không có biển </a:t>
                      </a:r>
                      <a:endParaRPr lang="en-GB" sz="1200">
                        <a:effectLst/>
                      </a:endParaRPr>
                    </a:p>
                    <a:p>
                      <a:pPr marL="635" indent="-1905">
                        <a:lnSpc>
                          <a:spcPct val="115000"/>
                        </a:lnSpc>
                        <a:spcAft>
                          <a:spcPts val="0"/>
                        </a:spcAft>
                      </a:pPr>
                      <a:r>
                        <a:rPr lang="en-US" sz="1200">
                          <a:effectLst/>
                        </a:rPr>
                        <a:t>Ít sông lớn, sông A-mu Đa-ra-ni-a, sông Xưa Đa-ra-ni-a</a:t>
                      </a:r>
                      <a:endParaRPr lang="en-GB" sz="120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dirty="0" err="1">
                          <a:effectLst/>
                        </a:rPr>
                        <a:t>Thảo</a:t>
                      </a:r>
                      <a:r>
                        <a:rPr lang="en-US" sz="1200" dirty="0">
                          <a:effectLst/>
                        </a:rPr>
                        <a:t> </a:t>
                      </a:r>
                      <a:r>
                        <a:rPr lang="en-US" sz="1200" dirty="0" err="1">
                          <a:effectLst/>
                        </a:rPr>
                        <a:t>nguyên</a:t>
                      </a:r>
                      <a:r>
                        <a:rPr lang="en-US" sz="1200" dirty="0">
                          <a:effectLst/>
                        </a:rPr>
                        <a:t>, </a:t>
                      </a:r>
                      <a:r>
                        <a:rPr lang="en-US" sz="1200" dirty="0" err="1">
                          <a:effectLst/>
                        </a:rPr>
                        <a:t>bán</a:t>
                      </a:r>
                      <a:r>
                        <a:rPr lang="en-US" sz="1200" dirty="0">
                          <a:effectLst/>
                        </a:rPr>
                        <a:t> </a:t>
                      </a:r>
                      <a:r>
                        <a:rPr lang="en-US" sz="1200" dirty="0" err="1">
                          <a:effectLst/>
                        </a:rPr>
                        <a:t>hoang</a:t>
                      </a:r>
                      <a:r>
                        <a:rPr lang="en-US" sz="1200" dirty="0">
                          <a:effectLst/>
                        </a:rPr>
                        <a:t> </a:t>
                      </a:r>
                      <a:r>
                        <a:rPr lang="en-US" sz="1200" dirty="0" err="1">
                          <a:effectLst/>
                        </a:rPr>
                        <a:t>mạc</a:t>
                      </a:r>
                      <a:r>
                        <a:rPr lang="en-US" sz="1200" dirty="0">
                          <a:effectLst/>
                        </a:rPr>
                        <a:t> </a:t>
                      </a:r>
                      <a:r>
                        <a:rPr lang="en-US" sz="1200" dirty="0" err="1">
                          <a:effectLst/>
                        </a:rPr>
                        <a:t>và</a:t>
                      </a:r>
                      <a:r>
                        <a:rPr lang="en-US" sz="1200" dirty="0">
                          <a:effectLst/>
                        </a:rPr>
                        <a:t> </a:t>
                      </a:r>
                      <a:r>
                        <a:rPr lang="en-US" sz="1200" dirty="0" err="1">
                          <a:effectLst/>
                        </a:rPr>
                        <a:t>hoang</a:t>
                      </a:r>
                      <a:r>
                        <a:rPr lang="en-US" sz="1200" dirty="0">
                          <a:effectLst/>
                        </a:rPr>
                        <a:t> </a:t>
                      </a:r>
                      <a:r>
                        <a:rPr lang="en-US" sz="1200" dirty="0" err="1">
                          <a:effectLst/>
                        </a:rPr>
                        <a:t>mạc</a:t>
                      </a:r>
                      <a:r>
                        <a:rPr lang="en-US" sz="1200" dirty="0">
                          <a:effectLst/>
                        </a:rPr>
                        <a:t>; </a:t>
                      </a:r>
                      <a:r>
                        <a:rPr lang="en-US" sz="1200" dirty="0" err="1">
                          <a:effectLst/>
                        </a:rPr>
                        <a:t>khu</a:t>
                      </a:r>
                      <a:r>
                        <a:rPr lang="en-US" sz="1200" dirty="0">
                          <a:effectLst/>
                        </a:rPr>
                        <a:t> </a:t>
                      </a:r>
                      <a:r>
                        <a:rPr lang="en-US" sz="1200" dirty="0" err="1">
                          <a:effectLst/>
                        </a:rPr>
                        <a:t>vực</a:t>
                      </a:r>
                      <a:r>
                        <a:rPr lang="en-US" sz="1200" dirty="0">
                          <a:effectLst/>
                        </a:rPr>
                        <a:t> </a:t>
                      </a:r>
                      <a:r>
                        <a:rPr lang="en-US" sz="1200" dirty="0" err="1">
                          <a:effectLst/>
                        </a:rPr>
                        <a:t>núi</a:t>
                      </a:r>
                      <a:r>
                        <a:rPr lang="en-US" sz="1200" dirty="0">
                          <a:effectLst/>
                        </a:rPr>
                        <a:t> </a:t>
                      </a:r>
                      <a:r>
                        <a:rPr lang="en-US" sz="1200" dirty="0" err="1">
                          <a:effectLst/>
                        </a:rPr>
                        <a:t>cao</a:t>
                      </a:r>
                      <a:r>
                        <a:rPr lang="en-US" sz="1200" dirty="0">
                          <a:effectLst/>
                        </a:rPr>
                        <a:t> </a:t>
                      </a:r>
                      <a:r>
                        <a:rPr lang="en-US" sz="1200" dirty="0" err="1">
                          <a:effectLst/>
                        </a:rPr>
                        <a:t>có</a:t>
                      </a:r>
                      <a:r>
                        <a:rPr lang="en-US" sz="1200" dirty="0">
                          <a:effectLst/>
                        </a:rPr>
                        <a:t> </a:t>
                      </a:r>
                      <a:r>
                        <a:rPr lang="en-US" sz="1200" dirty="0" err="1">
                          <a:effectLst/>
                        </a:rPr>
                        <a:t>rừng</a:t>
                      </a:r>
                      <a:r>
                        <a:rPr lang="en-US" sz="1200" dirty="0">
                          <a:effectLst/>
                        </a:rPr>
                        <a:t> </a:t>
                      </a:r>
                      <a:r>
                        <a:rPr lang="en-US" sz="1200" dirty="0" err="1">
                          <a:effectLst/>
                        </a:rPr>
                        <a:t>lá</a:t>
                      </a:r>
                      <a:r>
                        <a:rPr lang="en-US" sz="1200" dirty="0">
                          <a:effectLst/>
                        </a:rPr>
                        <a:t> </a:t>
                      </a:r>
                      <a:r>
                        <a:rPr lang="en-US" sz="1200" dirty="0" err="1">
                          <a:effectLst/>
                        </a:rPr>
                        <a:t>kim</a:t>
                      </a:r>
                      <a:r>
                        <a:rPr lang="en-US" sz="1200" dirty="0">
                          <a:effectLst/>
                        </a:rPr>
                        <a:t> </a:t>
                      </a:r>
                      <a:r>
                        <a:rPr lang="en-US" sz="1200" dirty="0" err="1">
                          <a:effectLst/>
                        </a:rPr>
                        <a:t>phát</a:t>
                      </a:r>
                      <a:r>
                        <a:rPr lang="en-US" sz="1200" dirty="0">
                          <a:effectLst/>
                        </a:rPr>
                        <a:t> </a:t>
                      </a:r>
                      <a:r>
                        <a:rPr lang="en-US" sz="1200" dirty="0" err="1">
                          <a:effectLst/>
                        </a:rPr>
                        <a:t>triển</a:t>
                      </a:r>
                      <a:r>
                        <a:rPr lang="en-US" sz="1200" dirty="0">
                          <a:effectLst/>
                        </a:rPr>
                        <a:t>.</a:t>
                      </a:r>
                      <a:endParaRPr lang="en-GB" sz="1200" dirty="0">
                        <a:effectLst/>
                        <a:latin typeface="Times New Roman"/>
                        <a:ea typeface="Times New Roman"/>
                      </a:endParaRPr>
                    </a:p>
                  </a:txBody>
                  <a:tcPr marL="22576" marR="22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a:effectLst/>
                        </a:rPr>
                        <a:t>Than đá, dầu mỏ, sắt, kim loại quý và kim loại màu.</a:t>
                      </a:r>
                      <a:endParaRPr lang="en-GB" sz="120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a:effectLst/>
                        </a:rPr>
                        <a:t> Nhiều dầu mỏ</a:t>
                      </a:r>
                      <a:endParaRPr lang="en-GB" sz="120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a:effectLst/>
                        </a:rPr>
                        <a:t> khô hạn</a:t>
                      </a:r>
                      <a:endParaRPr lang="en-GB" sz="120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32127">
                <a:tc>
                  <a:txBody>
                    <a:bodyPr/>
                    <a:lstStyle/>
                    <a:p>
                      <a:pPr marL="635" indent="-1905">
                        <a:lnSpc>
                          <a:spcPct val="115000"/>
                        </a:lnSpc>
                        <a:spcAft>
                          <a:spcPts val="0"/>
                        </a:spcAft>
                      </a:pPr>
                      <a:r>
                        <a:rPr lang="en-US" sz="1600" b="1" dirty="0" err="1">
                          <a:solidFill>
                            <a:srgbClr val="0000FF"/>
                          </a:solidFill>
                          <a:effectLst/>
                        </a:rPr>
                        <a:t>Tây</a:t>
                      </a:r>
                      <a:r>
                        <a:rPr lang="en-US" sz="1600" b="1" dirty="0">
                          <a:solidFill>
                            <a:srgbClr val="0000FF"/>
                          </a:solidFill>
                          <a:effectLst/>
                        </a:rPr>
                        <a:t>  Nam Á</a:t>
                      </a:r>
                      <a:endParaRPr lang="en-GB" sz="1600" b="1" dirty="0">
                        <a:solidFill>
                          <a:srgbClr val="0000FF"/>
                        </a:solidFill>
                        <a:effectLst/>
                        <a:latin typeface="Times New Roman"/>
                        <a:ea typeface="Times New Roman"/>
                      </a:endParaRPr>
                    </a:p>
                  </a:txBody>
                  <a:tcPr marL="20904" marR="20904" marT="20904" marB="20904">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dirty="0" err="1">
                          <a:effectLst/>
                        </a:rPr>
                        <a:t>Sơn</a:t>
                      </a:r>
                      <a:r>
                        <a:rPr lang="en-US" sz="1200" dirty="0">
                          <a:effectLst/>
                        </a:rPr>
                        <a:t> </a:t>
                      </a:r>
                      <a:r>
                        <a:rPr lang="en-US" sz="1200" dirty="0" err="1">
                          <a:effectLst/>
                        </a:rPr>
                        <a:t>nguyên</a:t>
                      </a:r>
                      <a:r>
                        <a:rPr lang="en-US" sz="1200" dirty="0">
                          <a:effectLst/>
                        </a:rPr>
                        <a:t> ở </a:t>
                      </a:r>
                      <a:r>
                        <a:rPr lang="en-US" sz="1200" dirty="0" err="1">
                          <a:effectLst/>
                        </a:rPr>
                        <a:t>bán</a:t>
                      </a:r>
                      <a:r>
                        <a:rPr lang="en-US" sz="1200" dirty="0">
                          <a:effectLst/>
                        </a:rPr>
                        <a:t> </a:t>
                      </a:r>
                      <a:r>
                        <a:rPr lang="en-US" sz="1200" dirty="0" err="1">
                          <a:effectLst/>
                        </a:rPr>
                        <a:t>đảo</a:t>
                      </a:r>
                      <a:r>
                        <a:rPr lang="en-US" sz="1200" dirty="0">
                          <a:effectLst/>
                        </a:rPr>
                        <a:t> A-</a:t>
                      </a:r>
                      <a:r>
                        <a:rPr lang="en-US" sz="1200" dirty="0" err="1">
                          <a:effectLst/>
                        </a:rPr>
                        <a:t>ráp</a:t>
                      </a:r>
                      <a:r>
                        <a:rPr lang="en-US" sz="1200" dirty="0">
                          <a:effectLst/>
                        </a:rPr>
                        <a:t>, </a:t>
                      </a:r>
                      <a:r>
                        <a:rPr lang="en-US" sz="1200" dirty="0" err="1">
                          <a:effectLst/>
                        </a:rPr>
                        <a:t>đồng</a:t>
                      </a:r>
                      <a:r>
                        <a:rPr lang="en-US" sz="1200" dirty="0">
                          <a:effectLst/>
                        </a:rPr>
                        <a:t> </a:t>
                      </a:r>
                      <a:r>
                        <a:rPr lang="en-US" sz="1200" dirty="0" err="1">
                          <a:effectLst/>
                        </a:rPr>
                        <a:t>bằng</a:t>
                      </a:r>
                      <a:r>
                        <a:rPr lang="en-US" sz="1200" dirty="0">
                          <a:effectLst/>
                        </a:rPr>
                        <a:t> </a:t>
                      </a:r>
                      <a:r>
                        <a:rPr lang="en-US" sz="1200" dirty="0" err="1">
                          <a:effectLst/>
                        </a:rPr>
                        <a:t>Lưỡng</a:t>
                      </a:r>
                      <a:r>
                        <a:rPr lang="en-US" sz="1200" dirty="0">
                          <a:effectLst/>
                        </a:rPr>
                        <a:t> </a:t>
                      </a:r>
                      <a:r>
                        <a:rPr lang="en-US" sz="1200" dirty="0" err="1">
                          <a:effectLst/>
                        </a:rPr>
                        <a:t>Hà</a:t>
                      </a:r>
                      <a:r>
                        <a:rPr lang="en-US" sz="1200" dirty="0">
                          <a:effectLst/>
                        </a:rPr>
                        <a:t> </a:t>
                      </a:r>
                      <a:r>
                        <a:rPr lang="en-US" sz="1200" dirty="0" err="1">
                          <a:effectLst/>
                        </a:rPr>
                        <a:t>và</a:t>
                      </a:r>
                      <a:r>
                        <a:rPr lang="en-US" sz="1200" dirty="0">
                          <a:effectLst/>
                        </a:rPr>
                        <a:t> </a:t>
                      </a:r>
                      <a:r>
                        <a:rPr lang="en-US" sz="1200" dirty="0" err="1">
                          <a:effectLst/>
                        </a:rPr>
                        <a:t>miền</a:t>
                      </a:r>
                      <a:r>
                        <a:rPr lang="en-US" sz="1200" dirty="0">
                          <a:effectLst/>
                        </a:rPr>
                        <a:t> </a:t>
                      </a:r>
                      <a:r>
                        <a:rPr lang="en-US" sz="1200" dirty="0" err="1">
                          <a:effectLst/>
                        </a:rPr>
                        <a:t>núi</a:t>
                      </a:r>
                      <a:r>
                        <a:rPr lang="en-US" sz="1200" dirty="0">
                          <a:effectLst/>
                        </a:rPr>
                        <a:t> </a:t>
                      </a:r>
                      <a:r>
                        <a:rPr lang="en-US" sz="1200" dirty="0" err="1">
                          <a:effectLst/>
                        </a:rPr>
                        <a:t>cao</a:t>
                      </a:r>
                      <a:r>
                        <a:rPr lang="en-US" sz="1200" dirty="0">
                          <a:effectLst/>
                        </a:rPr>
                        <a:t>.</a:t>
                      </a:r>
                      <a:endParaRPr lang="en-GB" sz="1200" dirty="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dirty="0" err="1">
                          <a:effectLst/>
                        </a:rPr>
                        <a:t>Cận</a:t>
                      </a:r>
                      <a:r>
                        <a:rPr lang="en-US" sz="1200" dirty="0">
                          <a:effectLst/>
                        </a:rPr>
                        <a:t> </a:t>
                      </a:r>
                      <a:r>
                        <a:rPr lang="en-US" sz="1200" dirty="0" err="1">
                          <a:effectLst/>
                        </a:rPr>
                        <a:t>nhiệt</a:t>
                      </a:r>
                      <a:r>
                        <a:rPr lang="en-US" sz="1200" dirty="0">
                          <a:effectLst/>
                        </a:rPr>
                        <a:t> </a:t>
                      </a:r>
                      <a:r>
                        <a:rPr lang="en-US" sz="1200" dirty="0" err="1">
                          <a:effectLst/>
                        </a:rPr>
                        <a:t>địa</a:t>
                      </a:r>
                      <a:r>
                        <a:rPr lang="en-US" sz="1200" dirty="0">
                          <a:effectLst/>
                        </a:rPr>
                        <a:t> </a:t>
                      </a:r>
                      <a:r>
                        <a:rPr lang="en-US" sz="1200" dirty="0" err="1">
                          <a:effectLst/>
                        </a:rPr>
                        <a:t>trung</a:t>
                      </a:r>
                      <a:r>
                        <a:rPr lang="en-US" sz="1200" dirty="0">
                          <a:effectLst/>
                        </a:rPr>
                        <a:t> </a:t>
                      </a:r>
                      <a:r>
                        <a:rPr lang="en-US" sz="1200" dirty="0" err="1">
                          <a:effectLst/>
                        </a:rPr>
                        <a:t>hải</a:t>
                      </a:r>
                      <a:r>
                        <a:rPr lang="en-US" sz="1200" dirty="0">
                          <a:effectLst/>
                        </a:rPr>
                        <a:t>, </a:t>
                      </a:r>
                      <a:r>
                        <a:rPr lang="en-US" sz="1200" dirty="0" err="1">
                          <a:effectLst/>
                        </a:rPr>
                        <a:t>nhiệt</a:t>
                      </a:r>
                      <a:r>
                        <a:rPr lang="en-US" sz="1200" dirty="0">
                          <a:effectLst/>
                        </a:rPr>
                        <a:t> </a:t>
                      </a:r>
                      <a:r>
                        <a:rPr lang="en-US" sz="1200" dirty="0" err="1">
                          <a:effectLst/>
                        </a:rPr>
                        <a:t>đới</a:t>
                      </a:r>
                      <a:r>
                        <a:rPr lang="en-US" sz="1200" dirty="0">
                          <a:effectLst/>
                        </a:rPr>
                        <a:t> </a:t>
                      </a:r>
                      <a:r>
                        <a:rPr lang="en-US" sz="1200" dirty="0" err="1">
                          <a:effectLst/>
                        </a:rPr>
                        <a:t>khô</a:t>
                      </a:r>
                      <a:endParaRPr lang="en-GB" sz="1200" dirty="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dirty="0" err="1">
                          <a:effectLst/>
                        </a:rPr>
                        <a:t>Hai</a:t>
                      </a:r>
                      <a:r>
                        <a:rPr lang="en-US" sz="1200" dirty="0">
                          <a:effectLst/>
                        </a:rPr>
                        <a:t> </a:t>
                      </a:r>
                      <a:r>
                        <a:rPr lang="en-US" sz="1200" dirty="0" err="1">
                          <a:effectLst/>
                        </a:rPr>
                        <a:t>sông</a:t>
                      </a:r>
                      <a:r>
                        <a:rPr lang="en-US" sz="1200" dirty="0">
                          <a:effectLst/>
                        </a:rPr>
                        <a:t> </a:t>
                      </a:r>
                      <a:r>
                        <a:rPr lang="en-US" sz="1200" dirty="0" err="1">
                          <a:effectLst/>
                        </a:rPr>
                        <a:t>lớn</a:t>
                      </a:r>
                      <a:r>
                        <a:rPr lang="en-US" sz="1200" dirty="0">
                          <a:effectLst/>
                        </a:rPr>
                        <a:t> </a:t>
                      </a:r>
                      <a:r>
                        <a:rPr lang="en-US" sz="1200" dirty="0" err="1">
                          <a:effectLst/>
                        </a:rPr>
                        <a:t>trong</a:t>
                      </a:r>
                      <a:r>
                        <a:rPr lang="en-US" sz="1200" dirty="0">
                          <a:effectLst/>
                        </a:rPr>
                        <a:t> </a:t>
                      </a:r>
                      <a:r>
                        <a:rPr lang="en-US" sz="1200" dirty="0" err="1">
                          <a:effectLst/>
                        </a:rPr>
                        <a:t>khu</a:t>
                      </a:r>
                      <a:r>
                        <a:rPr lang="en-US" sz="1200" dirty="0">
                          <a:effectLst/>
                        </a:rPr>
                        <a:t> </a:t>
                      </a:r>
                      <a:r>
                        <a:rPr lang="en-US" sz="1200" dirty="0" err="1">
                          <a:effectLst/>
                        </a:rPr>
                        <a:t>vực</a:t>
                      </a:r>
                      <a:r>
                        <a:rPr lang="en-US" sz="1200" dirty="0">
                          <a:effectLst/>
                        </a:rPr>
                        <a:t> </a:t>
                      </a:r>
                      <a:r>
                        <a:rPr lang="en-US" sz="1200" dirty="0" err="1">
                          <a:effectLst/>
                        </a:rPr>
                        <a:t>là</a:t>
                      </a:r>
                      <a:r>
                        <a:rPr lang="en-US" sz="1200" dirty="0">
                          <a:effectLst/>
                        </a:rPr>
                        <a:t> Ti - </a:t>
                      </a:r>
                      <a:r>
                        <a:rPr lang="en-US" sz="1200" dirty="0" err="1">
                          <a:effectLst/>
                        </a:rPr>
                        <a:t>grơ</a:t>
                      </a:r>
                      <a:r>
                        <a:rPr lang="en-US" sz="1200" dirty="0">
                          <a:effectLst/>
                        </a:rPr>
                        <a:t> (Tigris) </a:t>
                      </a:r>
                      <a:r>
                        <a:rPr lang="en-US" sz="1200" dirty="0" err="1">
                          <a:effectLst/>
                        </a:rPr>
                        <a:t>và</a:t>
                      </a:r>
                      <a:r>
                        <a:rPr lang="en-US" sz="1200" dirty="0">
                          <a:effectLst/>
                        </a:rPr>
                        <a:t> ơ-</a:t>
                      </a:r>
                      <a:r>
                        <a:rPr lang="en-US" sz="1200" dirty="0" err="1">
                          <a:effectLst/>
                        </a:rPr>
                        <a:t>phrát</a:t>
                      </a:r>
                      <a:r>
                        <a:rPr lang="en-US" sz="1200" dirty="0">
                          <a:effectLst/>
                        </a:rPr>
                        <a:t> (Euphrates), </a:t>
                      </a:r>
                      <a:r>
                        <a:rPr lang="en-US" sz="1200" dirty="0" err="1">
                          <a:effectLst/>
                        </a:rPr>
                        <a:t>biển</a:t>
                      </a:r>
                      <a:r>
                        <a:rPr lang="en-US" sz="1200" dirty="0">
                          <a:effectLst/>
                        </a:rPr>
                        <a:t> </a:t>
                      </a:r>
                      <a:r>
                        <a:rPr lang="en-US" sz="1200" dirty="0" err="1">
                          <a:effectLst/>
                        </a:rPr>
                        <a:t>Chết</a:t>
                      </a:r>
                      <a:r>
                        <a:rPr lang="en-US" sz="1200" dirty="0">
                          <a:effectLst/>
                        </a:rPr>
                        <a:t> </a:t>
                      </a:r>
                      <a:endParaRPr lang="en-GB" sz="1200" dirty="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a:effectLst/>
                        </a:rPr>
                        <a:t>Hoang mạc và bán hoang mạc, </a:t>
                      </a:r>
                      <a:endParaRPr lang="en-GB" sz="1200">
                        <a:effectLst/>
                      </a:endParaRPr>
                    </a:p>
                    <a:p>
                      <a:pPr marL="635" indent="-1905">
                        <a:lnSpc>
                          <a:spcPct val="115000"/>
                        </a:lnSpc>
                        <a:spcAft>
                          <a:spcPts val="0"/>
                        </a:spcAft>
                      </a:pPr>
                      <a:r>
                        <a:rPr lang="en-US" sz="1200">
                          <a:effectLst/>
                        </a:rPr>
                        <a:t>rừng thưa và cây bụi, rừng và cây bụi lá cứng địa trung hải</a:t>
                      </a:r>
                      <a:endParaRPr lang="en-GB" sz="1200">
                        <a:effectLst/>
                        <a:latin typeface="Times New Roman"/>
                        <a:ea typeface="Times New Roman"/>
                      </a:endParaRPr>
                    </a:p>
                  </a:txBody>
                  <a:tcPr marL="22576" marR="22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a:effectLst/>
                        </a:rPr>
                        <a:t>1/2 lượng dầu mỏ trên thế giới, đồng, sắt, than đá,...</a:t>
                      </a:r>
                      <a:endParaRPr lang="en-GB" sz="120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a:effectLst/>
                        </a:rPr>
                        <a:t> Nhiều dầu mỏ</a:t>
                      </a:r>
                      <a:endParaRPr lang="en-GB" sz="120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a:effectLst/>
                        </a:rPr>
                        <a:t> Khô hạn</a:t>
                      </a:r>
                      <a:endParaRPr lang="en-GB" sz="120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838257">
                <a:tc>
                  <a:txBody>
                    <a:bodyPr/>
                    <a:lstStyle/>
                    <a:p>
                      <a:pPr marL="635" indent="-1905">
                        <a:lnSpc>
                          <a:spcPct val="115000"/>
                        </a:lnSpc>
                        <a:spcAft>
                          <a:spcPts val="0"/>
                        </a:spcAft>
                      </a:pPr>
                      <a:r>
                        <a:rPr lang="en-US" sz="1600" b="1" dirty="0">
                          <a:solidFill>
                            <a:srgbClr val="0000FF"/>
                          </a:solidFill>
                          <a:effectLst/>
                        </a:rPr>
                        <a:t> Nam Á</a:t>
                      </a:r>
                      <a:endParaRPr lang="en-GB" sz="1600" b="1" dirty="0">
                        <a:solidFill>
                          <a:srgbClr val="0000FF"/>
                        </a:solidFill>
                        <a:effectLst/>
                        <a:latin typeface="Times New Roman"/>
                        <a:ea typeface="Times New Roman"/>
                      </a:endParaRPr>
                    </a:p>
                  </a:txBody>
                  <a:tcPr marL="20904" marR="20904" marT="20904" marB="20904">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a:effectLst/>
                        </a:rPr>
                        <a:t>+ Núi Himalaya.</a:t>
                      </a:r>
                      <a:endParaRPr lang="en-GB" sz="1200">
                        <a:effectLst/>
                      </a:endParaRPr>
                    </a:p>
                    <a:p>
                      <a:pPr marL="635" indent="-1905">
                        <a:lnSpc>
                          <a:spcPct val="115000"/>
                        </a:lnSpc>
                        <a:spcAft>
                          <a:spcPts val="0"/>
                        </a:spcAft>
                      </a:pPr>
                      <a:r>
                        <a:rPr lang="en-US" sz="1200">
                          <a:effectLst/>
                        </a:rPr>
                        <a:t>+ Sơn nguyên Iran, Đê-can</a:t>
                      </a:r>
                      <a:endParaRPr lang="en-GB" sz="1200">
                        <a:effectLst/>
                      </a:endParaRPr>
                    </a:p>
                    <a:p>
                      <a:pPr marL="635" indent="-1905">
                        <a:lnSpc>
                          <a:spcPct val="115000"/>
                        </a:lnSpc>
                        <a:spcAft>
                          <a:spcPts val="0"/>
                        </a:spcAft>
                      </a:pPr>
                      <a:r>
                        <a:rPr lang="en-US" sz="1200">
                          <a:effectLst/>
                        </a:rPr>
                        <a:t>+ Đồng bằng Ấn Hằng</a:t>
                      </a:r>
                      <a:endParaRPr lang="en-GB" sz="120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a:effectLst/>
                        </a:rPr>
                        <a:t> Nhiệt đới gió mùa điển hình và phân hóa theo độ cao</a:t>
                      </a:r>
                      <a:endParaRPr lang="en-GB" sz="120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a:effectLst/>
                        </a:rPr>
                        <a:t>Nhiều sông lớn: sông Ấn, sông Hằng…</a:t>
                      </a:r>
                      <a:endParaRPr lang="en-GB" sz="120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dirty="0" err="1">
                          <a:effectLst/>
                        </a:rPr>
                        <a:t>Rừng</a:t>
                      </a:r>
                      <a:r>
                        <a:rPr lang="en-US" sz="1200" dirty="0">
                          <a:effectLst/>
                        </a:rPr>
                        <a:t> </a:t>
                      </a:r>
                      <a:r>
                        <a:rPr lang="en-US" sz="1200" dirty="0" err="1">
                          <a:effectLst/>
                        </a:rPr>
                        <a:t>nhiệt</a:t>
                      </a:r>
                      <a:r>
                        <a:rPr lang="en-US" sz="1200" dirty="0">
                          <a:effectLst/>
                        </a:rPr>
                        <a:t> </a:t>
                      </a:r>
                      <a:r>
                        <a:rPr lang="en-US" sz="1200" dirty="0" err="1">
                          <a:effectLst/>
                        </a:rPr>
                        <a:t>đới</a:t>
                      </a:r>
                      <a:r>
                        <a:rPr lang="en-US" sz="1200" dirty="0">
                          <a:effectLst/>
                        </a:rPr>
                        <a:t> </a:t>
                      </a:r>
                      <a:r>
                        <a:rPr lang="en-US" sz="1200" dirty="0" err="1">
                          <a:effectLst/>
                        </a:rPr>
                        <a:t>ẩm</a:t>
                      </a:r>
                      <a:r>
                        <a:rPr lang="en-US" sz="1200" dirty="0">
                          <a:effectLst/>
                        </a:rPr>
                        <a:t> ở; </a:t>
                      </a:r>
                      <a:r>
                        <a:rPr lang="en-US" sz="1200" dirty="0" err="1">
                          <a:effectLst/>
                        </a:rPr>
                        <a:t>xavan</a:t>
                      </a:r>
                      <a:r>
                        <a:rPr lang="en-US" sz="1200" dirty="0">
                          <a:effectLst/>
                        </a:rPr>
                        <a:t>, </a:t>
                      </a:r>
                      <a:r>
                        <a:rPr lang="en-US" sz="1200" dirty="0" err="1">
                          <a:effectLst/>
                        </a:rPr>
                        <a:t>rừng</a:t>
                      </a:r>
                      <a:r>
                        <a:rPr lang="en-US" sz="1200" dirty="0">
                          <a:effectLst/>
                        </a:rPr>
                        <a:t> </a:t>
                      </a:r>
                      <a:r>
                        <a:rPr lang="en-US" sz="1200" dirty="0" err="1">
                          <a:effectLst/>
                        </a:rPr>
                        <a:t>thưa</a:t>
                      </a:r>
                      <a:r>
                        <a:rPr lang="en-US" sz="1200" dirty="0">
                          <a:effectLst/>
                        </a:rPr>
                        <a:t> </a:t>
                      </a:r>
                      <a:r>
                        <a:rPr lang="en-US" sz="1200" dirty="0" err="1">
                          <a:effectLst/>
                        </a:rPr>
                        <a:t>và</a:t>
                      </a:r>
                      <a:r>
                        <a:rPr lang="en-US" sz="1200" dirty="0">
                          <a:effectLst/>
                        </a:rPr>
                        <a:t> </a:t>
                      </a:r>
                      <a:r>
                        <a:rPr lang="en-US" sz="1200" dirty="0" err="1">
                          <a:effectLst/>
                        </a:rPr>
                        <a:t>xavan</a:t>
                      </a:r>
                      <a:r>
                        <a:rPr lang="en-US" sz="1200" dirty="0">
                          <a:effectLst/>
                        </a:rPr>
                        <a:t>, </a:t>
                      </a:r>
                      <a:r>
                        <a:rPr lang="en-US" sz="1200" dirty="0" err="1">
                          <a:effectLst/>
                        </a:rPr>
                        <a:t>cây</a:t>
                      </a:r>
                      <a:r>
                        <a:rPr lang="en-US" sz="1200" dirty="0">
                          <a:effectLst/>
                        </a:rPr>
                        <a:t> </a:t>
                      </a:r>
                      <a:r>
                        <a:rPr lang="en-US" sz="1200" dirty="0" err="1">
                          <a:effectLst/>
                        </a:rPr>
                        <a:t>bụi</a:t>
                      </a:r>
                      <a:r>
                        <a:rPr lang="en-US" sz="1200" dirty="0">
                          <a:effectLst/>
                        </a:rPr>
                        <a:t>.</a:t>
                      </a:r>
                      <a:endParaRPr lang="en-GB" sz="1200" dirty="0">
                        <a:effectLst/>
                        <a:latin typeface="Times New Roman"/>
                        <a:ea typeface="Times New Roman"/>
                      </a:endParaRPr>
                    </a:p>
                  </a:txBody>
                  <a:tcPr marL="22576" marR="22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dirty="0">
                          <a:effectLst/>
                        </a:rPr>
                        <a:t>Than, </a:t>
                      </a:r>
                      <a:r>
                        <a:rPr lang="en-US" sz="1200" dirty="0" err="1">
                          <a:effectLst/>
                        </a:rPr>
                        <a:t>sắt</a:t>
                      </a:r>
                      <a:r>
                        <a:rPr lang="en-US" sz="1200" dirty="0">
                          <a:effectLst/>
                        </a:rPr>
                        <a:t>, </a:t>
                      </a:r>
                      <a:r>
                        <a:rPr lang="en-US" sz="1200" dirty="0" err="1">
                          <a:effectLst/>
                        </a:rPr>
                        <a:t>mangan</a:t>
                      </a:r>
                      <a:r>
                        <a:rPr lang="en-US" sz="1200" dirty="0">
                          <a:effectLst/>
                        </a:rPr>
                        <a:t>, </a:t>
                      </a:r>
                      <a:r>
                        <a:rPr lang="en-US" sz="1200" dirty="0" err="1">
                          <a:effectLst/>
                        </a:rPr>
                        <a:t>đồng</a:t>
                      </a:r>
                      <a:r>
                        <a:rPr lang="en-US" sz="1200" dirty="0">
                          <a:effectLst/>
                        </a:rPr>
                        <a:t>, </a:t>
                      </a:r>
                      <a:r>
                        <a:rPr lang="en-US" sz="1200" dirty="0" err="1">
                          <a:effectLst/>
                        </a:rPr>
                        <a:t>dầu</a:t>
                      </a:r>
                      <a:r>
                        <a:rPr lang="en-US" sz="1200" dirty="0">
                          <a:effectLst/>
                        </a:rPr>
                        <a:t> </a:t>
                      </a:r>
                      <a:r>
                        <a:rPr lang="en-US" sz="1200" dirty="0" err="1">
                          <a:effectLst/>
                        </a:rPr>
                        <a:t>mỏ</a:t>
                      </a:r>
                      <a:r>
                        <a:rPr lang="en-US" sz="1200" dirty="0">
                          <a:effectLst/>
                        </a:rPr>
                        <a:t>,...</a:t>
                      </a:r>
                      <a:endParaRPr lang="en-GB" sz="1200" dirty="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a:effectLst/>
                        </a:rPr>
                        <a:t>Phát triển nông nghiệp</a:t>
                      </a:r>
                      <a:endParaRPr lang="en-GB" sz="120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a:effectLst/>
                        </a:rPr>
                        <a:t>Nhiều thiên tai, ngập lụt</a:t>
                      </a:r>
                      <a:endParaRPr lang="en-GB" sz="120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425998">
                <a:tc>
                  <a:txBody>
                    <a:bodyPr/>
                    <a:lstStyle/>
                    <a:p>
                      <a:pPr marL="635" indent="-1905">
                        <a:lnSpc>
                          <a:spcPct val="115000"/>
                        </a:lnSpc>
                        <a:spcAft>
                          <a:spcPts val="0"/>
                        </a:spcAft>
                      </a:pPr>
                      <a:r>
                        <a:rPr lang="en-US" sz="1600" b="1" dirty="0" err="1">
                          <a:solidFill>
                            <a:srgbClr val="0000FF"/>
                          </a:solidFill>
                          <a:effectLst/>
                        </a:rPr>
                        <a:t>Đông</a:t>
                      </a:r>
                      <a:r>
                        <a:rPr lang="en-US" sz="1600" b="1" dirty="0">
                          <a:solidFill>
                            <a:srgbClr val="0000FF"/>
                          </a:solidFill>
                          <a:effectLst/>
                        </a:rPr>
                        <a:t> Á</a:t>
                      </a:r>
                      <a:endParaRPr lang="en-GB" sz="1600" b="1" dirty="0">
                        <a:solidFill>
                          <a:srgbClr val="0000FF"/>
                        </a:solidFill>
                        <a:effectLst/>
                        <a:latin typeface="Times New Roman"/>
                        <a:ea typeface="Times New Roman"/>
                      </a:endParaRPr>
                    </a:p>
                  </a:txBody>
                  <a:tcPr marL="20904" marR="20904" marT="20904" marB="20904">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a:effectLst/>
                        </a:rPr>
                        <a:t>- Lục địa: địa hình đa dạng: núi, sơn nguyên, bồn địa, hoang mạc, đồng bằng</a:t>
                      </a:r>
                      <a:endParaRPr lang="en-GB" sz="1200">
                        <a:effectLst/>
                      </a:endParaRPr>
                    </a:p>
                    <a:p>
                      <a:pPr marL="635" indent="-1905">
                        <a:lnSpc>
                          <a:spcPct val="115000"/>
                        </a:lnSpc>
                        <a:spcAft>
                          <a:spcPts val="0"/>
                        </a:spcAft>
                      </a:pPr>
                      <a:r>
                        <a:rPr lang="en-US" sz="1200">
                          <a:effectLst/>
                        </a:rPr>
                        <a:t>- Đảo, quần đảo: núi lửa</a:t>
                      </a:r>
                      <a:endParaRPr lang="en-GB" sz="120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a:effectLst/>
                        </a:rPr>
                        <a:t>- Phân hoá từ bắc xuống nam, từ tây sang đông.</a:t>
                      </a:r>
                      <a:endParaRPr lang="en-GB" sz="1200">
                        <a:effectLst/>
                      </a:endParaRPr>
                    </a:p>
                    <a:p>
                      <a:pPr marL="635" indent="-1905">
                        <a:lnSpc>
                          <a:spcPct val="115000"/>
                        </a:lnSpc>
                        <a:spcAft>
                          <a:spcPts val="0"/>
                        </a:spcAft>
                      </a:pPr>
                      <a:r>
                        <a:rPr lang="en-US" sz="1200">
                          <a:effectLst/>
                        </a:rPr>
                        <a:t>- Phía tây và phía bắc có khí hậu khắc nghiệt hơn</a:t>
                      </a:r>
                      <a:endParaRPr lang="en-GB" sz="120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a:effectLst/>
                        </a:rPr>
                        <a:t>Nhiều sông lớn: Hoàng Hà, Trường Giang,...</a:t>
                      </a:r>
                      <a:endParaRPr lang="en-GB" sz="120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dirty="0" err="1">
                          <a:effectLst/>
                        </a:rPr>
                        <a:t>Đa</a:t>
                      </a:r>
                      <a:r>
                        <a:rPr lang="en-US" sz="1200" dirty="0">
                          <a:effectLst/>
                        </a:rPr>
                        <a:t> </a:t>
                      </a:r>
                      <a:r>
                        <a:rPr lang="en-US" sz="1200" dirty="0" err="1">
                          <a:effectLst/>
                        </a:rPr>
                        <a:t>dạng</a:t>
                      </a:r>
                      <a:r>
                        <a:rPr lang="en-US" sz="1200" dirty="0">
                          <a:effectLst/>
                        </a:rPr>
                        <a:t>: </a:t>
                      </a:r>
                      <a:r>
                        <a:rPr lang="en-US" sz="1200" dirty="0" err="1">
                          <a:effectLst/>
                        </a:rPr>
                        <a:t>rừng</a:t>
                      </a:r>
                      <a:r>
                        <a:rPr lang="en-US" sz="1200" dirty="0">
                          <a:effectLst/>
                        </a:rPr>
                        <a:t> </a:t>
                      </a:r>
                      <a:r>
                        <a:rPr lang="en-US" sz="1200" dirty="0" err="1">
                          <a:effectLst/>
                        </a:rPr>
                        <a:t>lá</a:t>
                      </a:r>
                      <a:r>
                        <a:rPr lang="en-US" sz="1200" dirty="0">
                          <a:effectLst/>
                        </a:rPr>
                        <a:t> </a:t>
                      </a:r>
                      <a:r>
                        <a:rPr lang="en-US" sz="1200" dirty="0" err="1">
                          <a:effectLst/>
                        </a:rPr>
                        <a:t>kim</a:t>
                      </a:r>
                      <a:r>
                        <a:rPr lang="en-US" sz="1200" dirty="0">
                          <a:effectLst/>
                        </a:rPr>
                        <a:t>, </a:t>
                      </a:r>
                      <a:r>
                        <a:rPr lang="en-US" sz="1200" dirty="0" err="1">
                          <a:effectLst/>
                        </a:rPr>
                        <a:t>thảo</a:t>
                      </a:r>
                      <a:r>
                        <a:rPr lang="en-US" sz="1200" dirty="0">
                          <a:effectLst/>
                        </a:rPr>
                        <a:t> </a:t>
                      </a:r>
                      <a:r>
                        <a:rPr lang="en-US" sz="1200" dirty="0" err="1">
                          <a:effectLst/>
                        </a:rPr>
                        <a:t>nguyên</a:t>
                      </a:r>
                      <a:r>
                        <a:rPr lang="en-US" sz="1200" dirty="0">
                          <a:effectLst/>
                        </a:rPr>
                        <a:t>, </a:t>
                      </a:r>
                      <a:r>
                        <a:rPr lang="en-US" sz="1200" dirty="0" err="1">
                          <a:effectLst/>
                        </a:rPr>
                        <a:t>rừng</a:t>
                      </a:r>
                      <a:r>
                        <a:rPr lang="en-US" sz="1200" dirty="0">
                          <a:effectLst/>
                        </a:rPr>
                        <a:t> </a:t>
                      </a:r>
                      <a:r>
                        <a:rPr lang="en-US" sz="1200" dirty="0" err="1">
                          <a:effectLst/>
                        </a:rPr>
                        <a:t>lá</a:t>
                      </a:r>
                      <a:r>
                        <a:rPr lang="en-US" sz="1200" dirty="0">
                          <a:effectLst/>
                        </a:rPr>
                        <a:t> </a:t>
                      </a:r>
                      <a:r>
                        <a:rPr lang="en-US" sz="1200" dirty="0" err="1">
                          <a:effectLst/>
                        </a:rPr>
                        <a:t>rộng</a:t>
                      </a:r>
                      <a:r>
                        <a:rPr lang="en-US" sz="1200" dirty="0">
                          <a:effectLst/>
                        </a:rPr>
                        <a:t> </a:t>
                      </a:r>
                      <a:r>
                        <a:rPr lang="en-US" sz="1200" dirty="0" err="1">
                          <a:effectLst/>
                        </a:rPr>
                        <a:t>cận</a:t>
                      </a:r>
                      <a:r>
                        <a:rPr lang="en-US" sz="1200" dirty="0">
                          <a:effectLst/>
                        </a:rPr>
                        <a:t> </a:t>
                      </a:r>
                      <a:r>
                        <a:rPr lang="en-US" sz="1200" dirty="0" err="1">
                          <a:effectLst/>
                        </a:rPr>
                        <a:t>nhiệt</a:t>
                      </a:r>
                      <a:r>
                        <a:rPr lang="en-US" sz="1200" dirty="0">
                          <a:effectLst/>
                        </a:rPr>
                        <a:t>.</a:t>
                      </a:r>
                      <a:endParaRPr lang="en-GB" sz="1200" dirty="0">
                        <a:effectLst/>
                        <a:latin typeface="Times New Roman"/>
                        <a:ea typeface="Times New Roman"/>
                      </a:endParaRPr>
                    </a:p>
                  </a:txBody>
                  <a:tcPr marL="22576" marR="22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dirty="0">
                          <a:effectLst/>
                        </a:rPr>
                        <a:t>Than, </a:t>
                      </a:r>
                      <a:r>
                        <a:rPr lang="en-US" sz="1200" dirty="0" err="1">
                          <a:effectLst/>
                        </a:rPr>
                        <a:t>sắt</a:t>
                      </a:r>
                      <a:r>
                        <a:rPr lang="en-US" sz="1200" dirty="0">
                          <a:effectLst/>
                        </a:rPr>
                        <a:t>, </a:t>
                      </a:r>
                      <a:r>
                        <a:rPr lang="en-US" sz="1200" dirty="0" err="1">
                          <a:effectLst/>
                        </a:rPr>
                        <a:t>dầu</a:t>
                      </a:r>
                      <a:r>
                        <a:rPr lang="en-US" sz="1200" dirty="0">
                          <a:effectLst/>
                        </a:rPr>
                        <a:t> </a:t>
                      </a:r>
                      <a:r>
                        <a:rPr lang="en-US" sz="1200" dirty="0" err="1">
                          <a:effectLst/>
                        </a:rPr>
                        <a:t>mỏ</a:t>
                      </a:r>
                      <a:r>
                        <a:rPr lang="en-US" sz="1200" dirty="0">
                          <a:effectLst/>
                        </a:rPr>
                        <a:t>, man-</a:t>
                      </a:r>
                      <a:r>
                        <a:rPr lang="en-US" sz="1200" dirty="0" err="1">
                          <a:effectLst/>
                        </a:rPr>
                        <a:t>gan</a:t>
                      </a:r>
                      <a:r>
                        <a:rPr lang="en-US" sz="1200" dirty="0">
                          <a:effectLst/>
                        </a:rPr>
                        <a:t>,...</a:t>
                      </a:r>
                      <a:endParaRPr lang="en-GB" sz="1200" dirty="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dirty="0" err="1">
                          <a:effectLst/>
                        </a:rPr>
                        <a:t>Phát</a:t>
                      </a:r>
                      <a:r>
                        <a:rPr lang="en-US" sz="1200" dirty="0">
                          <a:effectLst/>
                        </a:rPr>
                        <a:t> </a:t>
                      </a:r>
                      <a:r>
                        <a:rPr lang="en-US" sz="1200" dirty="0" err="1">
                          <a:effectLst/>
                        </a:rPr>
                        <a:t>triển</a:t>
                      </a:r>
                      <a:r>
                        <a:rPr lang="en-US" sz="1200" dirty="0">
                          <a:effectLst/>
                        </a:rPr>
                        <a:t> </a:t>
                      </a:r>
                      <a:r>
                        <a:rPr lang="en-US" sz="1200" dirty="0" err="1">
                          <a:effectLst/>
                        </a:rPr>
                        <a:t>kinh</a:t>
                      </a:r>
                      <a:r>
                        <a:rPr lang="en-US" sz="1200" dirty="0">
                          <a:effectLst/>
                        </a:rPr>
                        <a:t> </a:t>
                      </a:r>
                      <a:r>
                        <a:rPr lang="en-US" sz="1200" dirty="0" err="1">
                          <a:effectLst/>
                        </a:rPr>
                        <a:t>tế</a:t>
                      </a:r>
                      <a:r>
                        <a:rPr lang="en-US" sz="1200" dirty="0">
                          <a:effectLst/>
                        </a:rPr>
                        <a:t> </a:t>
                      </a:r>
                      <a:r>
                        <a:rPr lang="en-US" sz="1200" dirty="0" err="1">
                          <a:effectLst/>
                        </a:rPr>
                        <a:t>đa</a:t>
                      </a:r>
                      <a:r>
                        <a:rPr lang="en-US" sz="1200" dirty="0">
                          <a:effectLst/>
                        </a:rPr>
                        <a:t> </a:t>
                      </a:r>
                      <a:r>
                        <a:rPr lang="en-US" sz="1200" dirty="0" err="1">
                          <a:effectLst/>
                        </a:rPr>
                        <a:t>dạng</a:t>
                      </a:r>
                      <a:endParaRPr lang="en-GB" sz="1200" dirty="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635" indent="-1905">
                        <a:lnSpc>
                          <a:spcPct val="115000"/>
                        </a:lnSpc>
                        <a:spcAft>
                          <a:spcPts val="0"/>
                        </a:spcAft>
                      </a:pPr>
                      <a:r>
                        <a:rPr lang="en-US" sz="1200" dirty="0" err="1">
                          <a:effectLst/>
                        </a:rPr>
                        <a:t>Nhiều</a:t>
                      </a:r>
                      <a:r>
                        <a:rPr lang="en-US" sz="1200" dirty="0">
                          <a:effectLst/>
                        </a:rPr>
                        <a:t> </a:t>
                      </a:r>
                      <a:r>
                        <a:rPr lang="en-US" sz="1200" dirty="0" err="1">
                          <a:effectLst/>
                        </a:rPr>
                        <a:t>thiên</a:t>
                      </a:r>
                      <a:r>
                        <a:rPr lang="en-US" sz="1200" dirty="0">
                          <a:effectLst/>
                        </a:rPr>
                        <a:t> tai, </a:t>
                      </a:r>
                      <a:r>
                        <a:rPr lang="en-US" sz="1200" dirty="0" err="1">
                          <a:effectLst/>
                        </a:rPr>
                        <a:t>ngập</a:t>
                      </a:r>
                      <a:r>
                        <a:rPr lang="en-US" sz="1200" dirty="0">
                          <a:effectLst/>
                        </a:rPr>
                        <a:t> </a:t>
                      </a:r>
                      <a:r>
                        <a:rPr lang="en-US" sz="1200" dirty="0" err="1">
                          <a:effectLst/>
                        </a:rPr>
                        <a:t>lụt</a:t>
                      </a:r>
                      <a:endParaRPr lang="en-GB" sz="1200" dirty="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132127">
                <a:tc>
                  <a:txBody>
                    <a:bodyPr/>
                    <a:lstStyle/>
                    <a:p>
                      <a:pPr marL="635" indent="-1905">
                        <a:lnSpc>
                          <a:spcPct val="115000"/>
                        </a:lnSpc>
                        <a:spcAft>
                          <a:spcPts val="0"/>
                        </a:spcAft>
                      </a:pPr>
                      <a:r>
                        <a:rPr lang="en-US" sz="1600" b="1" dirty="0" err="1">
                          <a:solidFill>
                            <a:srgbClr val="0000FF"/>
                          </a:solidFill>
                          <a:effectLst/>
                        </a:rPr>
                        <a:t>Đông</a:t>
                      </a:r>
                      <a:r>
                        <a:rPr lang="en-US" sz="1600" b="1" dirty="0">
                          <a:solidFill>
                            <a:srgbClr val="0000FF"/>
                          </a:solidFill>
                          <a:effectLst/>
                        </a:rPr>
                        <a:t> Nam Á</a:t>
                      </a:r>
                      <a:endParaRPr lang="en-GB" sz="1600" b="1" dirty="0">
                        <a:solidFill>
                          <a:srgbClr val="0000FF"/>
                        </a:solidFill>
                        <a:effectLst/>
                        <a:latin typeface="Times New Roman"/>
                        <a:ea typeface="Times New Roman"/>
                      </a:endParaRPr>
                    </a:p>
                  </a:txBody>
                  <a:tcPr marL="20904" marR="20904" marT="20904" marB="20904">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400">
                          <a:effectLst/>
                        </a:rPr>
                        <a:t>Gồm hai bộ phận: </a:t>
                      </a:r>
                      <a:endParaRPr lang="en-GB" sz="1400">
                        <a:effectLst/>
                      </a:endParaRPr>
                    </a:p>
                    <a:p>
                      <a:pPr marL="635" indent="-1905">
                        <a:lnSpc>
                          <a:spcPct val="115000"/>
                        </a:lnSpc>
                        <a:spcAft>
                          <a:spcPts val="0"/>
                        </a:spcAft>
                      </a:pPr>
                      <a:r>
                        <a:rPr lang="en-US" sz="1400">
                          <a:effectLst/>
                        </a:rPr>
                        <a:t>+ Phần lục địa: các dãy núi, cao nguyên thấp, đồng bằng phù sa </a:t>
                      </a:r>
                      <a:endParaRPr lang="en-GB" sz="1400">
                        <a:effectLst/>
                      </a:endParaRPr>
                    </a:p>
                    <a:p>
                      <a:pPr marL="635" indent="-1905">
                        <a:lnSpc>
                          <a:spcPct val="115000"/>
                        </a:lnSpc>
                        <a:spcAft>
                          <a:spcPts val="0"/>
                        </a:spcAft>
                      </a:pPr>
                      <a:r>
                        <a:rPr lang="en-US" sz="1400">
                          <a:effectLst/>
                        </a:rPr>
                        <a:t>+ Phần hải đảo: núi, núi lửa.</a:t>
                      </a:r>
                      <a:endParaRPr lang="en-GB" sz="140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400">
                          <a:effectLst/>
                        </a:rPr>
                        <a:t>Xích đạo, cận xích đạo và nhiệt đới ẩm gió mùa.</a:t>
                      </a:r>
                      <a:endParaRPr lang="en-GB" sz="140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400">
                          <a:effectLst/>
                        </a:rPr>
                        <a:t>- Nhiều sông: sông Hồng, sông Mê Công, sông I-ra-oa-đi (Irrawaddy)</a:t>
                      </a:r>
                      <a:endParaRPr lang="en-GB" sz="1400">
                        <a:effectLst/>
                      </a:endParaRPr>
                    </a:p>
                    <a:p>
                      <a:pPr marL="635" indent="-1905">
                        <a:lnSpc>
                          <a:spcPct val="115000"/>
                        </a:lnSpc>
                        <a:spcAft>
                          <a:spcPts val="0"/>
                        </a:spcAft>
                      </a:pPr>
                      <a:r>
                        <a:rPr lang="en-US" sz="1400">
                          <a:effectLst/>
                        </a:rPr>
                        <a:t>- BiểnHồ</a:t>
                      </a:r>
                      <a:endParaRPr lang="en-GB" sz="140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400">
                          <a:effectLst/>
                        </a:rPr>
                        <a:t>- Rừng nhiệt đới ẩm, rừng rụng lá theo mùa, rừng xích đạo ẩm, rừng thưa và xa-van. </a:t>
                      </a:r>
                      <a:endParaRPr lang="en-GB" sz="1400">
                        <a:effectLst/>
                        <a:latin typeface="Times New Roman"/>
                        <a:ea typeface="Times New Roman"/>
                      </a:endParaRPr>
                    </a:p>
                  </a:txBody>
                  <a:tcPr marL="22576" marR="2257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400">
                          <a:effectLst/>
                        </a:rPr>
                        <a:t>Khá phong phú: quan trọng là thiếc, đồng, than, dầu mỏ, khí đốt,...</a:t>
                      </a:r>
                      <a:endParaRPr lang="en-GB" sz="140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400">
                          <a:effectLst/>
                        </a:rPr>
                        <a:t>Phát triển nông nghiệp </a:t>
                      </a:r>
                      <a:endParaRPr lang="en-GB" sz="140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marL="635" indent="-1905">
                        <a:lnSpc>
                          <a:spcPct val="115000"/>
                        </a:lnSpc>
                        <a:spcAft>
                          <a:spcPts val="0"/>
                        </a:spcAft>
                      </a:pPr>
                      <a:r>
                        <a:rPr lang="en-US" sz="1400" dirty="0" err="1">
                          <a:effectLst/>
                        </a:rPr>
                        <a:t>Núi</a:t>
                      </a:r>
                      <a:r>
                        <a:rPr lang="en-US" sz="1400" dirty="0">
                          <a:effectLst/>
                        </a:rPr>
                        <a:t> </a:t>
                      </a:r>
                      <a:r>
                        <a:rPr lang="en-US" sz="1400" dirty="0" err="1">
                          <a:effectLst/>
                        </a:rPr>
                        <a:t>lửa</a:t>
                      </a:r>
                      <a:r>
                        <a:rPr lang="en-US" sz="1400" dirty="0">
                          <a:effectLst/>
                        </a:rPr>
                        <a:t>, </a:t>
                      </a:r>
                      <a:r>
                        <a:rPr lang="en-US" sz="1400" dirty="0" err="1">
                          <a:effectLst/>
                        </a:rPr>
                        <a:t>động</a:t>
                      </a:r>
                      <a:r>
                        <a:rPr lang="en-US" sz="1400" dirty="0">
                          <a:effectLst/>
                        </a:rPr>
                        <a:t> </a:t>
                      </a:r>
                      <a:r>
                        <a:rPr lang="en-US" sz="1400" dirty="0" err="1">
                          <a:effectLst/>
                        </a:rPr>
                        <a:t>đất</a:t>
                      </a:r>
                      <a:r>
                        <a:rPr lang="en-US" sz="1400" dirty="0">
                          <a:effectLst/>
                        </a:rPr>
                        <a:t>, </a:t>
                      </a:r>
                      <a:r>
                        <a:rPr lang="en-US" sz="1400" dirty="0" err="1">
                          <a:effectLst/>
                        </a:rPr>
                        <a:t>bão</a:t>
                      </a:r>
                      <a:r>
                        <a:rPr lang="en-US" sz="1400" dirty="0">
                          <a:effectLst/>
                        </a:rPr>
                        <a:t>, </a:t>
                      </a:r>
                      <a:r>
                        <a:rPr lang="en-US" sz="1400" dirty="0" err="1">
                          <a:effectLst/>
                        </a:rPr>
                        <a:t>lũ</a:t>
                      </a:r>
                      <a:r>
                        <a:rPr lang="en-US" sz="1400" dirty="0">
                          <a:effectLst/>
                        </a:rPr>
                        <a:t>…</a:t>
                      </a:r>
                      <a:endParaRPr lang="en-GB" sz="1400" dirty="0">
                        <a:effectLst/>
                        <a:latin typeface="Times New Roman"/>
                        <a:ea typeface="Times New Roman"/>
                      </a:endParaRPr>
                    </a:p>
                  </a:txBody>
                  <a:tcPr marL="20904" marR="20904" marT="20904" marB="20904">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r>
            </a:tbl>
          </a:graphicData>
        </a:graphic>
      </p:graphicFrame>
    </p:spTree>
    <p:extLst>
      <p:ext uri="{BB962C8B-B14F-4D97-AF65-F5344CB8AC3E}">
        <p14:creationId xmlns:p14="http://schemas.microsoft.com/office/powerpoint/2010/main" val="42724626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7">
            <a:extLst>
              <a:ext uri="{FF2B5EF4-FFF2-40B4-BE49-F238E27FC236}">
                <a16:creationId xmlns:a16="http://schemas.microsoft.com/office/drawing/2014/main" xmlns="" id="{75512AD6-D9BF-4054-B9FA-D2B0850D643A}"/>
              </a:ext>
            </a:extLst>
          </p:cNvPr>
          <p:cNvSpPr/>
          <p:nvPr/>
        </p:nvSpPr>
        <p:spPr>
          <a:xfrm>
            <a:off x="3105430" y="1219159"/>
            <a:ext cx="6388175" cy="916477"/>
          </a:xfrm>
          <a:prstGeom prst="roundRect">
            <a:avLst>
              <a:gd name="adj" fmla="val 50000"/>
            </a:avLst>
          </a:prstGeom>
          <a:solidFill>
            <a:srgbClr val="206A5D"/>
          </a:solidFill>
          <a:ln w="12700" cap="flat" cmpd="sng" algn="ctr">
            <a:solidFill>
              <a:srgbClr val="206A5D"/>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smtClean="0">
                <a:ln>
                  <a:noFill/>
                </a:ln>
                <a:solidFill>
                  <a:prstClr val="white"/>
                </a:solidFill>
                <a:effectLst/>
                <a:uLnTx/>
                <a:uFillTx/>
                <a:latin typeface="#9Slide03 SFU DIN Mittelschrift" panose="00000400000000000000" pitchFamily="2" charset="0"/>
                <a:ea typeface="#9Slide03 Roboto Bold" panose="02000000000000000000" pitchFamily="2" charset="0"/>
              </a:rPr>
              <a:t>VẬN</a:t>
            </a:r>
            <a:r>
              <a:rPr kumimoji="0" lang="en-US" sz="2600" b="1" i="0" u="none" strike="noStrike" kern="0" cap="none" spc="0" normalizeH="0" noProof="0" dirty="0" smtClean="0">
                <a:ln>
                  <a:noFill/>
                </a:ln>
                <a:solidFill>
                  <a:prstClr val="white"/>
                </a:solidFill>
                <a:effectLst/>
                <a:uLnTx/>
                <a:uFillTx/>
                <a:latin typeface="#9Slide03 SFU DIN Mittelschrift" panose="00000400000000000000" pitchFamily="2" charset="0"/>
                <a:ea typeface="#9Slide03 Roboto Bold" panose="02000000000000000000" pitchFamily="2" charset="0"/>
              </a:rPr>
              <a:t> DỤNG</a:t>
            </a:r>
          </a:p>
        </p:txBody>
      </p:sp>
      <p:pic>
        <p:nvPicPr>
          <p:cNvPr id="3" name="Picture 2" descr="Graphical user interface, application&#10;&#10;Description automatically generated">
            <a:extLst>
              <a:ext uri="{FF2B5EF4-FFF2-40B4-BE49-F238E27FC236}">
                <a16:creationId xmlns:a16="http://schemas.microsoft.com/office/drawing/2014/main" xmlns="" id="{FB8C0CF6-316C-4473-AE9B-7CBA6C3A4604}"/>
              </a:ext>
            </a:extLst>
          </p:cNvPr>
          <p:cNvPicPr>
            <a:picLocks noChangeAspect="1"/>
          </p:cNvPicPr>
          <p:nvPr/>
        </p:nvPicPr>
        <p:blipFill rotWithShape="1">
          <a:blip r:embed="rId2">
            <a:extLst>
              <a:ext uri="{28A0092B-C50C-407E-A947-70E740481C1C}">
                <a14:useLocalDpi xmlns:a14="http://schemas.microsoft.com/office/drawing/2010/main" val="0"/>
              </a:ext>
            </a:extLst>
          </a:blip>
          <a:srcRect l="22388" t="-2297" r="58428" b="93217"/>
          <a:stretch/>
        </p:blipFill>
        <p:spPr>
          <a:xfrm>
            <a:off x="6041804" y="-352818"/>
            <a:ext cx="3640213" cy="1663459"/>
          </a:xfrm>
          <a:prstGeom prst="rect">
            <a:avLst/>
          </a:prstGeom>
        </p:spPr>
      </p:pic>
      <p:sp>
        <p:nvSpPr>
          <p:cNvPr id="4" name="TextBox 3"/>
          <p:cNvSpPr txBox="1"/>
          <p:nvPr/>
        </p:nvSpPr>
        <p:spPr>
          <a:xfrm>
            <a:off x="1383632" y="2347845"/>
            <a:ext cx="10094494" cy="646331"/>
          </a:xfrm>
          <a:prstGeom prst="rect">
            <a:avLst/>
          </a:prstGeom>
          <a:noFill/>
        </p:spPr>
        <p:txBody>
          <a:bodyPr wrap="square" rtlCol="0">
            <a:spAutoFit/>
          </a:bodyPr>
          <a:lstStyle/>
          <a:p>
            <a:r>
              <a:rPr lang="en-US" dirty="0" err="1"/>
              <a:t>Em</a:t>
            </a:r>
            <a:r>
              <a:rPr lang="en-US" dirty="0"/>
              <a:t> </a:t>
            </a:r>
            <a:r>
              <a:rPr lang="en-US" dirty="0" err="1"/>
              <a:t>hãy</a:t>
            </a:r>
            <a:r>
              <a:rPr lang="en-US" dirty="0"/>
              <a:t> </a:t>
            </a:r>
            <a:r>
              <a:rPr lang="en-US" dirty="0" err="1"/>
              <a:t>sưu</a:t>
            </a:r>
            <a:r>
              <a:rPr lang="en-US" dirty="0"/>
              <a:t> </a:t>
            </a:r>
            <a:r>
              <a:rPr lang="en-US" dirty="0" err="1"/>
              <a:t>tầm</a:t>
            </a:r>
            <a:r>
              <a:rPr lang="en-US" dirty="0"/>
              <a:t> </a:t>
            </a:r>
            <a:r>
              <a:rPr lang="en-US" dirty="0" err="1"/>
              <a:t>thông</a:t>
            </a:r>
            <a:r>
              <a:rPr lang="en-US" dirty="0"/>
              <a:t> tin </a:t>
            </a:r>
            <a:r>
              <a:rPr lang="en-US" dirty="0" err="1"/>
              <a:t>hoặc</a:t>
            </a:r>
            <a:r>
              <a:rPr lang="en-US" dirty="0"/>
              <a:t> </a:t>
            </a:r>
            <a:r>
              <a:rPr lang="en-US" dirty="0" err="1"/>
              <a:t>hình</a:t>
            </a:r>
            <a:r>
              <a:rPr lang="en-US" dirty="0"/>
              <a:t> </a:t>
            </a:r>
            <a:r>
              <a:rPr lang="en-US" dirty="0" err="1"/>
              <a:t>ảnh</a:t>
            </a:r>
            <a:r>
              <a:rPr lang="en-US" dirty="0"/>
              <a:t> </a:t>
            </a:r>
            <a:r>
              <a:rPr lang="en-US" dirty="0" err="1"/>
              <a:t>về</a:t>
            </a:r>
            <a:r>
              <a:rPr lang="en-US" dirty="0"/>
              <a:t> </a:t>
            </a:r>
            <a:r>
              <a:rPr lang="en-US" dirty="0" err="1"/>
              <a:t>một</a:t>
            </a:r>
            <a:r>
              <a:rPr lang="en-US" dirty="0"/>
              <a:t> </a:t>
            </a:r>
            <a:r>
              <a:rPr lang="en-US" dirty="0" err="1"/>
              <a:t>điểm</a:t>
            </a:r>
            <a:r>
              <a:rPr lang="en-US" dirty="0"/>
              <a:t> </a:t>
            </a:r>
            <a:r>
              <a:rPr lang="en-US" dirty="0" err="1"/>
              <a:t>điểm</a:t>
            </a:r>
            <a:r>
              <a:rPr lang="en-US" dirty="0"/>
              <a:t> du </a:t>
            </a:r>
            <a:r>
              <a:rPr lang="en-US" dirty="0" err="1"/>
              <a:t>lịch</a:t>
            </a:r>
            <a:r>
              <a:rPr lang="en-US" dirty="0"/>
              <a:t> </a:t>
            </a:r>
            <a:r>
              <a:rPr lang="en-US" dirty="0" err="1"/>
              <a:t>tự</a:t>
            </a:r>
            <a:r>
              <a:rPr lang="en-US" dirty="0"/>
              <a:t> </a:t>
            </a:r>
            <a:r>
              <a:rPr lang="en-US" dirty="0" err="1"/>
              <a:t>nhiên</a:t>
            </a:r>
            <a:r>
              <a:rPr lang="en-US" dirty="0"/>
              <a:t> </a:t>
            </a:r>
            <a:r>
              <a:rPr lang="en-US" dirty="0" err="1"/>
              <a:t>mà</a:t>
            </a:r>
            <a:r>
              <a:rPr lang="en-US" dirty="0"/>
              <a:t> </a:t>
            </a:r>
            <a:r>
              <a:rPr lang="en-US" dirty="0" err="1"/>
              <a:t>em</a:t>
            </a:r>
            <a:r>
              <a:rPr lang="en-US" dirty="0"/>
              <a:t> </a:t>
            </a:r>
            <a:r>
              <a:rPr lang="en-US" dirty="0" err="1"/>
              <a:t>yêu</a:t>
            </a:r>
            <a:r>
              <a:rPr lang="en-US" dirty="0"/>
              <a:t> </a:t>
            </a:r>
            <a:r>
              <a:rPr lang="en-US" dirty="0" err="1"/>
              <a:t>thích</a:t>
            </a:r>
            <a:r>
              <a:rPr lang="en-US" dirty="0"/>
              <a:t> </a:t>
            </a:r>
            <a:r>
              <a:rPr lang="en-US" dirty="0" err="1"/>
              <a:t>trong</a:t>
            </a:r>
            <a:r>
              <a:rPr lang="en-US" dirty="0"/>
              <a:t>  </a:t>
            </a:r>
            <a:r>
              <a:rPr lang="en-US" dirty="0" err="1"/>
              <a:t>khu</a:t>
            </a:r>
            <a:r>
              <a:rPr lang="en-US" dirty="0"/>
              <a:t> </a:t>
            </a:r>
            <a:r>
              <a:rPr lang="en-US" dirty="0" err="1"/>
              <a:t>vực</a:t>
            </a:r>
            <a:r>
              <a:rPr lang="en-US" dirty="0"/>
              <a:t> </a:t>
            </a:r>
            <a:r>
              <a:rPr lang="en-US" dirty="0" err="1"/>
              <a:t>của</a:t>
            </a:r>
            <a:r>
              <a:rPr lang="en-US" dirty="0"/>
              <a:t> </a:t>
            </a:r>
            <a:r>
              <a:rPr lang="en-US" dirty="0" err="1"/>
              <a:t>châu</a:t>
            </a:r>
            <a:r>
              <a:rPr lang="en-US" dirty="0"/>
              <a:t> Á </a:t>
            </a:r>
            <a:r>
              <a:rPr lang="en-US" dirty="0" err="1"/>
              <a:t>mà</a:t>
            </a:r>
            <a:r>
              <a:rPr lang="en-US" dirty="0"/>
              <a:t> </a:t>
            </a:r>
            <a:r>
              <a:rPr lang="en-US" dirty="0" err="1"/>
              <a:t>mà</a:t>
            </a:r>
            <a:r>
              <a:rPr lang="en-US" dirty="0"/>
              <a:t> </a:t>
            </a:r>
            <a:r>
              <a:rPr lang="en-US" dirty="0" err="1"/>
              <a:t>nhóm</a:t>
            </a:r>
            <a:r>
              <a:rPr lang="en-US" dirty="0"/>
              <a:t> </a:t>
            </a:r>
            <a:r>
              <a:rPr lang="en-US" dirty="0" err="1"/>
              <a:t>em</a:t>
            </a:r>
            <a:r>
              <a:rPr lang="en-US" dirty="0"/>
              <a:t> </a:t>
            </a:r>
            <a:r>
              <a:rPr lang="en-US" dirty="0" err="1"/>
              <a:t>được</a:t>
            </a:r>
            <a:r>
              <a:rPr lang="en-US" dirty="0"/>
              <a:t> </a:t>
            </a:r>
            <a:r>
              <a:rPr lang="en-US" dirty="0" err="1"/>
              <a:t>phân</a:t>
            </a:r>
            <a:r>
              <a:rPr lang="en-US" dirty="0"/>
              <a:t> </a:t>
            </a:r>
            <a:r>
              <a:rPr lang="en-US" dirty="0" err="1"/>
              <a:t>công</a:t>
            </a:r>
            <a:r>
              <a:rPr lang="en-US" dirty="0"/>
              <a:t> </a:t>
            </a:r>
            <a:r>
              <a:rPr lang="en-US" dirty="0" err="1"/>
              <a:t>tìm</a:t>
            </a:r>
            <a:r>
              <a:rPr lang="en-US" dirty="0"/>
              <a:t> </a:t>
            </a:r>
            <a:r>
              <a:rPr lang="en-US" dirty="0" err="1"/>
              <a:t>hiểu</a:t>
            </a:r>
            <a:r>
              <a:rPr lang="en-US" dirty="0" smtClean="0"/>
              <a:t>. </a:t>
            </a:r>
            <a:r>
              <a:rPr lang="en-US" dirty="0" err="1" smtClean="0"/>
              <a:t>Ví</a:t>
            </a:r>
            <a:r>
              <a:rPr lang="en-US" dirty="0" smtClean="0"/>
              <a:t> </a:t>
            </a:r>
            <a:r>
              <a:rPr lang="en-US" dirty="0" err="1" smtClean="0"/>
              <a:t>dụ</a:t>
            </a:r>
            <a:r>
              <a:rPr lang="en-US" dirty="0" smtClean="0"/>
              <a:t>….</a:t>
            </a:r>
            <a:endParaRPr lang="en-GB" dirty="0"/>
          </a:p>
        </p:txBody>
      </p:sp>
      <p:pic>
        <p:nvPicPr>
          <p:cNvPr id="460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436" y="3264151"/>
            <a:ext cx="3496162" cy="2198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260811" y="3264151"/>
            <a:ext cx="2935247" cy="1960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Du lịch núi Phú Sĩ Nhật Bản_Ngọn núi xinh đẹp nhất xứ phù tang"/>
          <p:cNvPicPr>
            <a:picLocks noChangeAspect="1" noChangeArrowheads="1"/>
          </p:cNvPicPr>
          <p:nvPr/>
        </p:nvPicPr>
        <p:blipFill>
          <a:blip r:embed="rId5" cstate="print">
            <a:extLst>
              <a:ext uri="{28A0092B-C50C-407E-A947-70E740481C1C}">
                <a14:useLocalDpi xmlns:a14="http://schemas.microsoft.com/office/drawing/2010/main" val="0"/>
              </a:ext>
            </a:extLst>
          </a:blip>
          <a:srcRect b="5560"/>
          <a:stretch>
            <a:fillRect/>
          </a:stretch>
        </p:blipFill>
        <p:spPr bwMode="auto">
          <a:xfrm>
            <a:off x="8225457" y="3300246"/>
            <a:ext cx="3159531" cy="196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067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nodeType="withEffect">
                                  <p:stCondLst>
                                    <p:cond delay="0"/>
                                  </p:stCondLst>
                                  <p:childTnLst>
                                    <p:set>
                                      <p:cBhvr>
                                        <p:cTn id="14" dur="1" fill="hold">
                                          <p:stCondLst>
                                            <p:cond delay="0"/>
                                          </p:stCondLst>
                                        </p:cTn>
                                        <p:tgtEl>
                                          <p:spTgt spid="46082"/>
                                        </p:tgtEl>
                                        <p:attrNameLst>
                                          <p:attrName>style.visibility</p:attrName>
                                        </p:attrNameLst>
                                      </p:cBhvr>
                                      <p:to>
                                        <p:strVal val="visible"/>
                                      </p:to>
                                    </p:set>
                                    <p:animEffect transition="in" filter="wipe(down)">
                                      <p:cBhvr>
                                        <p:cTn id="15" dur="500"/>
                                        <p:tgtEl>
                                          <p:spTgt spid="46082"/>
                                        </p:tgtEl>
                                      </p:cBhvr>
                                    </p:animEffect>
                                  </p:childTnLst>
                                </p:cTn>
                              </p:par>
                              <p:par>
                                <p:cTn id="16" presetID="22" presetClass="entr" presetSubtype="4" fill="hold" nodeType="withEffect">
                                  <p:stCondLst>
                                    <p:cond delay="0"/>
                                  </p:stCondLst>
                                  <p:childTnLst>
                                    <p:set>
                                      <p:cBhvr>
                                        <p:cTn id="17" dur="1" fill="hold">
                                          <p:stCondLst>
                                            <p:cond delay="0"/>
                                          </p:stCondLst>
                                        </p:cTn>
                                        <p:tgtEl>
                                          <p:spTgt spid="46084"/>
                                        </p:tgtEl>
                                        <p:attrNameLst>
                                          <p:attrName>style.visibility</p:attrName>
                                        </p:attrNameLst>
                                      </p:cBhvr>
                                      <p:to>
                                        <p:strVal val="visible"/>
                                      </p:to>
                                    </p:set>
                                    <p:animEffect transition="in" filter="wipe(down)">
                                      <p:cBhvr>
                                        <p:cTn id="18" dur="500"/>
                                        <p:tgtEl>
                                          <p:spTgt spid="46084"/>
                                        </p:tgtEl>
                                      </p:cBhvr>
                                    </p:animEffect>
                                  </p:childTnLst>
                                </p:cTn>
                              </p:par>
                              <p:par>
                                <p:cTn id="19" presetID="2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0771" y="2439964"/>
            <a:ext cx="12276000" cy="28126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209088" y="476672"/>
            <a:ext cx="4630365" cy="4693070"/>
            <a:chOff x="31941" y="206536"/>
            <a:chExt cx="6452039" cy="6539412"/>
          </a:xfrm>
        </p:grpSpPr>
        <p:sp>
          <p:nvSpPr>
            <p:cNvPr id="13" name="AutoShape 2"/>
            <p:cNvSpPr>
              <a:spLocks/>
            </p:cNvSpPr>
            <p:nvPr/>
          </p:nvSpPr>
          <p:spPr bwMode="auto">
            <a:xfrm>
              <a:off x="1038879" y="1027357"/>
              <a:ext cx="4354651" cy="5718591"/>
            </a:xfrm>
            <a:custGeom>
              <a:avLst/>
              <a:gdLst>
                <a:gd name="T0" fmla="*/ 1048398 w 20607"/>
                <a:gd name="T1" fmla="*/ 3881437 h 21337"/>
                <a:gd name="T2" fmla="*/ 1133597 w 20607"/>
                <a:gd name="T3" fmla="*/ 2299356 h 21337"/>
                <a:gd name="T4" fmla="*/ 4077 w 20607"/>
                <a:gd name="T5" fmla="*/ 1625921 h 21337"/>
                <a:gd name="T6" fmla="*/ 1229481 w 20607"/>
                <a:gd name="T7" fmla="*/ 1901335 h 21337"/>
                <a:gd name="T8" fmla="*/ 1282765 w 20607"/>
                <a:gd name="T9" fmla="*/ 901188 h 21337"/>
                <a:gd name="T10" fmla="*/ 749920 w 20607"/>
                <a:gd name="T11" fmla="*/ 248127 h 21337"/>
                <a:gd name="T12" fmla="*/ 1346735 w 20607"/>
                <a:gd name="T13" fmla="*/ 574657 h 21337"/>
                <a:gd name="T14" fmla="*/ 1794240 w 20607"/>
                <a:gd name="T15" fmla="*/ 3092 h 21337"/>
                <a:gd name="T16" fmla="*/ 1527818 w 20607"/>
                <a:gd name="T17" fmla="*/ 758387 h 21337"/>
                <a:gd name="T18" fmla="*/ 1762185 w 20607"/>
                <a:gd name="T19" fmla="*/ 1952452 h 21337"/>
                <a:gd name="T20" fmla="*/ 2891705 w 20607"/>
                <a:gd name="T21" fmla="*/ 1472752 h 21337"/>
                <a:gd name="T22" fmla="*/ 1826155 w 20607"/>
                <a:gd name="T23" fmla="*/ 2278982 h 21337"/>
                <a:gd name="T24" fmla="*/ 1836840 w 20607"/>
                <a:gd name="T25" fmla="*/ 3881437 h 21337"/>
                <a:gd name="T26" fmla="*/ 1048398 w 20607"/>
                <a:gd name="T27" fmla="*/ 3881437 h 213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0607" h="21337">
                  <a:moveTo>
                    <a:pt x="7457" y="21337"/>
                  </a:moveTo>
                  <a:cubicBezTo>
                    <a:pt x="7457" y="21337"/>
                    <a:pt x="10109" y="14324"/>
                    <a:pt x="8063" y="12640"/>
                  </a:cubicBezTo>
                  <a:cubicBezTo>
                    <a:pt x="4425" y="9779"/>
                    <a:pt x="-425" y="9050"/>
                    <a:pt x="29" y="8938"/>
                  </a:cubicBezTo>
                  <a:cubicBezTo>
                    <a:pt x="2909" y="8377"/>
                    <a:pt x="7532" y="11238"/>
                    <a:pt x="8745" y="10452"/>
                  </a:cubicBezTo>
                  <a:cubicBezTo>
                    <a:pt x="9730" y="9835"/>
                    <a:pt x="9882" y="6301"/>
                    <a:pt x="9124" y="4954"/>
                  </a:cubicBezTo>
                  <a:cubicBezTo>
                    <a:pt x="7684" y="2317"/>
                    <a:pt x="4122" y="1364"/>
                    <a:pt x="5334" y="1364"/>
                  </a:cubicBezTo>
                  <a:cubicBezTo>
                    <a:pt x="7002" y="1364"/>
                    <a:pt x="9276" y="3439"/>
                    <a:pt x="9579" y="3159"/>
                  </a:cubicBezTo>
                  <a:cubicBezTo>
                    <a:pt x="9958" y="2934"/>
                    <a:pt x="12004" y="-263"/>
                    <a:pt x="12762" y="17"/>
                  </a:cubicBezTo>
                  <a:cubicBezTo>
                    <a:pt x="12989" y="129"/>
                    <a:pt x="10867" y="1756"/>
                    <a:pt x="10867" y="4169"/>
                  </a:cubicBezTo>
                  <a:cubicBezTo>
                    <a:pt x="10867" y="6525"/>
                    <a:pt x="11246" y="11294"/>
                    <a:pt x="12534" y="10733"/>
                  </a:cubicBezTo>
                  <a:cubicBezTo>
                    <a:pt x="14732" y="9723"/>
                    <a:pt x="19052" y="7984"/>
                    <a:pt x="20568" y="8096"/>
                  </a:cubicBezTo>
                  <a:cubicBezTo>
                    <a:pt x="21175" y="8152"/>
                    <a:pt x="14429" y="10116"/>
                    <a:pt x="12989" y="12528"/>
                  </a:cubicBezTo>
                  <a:cubicBezTo>
                    <a:pt x="11777" y="14548"/>
                    <a:pt x="12459" y="20663"/>
                    <a:pt x="13065" y="21337"/>
                  </a:cubicBezTo>
                  <a:lnTo>
                    <a:pt x="7457" y="21337"/>
                  </a:lnTo>
                  <a:close/>
                </a:path>
              </a:pathLst>
            </a:custGeom>
            <a:solidFill>
              <a:srgbClr val="BECE37"/>
            </a:soli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4" name="AutoShape 3"/>
            <p:cNvSpPr>
              <a:spLocks/>
            </p:cNvSpPr>
            <p:nvPr/>
          </p:nvSpPr>
          <p:spPr bwMode="auto">
            <a:xfrm>
              <a:off x="3806766" y="2948175"/>
              <a:ext cx="417570" cy="598914"/>
            </a:xfrm>
            <a:custGeom>
              <a:avLst/>
              <a:gdLst>
                <a:gd name="T0" fmla="*/ 152974 w 9894"/>
                <a:gd name="T1" fmla="*/ 398445 h 21600"/>
                <a:gd name="T2" fmla="*/ 78481 w 9894"/>
                <a:gd name="T3" fmla="*/ 0 h 21600"/>
                <a:gd name="T4" fmla="*/ 152974 w 9894"/>
                <a:gd name="T5" fmla="*/ 398445 h 21600"/>
                <a:gd name="T6" fmla="*/ 0 60000 65536"/>
                <a:gd name="T7" fmla="*/ 0 60000 65536"/>
                <a:gd name="T8" fmla="*/ 0 60000 65536"/>
              </a:gdLst>
              <a:ahLst/>
              <a:cxnLst>
                <a:cxn ang="T6">
                  <a:pos x="T0" y="T1"/>
                </a:cxn>
                <a:cxn ang="T7">
                  <a:pos x="T2" y="T3"/>
                </a:cxn>
                <a:cxn ang="T8">
                  <a:pos x="T4" y="T5"/>
                </a:cxn>
              </a:cxnLst>
              <a:rect l="0" t="0" r="r" b="b"/>
              <a:pathLst>
                <a:path w="9894" h="21600">
                  <a:moveTo>
                    <a:pt x="5448" y="21599"/>
                  </a:moveTo>
                  <a:cubicBezTo>
                    <a:pt x="5448" y="21599"/>
                    <a:pt x="-4783" y="19938"/>
                    <a:pt x="2795" y="0"/>
                  </a:cubicBezTo>
                  <a:cubicBezTo>
                    <a:pt x="2795" y="0"/>
                    <a:pt x="16817" y="14399"/>
                    <a:pt x="544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5" name="AutoShape 4"/>
            <p:cNvSpPr>
              <a:spLocks/>
            </p:cNvSpPr>
            <p:nvPr/>
          </p:nvSpPr>
          <p:spPr bwMode="auto">
            <a:xfrm>
              <a:off x="4513054" y="2616506"/>
              <a:ext cx="393709" cy="615616"/>
            </a:xfrm>
            <a:custGeom>
              <a:avLst/>
              <a:gdLst>
                <a:gd name="T0" fmla="*/ 97733 w 9611"/>
                <a:gd name="T1" fmla="*/ 409556 h 21600"/>
                <a:gd name="T2" fmla="*/ 140549 w 9611"/>
                <a:gd name="T3" fmla="*/ 0 h 21600"/>
                <a:gd name="T4" fmla="*/ 97733 w 9611"/>
                <a:gd name="T5" fmla="*/ 409556 h 21600"/>
                <a:gd name="T6" fmla="*/ 0 60000 65536"/>
                <a:gd name="T7" fmla="*/ 0 60000 65536"/>
                <a:gd name="T8" fmla="*/ 0 60000 65536"/>
              </a:gdLst>
              <a:ahLst/>
              <a:cxnLst>
                <a:cxn ang="T6">
                  <a:pos x="T0" y="T1"/>
                </a:cxn>
                <a:cxn ang="T7">
                  <a:pos x="T2" y="T3"/>
                </a:cxn>
                <a:cxn ang="T8">
                  <a:pos x="T4" y="T5"/>
                </a:cxn>
              </a:cxnLst>
              <a:rect l="0" t="0" r="r" b="b"/>
              <a:pathLst>
                <a:path w="9611" h="21600">
                  <a:moveTo>
                    <a:pt x="3586" y="21599"/>
                  </a:moveTo>
                  <a:cubicBezTo>
                    <a:pt x="3586" y="21599"/>
                    <a:pt x="-5446" y="17280"/>
                    <a:pt x="5157" y="0"/>
                  </a:cubicBezTo>
                  <a:cubicBezTo>
                    <a:pt x="5157" y="0"/>
                    <a:pt x="16153" y="18900"/>
                    <a:pt x="3586"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6" name="AutoShape 5"/>
            <p:cNvSpPr>
              <a:spLocks/>
            </p:cNvSpPr>
            <p:nvPr/>
          </p:nvSpPr>
          <p:spPr bwMode="auto">
            <a:xfrm>
              <a:off x="5073790" y="2334945"/>
              <a:ext cx="465291" cy="722991"/>
            </a:xfrm>
            <a:custGeom>
              <a:avLst/>
              <a:gdLst>
                <a:gd name="T0" fmla="*/ 64632 w 10585"/>
                <a:gd name="T1" fmla="*/ 480990 h 21600"/>
                <a:gd name="T2" fmla="*/ 257359 w 10585"/>
                <a:gd name="T3" fmla="*/ 0 h 21600"/>
                <a:gd name="T4" fmla="*/ 64632 w 10585"/>
                <a:gd name="T5" fmla="*/ 480990 h 21600"/>
                <a:gd name="T6" fmla="*/ 0 60000 65536"/>
                <a:gd name="T7" fmla="*/ 0 60000 65536"/>
                <a:gd name="T8" fmla="*/ 0 60000 65536"/>
              </a:gdLst>
              <a:ahLst/>
              <a:cxnLst>
                <a:cxn ang="T6">
                  <a:pos x="T0" y="T1"/>
                </a:cxn>
                <a:cxn ang="T7">
                  <a:pos x="T2" y="T3"/>
                </a:cxn>
                <a:cxn ang="T8">
                  <a:pos x="T4" y="T5"/>
                </a:cxn>
              </a:cxnLst>
              <a:rect l="0" t="0" r="r" b="b"/>
              <a:pathLst>
                <a:path w="10585" h="21600">
                  <a:moveTo>
                    <a:pt x="2210" y="21599"/>
                  </a:moveTo>
                  <a:cubicBezTo>
                    <a:pt x="2210" y="21599"/>
                    <a:pt x="-5844" y="11489"/>
                    <a:pt x="8800" y="0"/>
                  </a:cubicBezTo>
                  <a:cubicBezTo>
                    <a:pt x="8800" y="0"/>
                    <a:pt x="15756" y="19761"/>
                    <a:pt x="2210" y="21599"/>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7" name="AutoShape 6"/>
            <p:cNvSpPr>
              <a:spLocks/>
            </p:cNvSpPr>
            <p:nvPr/>
          </p:nvSpPr>
          <p:spPr bwMode="auto">
            <a:xfrm>
              <a:off x="5732356" y="2649912"/>
              <a:ext cx="751624" cy="405638"/>
            </a:xfrm>
            <a:custGeom>
              <a:avLst/>
              <a:gdLst>
                <a:gd name="T0" fmla="*/ 778 w 19937"/>
                <a:gd name="T1" fmla="*/ 168005 h 14258"/>
                <a:gd name="T2" fmla="*/ 500037 w 19937"/>
                <a:gd name="T3" fmla="*/ 24909 h 14258"/>
                <a:gd name="T4" fmla="*/ 372570 w 19937"/>
                <a:gd name="T5" fmla="*/ 178226 h 14258"/>
                <a:gd name="T6" fmla="*/ 778 w 19937"/>
                <a:gd name="T7" fmla="*/ 168005 h 1425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37" h="14258">
                  <a:moveTo>
                    <a:pt x="31" y="8876"/>
                  </a:moveTo>
                  <a:cubicBezTo>
                    <a:pt x="31" y="8876"/>
                    <a:pt x="-1663" y="-4084"/>
                    <a:pt x="19936" y="1316"/>
                  </a:cubicBezTo>
                  <a:cubicBezTo>
                    <a:pt x="19936" y="1316"/>
                    <a:pt x="17819" y="4016"/>
                    <a:pt x="14854" y="9416"/>
                  </a:cubicBezTo>
                  <a:cubicBezTo>
                    <a:pt x="11889" y="14276"/>
                    <a:pt x="2995" y="17515"/>
                    <a:pt x="31" y="8876"/>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8" name="AutoShape 7"/>
            <p:cNvSpPr>
              <a:spLocks/>
            </p:cNvSpPr>
            <p:nvPr/>
          </p:nvSpPr>
          <p:spPr bwMode="auto">
            <a:xfrm>
              <a:off x="5488973" y="3346656"/>
              <a:ext cx="649021" cy="372233"/>
            </a:xfrm>
            <a:custGeom>
              <a:avLst/>
              <a:gdLst>
                <a:gd name="T0" fmla="*/ 101230 w 19438"/>
                <a:gd name="T1" fmla="*/ 0 h 16645"/>
                <a:gd name="T2" fmla="*/ 431800 w 19438"/>
                <a:gd name="T3" fmla="*/ 207330 h 16645"/>
                <a:gd name="T4" fmla="*/ 47916 w 19438"/>
                <a:gd name="T5" fmla="*/ 165864 h 16645"/>
                <a:gd name="T6" fmla="*/ 101230 w 19438"/>
                <a:gd name="T7" fmla="*/ 0 h 1664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438" h="16645">
                  <a:moveTo>
                    <a:pt x="4557" y="0"/>
                  </a:moveTo>
                  <a:cubicBezTo>
                    <a:pt x="4557" y="0"/>
                    <a:pt x="17038" y="2090"/>
                    <a:pt x="19438" y="13935"/>
                  </a:cubicBezTo>
                  <a:cubicBezTo>
                    <a:pt x="19438" y="13935"/>
                    <a:pt x="11277" y="21599"/>
                    <a:pt x="2157" y="11148"/>
                  </a:cubicBezTo>
                  <a:cubicBezTo>
                    <a:pt x="-2162" y="5574"/>
                    <a:pt x="717" y="696"/>
                    <a:pt x="4557" y="0"/>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19" name="AutoShape 8"/>
            <p:cNvSpPr>
              <a:spLocks/>
            </p:cNvSpPr>
            <p:nvPr/>
          </p:nvSpPr>
          <p:spPr bwMode="auto">
            <a:xfrm>
              <a:off x="5042770" y="3675939"/>
              <a:ext cx="529716" cy="503469"/>
            </a:xfrm>
            <a:custGeom>
              <a:avLst/>
              <a:gdLst>
                <a:gd name="T0" fmla="*/ 36000 w 20049"/>
                <a:gd name="T1" fmla="*/ 28683 h 18650"/>
                <a:gd name="T2" fmla="*/ 257485 w 20049"/>
                <a:gd name="T3" fmla="*/ 59305 h 18650"/>
                <a:gd name="T4" fmla="*/ 352425 w 20049"/>
                <a:gd name="T5" fmla="*/ 334944 h 18650"/>
                <a:gd name="T6" fmla="*/ 25453 w 20049"/>
                <a:gd name="T7" fmla="*/ 181813 h 18650"/>
                <a:gd name="T8" fmla="*/ 36000 w 20049"/>
                <a:gd name="T9" fmla="*/ 28683 h 186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49" h="18650">
                  <a:moveTo>
                    <a:pt x="2048" y="1597"/>
                  </a:moveTo>
                  <a:cubicBezTo>
                    <a:pt x="2048" y="1597"/>
                    <a:pt x="8649" y="-2950"/>
                    <a:pt x="14648" y="3302"/>
                  </a:cubicBezTo>
                  <a:cubicBezTo>
                    <a:pt x="20049" y="8986"/>
                    <a:pt x="18848" y="15807"/>
                    <a:pt x="20049" y="18649"/>
                  </a:cubicBezTo>
                  <a:cubicBezTo>
                    <a:pt x="20049" y="18649"/>
                    <a:pt x="6848" y="16944"/>
                    <a:pt x="1448" y="10123"/>
                  </a:cubicBezTo>
                  <a:cubicBezTo>
                    <a:pt x="-1551" y="6144"/>
                    <a:pt x="848" y="3302"/>
                    <a:pt x="2048" y="15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0" name="AutoShape 9"/>
            <p:cNvSpPr>
              <a:spLocks/>
            </p:cNvSpPr>
            <p:nvPr/>
          </p:nvSpPr>
          <p:spPr bwMode="auto">
            <a:xfrm>
              <a:off x="4577480" y="4007607"/>
              <a:ext cx="563121" cy="474837"/>
            </a:xfrm>
            <a:custGeom>
              <a:avLst/>
              <a:gdLst>
                <a:gd name="T0" fmla="*/ 31648 w 16064"/>
                <a:gd name="T1" fmla="*/ 10489 h 17680"/>
                <a:gd name="T2" fmla="*/ 288894 w 16064"/>
                <a:gd name="T3" fmla="*/ 81587 h 17680"/>
                <a:gd name="T4" fmla="*/ 374627 w 16064"/>
                <a:gd name="T5" fmla="*/ 315180 h 17680"/>
                <a:gd name="T6" fmla="*/ 31648 w 16064"/>
                <a:gd name="T7" fmla="*/ 10489 h 1768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064" h="17680">
                  <a:moveTo>
                    <a:pt x="1357" y="587"/>
                  </a:moveTo>
                  <a:cubicBezTo>
                    <a:pt x="1357" y="587"/>
                    <a:pt x="8710" y="-2255"/>
                    <a:pt x="12387" y="4566"/>
                  </a:cubicBezTo>
                  <a:cubicBezTo>
                    <a:pt x="16063" y="10818"/>
                    <a:pt x="14685" y="15366"/>
                    <a:pt x="16063" y="17639"/>
                  </a:cubicBezTo>
                  <a:cubicBezTo>
                    <a:pt x="16063" y="17639"/>
                    <a:pt x="-5536" y="19345"/>
                    <a:pt x="1357" y="587"/>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1" name="AutoShape 10"/>
            <p:cNvSpPr>
              <a:spLocks/>
            </p:cNvSpPr>
            <p:nvPr/>
          </p:nvSpPr>
          <p:spPr bwMode="auto">
            <a:xfrm>
              <a:off x="1874018" y="2948175"/>
              <a:ext cx="393709" cy="553577"/>
            </a:xfrm>
            <a:custGeom>
              <a:avLst/>
              <a:gdLst>
                <a:gd name="T0" fmla="*/ 64765 w 12554"/>
                <a:gd name="T1" fmla="*/ 358088 h 19439"/>
                <a:gd name="T2" fmla="*/ 257911 w 12554"/>
                <a:gd name="T3" fmla="*/ 0 h 19439"/>
                <a:gd name="T4" fmla="*/ 257911 w 12554"/>
                <a:gd name="T5" fmla="*/ 173928 h 19439"/>
                <a:gd name="T6" fmla="*/ 64765 w 12554"/>
                <a:gd name="T7" fmla="*/ 358088 h 1943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554" h="19439">
                  <a:moveTo>
                    <a:pt x="3104" y="18900"/>
                  </a:moveTo>
                  <a:cubicBezTo>
                    <a:pt x="3104" y="18900"/>
                    <a:pt x="-8210" y="10260"/>
                    <a:pt x="12361" y="0"/>
                  </a:cubicBezTo>
                  <a:cubicBezTo>
                    <a:pt x="12361" y="0"/>
                    <a:pt x="11847" y="4320"/>
                    <a:pt x="12361" y="9180"/>
                  </a:cubicBezTo>
                  <a:cubicBezTo>
                    <a:pt x="13389" y="13500"/>
                    <a:pt x="10304" y="21599"/>
                    <a:pt x="3104" y="189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2" name="AutoShape 11"/>
            <p:cNvSpPr>
              <a:spLocks/>
            </p:cNvSpPr>
            <p:nvPr/>
          </p:nvSpPr>
          <p:spPr bwMode="auto">
            <a:xfrm>
              <a:off x="1384866" y="2673773"/>
              <a:ext cx="391322" cy="627546"/>
            </a:xfrm>
            <a:custGeom>
              <a:avLst/>
              <a:gdLst>
                <a:gd name="T0" fmla="*/ 37685 w 13741"/>
                <a:gd name="T1" fmla="*/ 369406 h 20925"/>
                <a:gd name="T2" fmla="*/ 102314 w 13741"/>
                <a:gd name="T3" fmla="*/ 61554 h 20925"/>
                <a:gd name="T4" fmla="*/ 220770 w 13741"/>
                <a:gd name="T5" fmla="*/ 0 h 20925"/>
                <a:gd name="T6" fmla="*/ 188465 w 13741"/>
                <a:gd name="T7" fmla="*/ 400193 h 20925"/>
                <a:gd name="T8" fmla="*/ 37685 w 13741"/>
                <a:gd name="T9" fmla="*/ 369406 h 20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41" h="20925">
                  <a:moveTo>
                    <a:pt x="1989" y="18514"/>
                  </a:moveTo>
                  <a:cubicBezTo>
                    <a:pt x="1989" y="18514"/>
                    <a:pt x="-4263" y="10800"/>
                    <a:pt x="5400" y="3085"/>
                  </a:cubicBezTo>
                  <a:cubicBezTo>
                    <a:pt x="7673" y="1542"/>
                    <a:pt x="11652" y="0"/>
                    <a:pt x="11652" y="0"/>
                  </a:cubicBezTo>
                  <a:cubicBezTo>
                    <a:pt x="11652" y="0"/>
                    <a:pt x="17337" y="15942"/>
                    <a:pt x="9947" y="20057"/>
                  </a:cubicBezTo>
                  <a:cubicBezTo>
                    <a:pt x="7105" y="21599"/>
                    <a:pt x="3694" y="21085"/>
                    <a:pt x="1989" y="18514"/>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3" name="AutoShape 12"/>
            <p:cNvSpPr>
              <a:spLocks/>
            </p:cNvSpPr>
            <p:nvPr/>
          </p:nvSpPr>
          <p:spPr bwMode="auto">
            <a:xfrm>
              <a:off x="740616" y="2583101"/>
              <a:ext cx="408024" cy="641863"/>
            </a:xfrm>
            <a:custGeom>
              <a:avLst/>
              <a:gdLst>
                <a:gd name="T0" fmla="*/ 147495 w 14722"/>
                <a:gd name="T1" fmla="*/ 426471 h 21125"/>
                <a:gd name="T2" fmla="*/ 39866 w 14722"/>
                <a:gd name="T3" fmla="*/ 152298 h 21125"/>
                <a:gd name="T4" fmla="*/ 125977 w 14722"/>
                <a:gd name="T5" fmla="*/ 0 h 21125"/>
                <a:gd name="T6" fmla="*/ 201319 w 14722"/>
                <a:gd name="T7" fmla="*/ 111687 h 21125"/>
                <a:gd name="T8" fmla="*/ 147495 w 14722"/>
                <a:gd name="T9" fmla="*/ 426471 h 211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722" h="21125">
                  <a:moveTo>
                    <a:pt x="7999" y="21097"/>
                  </a:moveTo>
                  <a:cubicBezTo>
                    <a:pt x="2162" y="21600"/>
                    <a:pt x="-3092" y="15069"/>
                    <a:pt x="2162" y="7534"/>
                  </a:cubicBezTo>
                  <a:cubicBezTo>
                    <a:pt x="6832" y="0"/>
                    <a:pt x="6832" y="0"/>
                    <a:pt x="6832" y="0"/>
                  </a:cubicBezTo>
                  <a:cubicBezTo>
                    <a:pt x="6832" y="0"/>
                    <a:pt x="9167" y="3516"/>
                    <a:pt x="10918" y="5525"/>
                  </a:cubicBezTo>
                  <a:cubicBezTo>
                    <a:pt x="14421" y="10046"/>
                    <a:pt x="18507" y="21097"/>
                    <a:pt x="7999" y="2109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4" name="AutoShape 13"/>
            <p:cNvSpPr>
              <a:spLocks/>
            </p:cNvSpPr>
            <p:nvPr/>
          </p:nvSpPr>
          <p:spPr bwMode="auto">
            <a:xfrm>
              <a:off x="31941" y="3198940"/>
              <a:ext cx="782643" cy="379392"/>
            </a:xfrm>
            <a:custGeom>
              <a:avLst/>
              <a:gdLst>
                <a:gd name="T0" fmla="*/ 520184 w 21189"/>
                <a:gd name="T1" fmla="*/ 157142 h 15674"/>
                <a:gd name="T2" fmla="*/ 95544 w 21189"/>
                <a:gd name="T3" fmla="*/ 34366 h 15674"/>
                <a:gd name="T4" fmla="*/ 0 w 21189"/>
                <a:gd name="T5" fmla="*/ 105980 h 15674"/>
                <a:gd name="T6" fmla="*/ 244143 w 21189"/>
                <a:gd name="T7" fmla="*/ 249208 h 15674"/>
                <a:gd name="T8" fmla="*/ 520184 w 21189"/>
                <a:gd name="T9" fmla="*/ 157142 h 156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9" h="15674">
                  <a:moveTo>
                    <a:pt x="21168" y="9758"/>
                  </a:moveTo>
                  <a:cubicBezTo>
                    <a:pt x="21168" y="9758"/>
                    <a:pt x="12959" y="-5489"/>
                    <a:pt x="3888" y="2134"/>
                  </a:cubicBezTo>
                  <a:cubicBezTo>
                    <a:pt x="3888" y="2134"/>
                    <a:pt x="1296" y="5311"/>
                    <a:pt x="0" y="6581"/>
                  </a:cubicBezTo>
                  <a:cubicBezTo>
                    <a:pt x="0" y="6581"/>
                    <a:pt x="4320" y="14840"/>
                    <a:pt x="9935" y="15475"/>
                  </a:cubicBezTo>
                  <a:cubicBezTo>
                    <a:pt x="15119" y="16111"/>
                    <a:pt x="21599" y="15475"/>
                    <a:pt x="21168" y="9758"/>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5" name="AutoShape 14"/>
            <p:cNvSpPr>
              <a:spLocks/>
            </p:cNvSpPr>
            <p:nvPr/>
          </p:nvSpPr>
          <p:spPr bwMode="auto">
            <a:xfrm>
              <a:off x="611766" y="3652078"/>
              <a:ext cx="613230" cy="560735"/>
            </a:xfrm>
            <a:custGeom>
              <a:avLst/>
              <a:gdLst>
                <a:gd name="T0" fmla="*/ 295532 w 20364"/>
                <a:gd name="T1" fmla="*/ 1467 h 21100"/>
                <a:gd name="T2" fmla="*/ 73868 w 20364"/>
                <a:gd name="T3" fmla="*/ 187256 h 21100"/>
                <a:gd name="T4" fmla="*/ 0 w 20364"/>
                <a:gd name="T5" fmla="*/ 373044 h 21100"/>
                <a:gd name="T6" fmla="*/ 401075 w 20364"/>
                <a:gd name="T7" fmla="*/ 197581 h 21100"/>
                <a:gd name="T8" fmla="*/ 295532 w 20364"/>
                <a:gd name="T9" fmla="*/ 1467 h 21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364" h="21100">
                  <a:moveTo>
                    <a:pt x="14751" y="83"/>
                  </a:moveTo>
                  <a:cubicBezTo>
                    <a:pt x="12117" y="83"/>
                    <a:pt x="4214" y="2418"/>
                    <a:pt x="3687" y="10591"/>
                  </a:cubicBezTo>
                  <a:cubicBezTo>
                    <a:pt x="2634" y="18181"/>
                    <a:pt x="0" y="21099"/>
                    <a:pt x="0" y="21099"/>
                  </a:cubicBezTo>
                  <a:cubicBezTo>
                    <a:pt x="0" y="21099"/>
                    <a:pt x="18439" y="19932"/>
                    <a:pt x="20019" y="11175"/>
                  </a:cubicBezTo>
                  <a:cubicBezTo>
                    <a:pt x="21599" y="1835"/>
                    <a:pt x="17385" y="-500"/>
                    <a:pt x="14751" y="83"/>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6" name="AutoShape 15"/>
            <p:cNvSpPr>
              <a:spLocks/>
            </p:cNvSpPr>
            <p:nvPr/>
          </p:nvSpPr>
          <p:spPr bwMode="auto">
            <a:xfrm>
              <a:off x="1315667" y="3947955"/>
              <a:ext cx="529716" cy="596527"/>
            </a:xfrm>
            <a:custGeom>
              <a:avLst/>
              <a:gdLst>
                <a:gd name="T0" fmla="*/ 245334 w 11653"/>
                <a:gd name="T1" fmla="*/ 19646 h 19110"/>
                <a:gd name="T2" fmla="*/ 31151 w 11653"/>
                <a:gd name="T3" fmla="*/ 396875 h 19110"/>
                <a:gd name="T4" fmla="*/ 245334 w 11653"/>
                <a:gd name="T5" fmla="*/ 19646 h 19110"/>
                <a:gd name="T6" fmla="*/ 0 60000 65536"/>
                <a:gd name="T7" fmla="*/ 0 60000 65536"/>
                <a:gd name="T8" fmla="*/ 0 60000 65536"/>
              </a:gdLst>
              <a:ahLst/>
              <a:cxnLst>
                <a:cxn ang="T6">
                  <a:pos x="T0" y="T1"/>
                </a:cxn>
                <a:cxn ang="T7">
                  <a:pos x="T2" y="T3"/>
                </a:cxn>
                <a:cxn ang="T8">
                  <a:pos x="T4" y="T5"/>
                </a:cxn>
              </a:cxnLst>
              <a:rect l="0" t="0" r="r" b="b"/>
              <a:pathLst>
                <a:path w="11653" h="19110">
                  <a:moveTo>
                    <a:pt x="8112" y="946"/>
                  </a:moveTo>
                  <a:cubicBezTo>
                    <a:pt x="3863" y="-2490"/>
                    <a:pt x="-2510" y="3400"/>
                    <a:pt x="1030" y="19110"/>
                  </a:cubicBezTo>
                  <a:cubicBezTo>
                    <a:pt x="1030" y="19110"/>
                    <a:pt x="19090" y="10273"/>
                    <a:pt x="8112" y="946"/>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7" name="AutoShape 16"/>
            <p:cNvSpPr>
              <a:spLocks/>
            </p:cNvSpPr>
            <p:nvPr/>
          </p:nvSpPr>
          <p:spPr bwMode="auto">
            <a:xfrm>
              <a:off x="3663600" y="206536"/>
              <a:ext cx="472449" cy="703902"/>
            </a:xfrm>
            <a:custGeom>
              <a:avLst/>
              <a:gdLst>
                <a:gd name="T0" fmla="*/ 67128 w 13523"/>
                <a:gd name="T1" fmla="*/ 449800 h 18670"/>
                <a:gd name="T2" fmla="*/ 270092 w 13523"/>
                <a:gd name="T3" fmla="*/ 0 h 18670"/>
                <a:gd name="T4" fmla="*/ 312814 w 13523"/>
                <a:gd name="T5" fmla="*/ 173780 h 18670"/>
                <a:gd name="T6" fmla="*/ 67128 w 13523"/>
                <a:gd name="T7" fmla="*/ 449800 h 18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523" h="18670">
                  <a:moveTo>
                    <a:pt x="2888" y="17932"/>
                  </a:moveTo>
                  <a:cubicBezTo>
                    <a:pt x="2888" y="17932"/>
                    <a:pt x="-7682" y="8558"/>
                    <a:pt x="11620" y="0"/>
                  </a:cubicBezTo>
                  <a:cubicBezTo>
                    <a:pt x="11620" y="0"/>
                    <a:pt x="12998" y="3260"/>
                    <a:pt x="13458" y="6928"/>
                  </a:cubicBezTo>
                  <a:cubicBezTo>
                    <a:pt x="13917" y="10596"/>
                    <a:pt x="12079" y="21599"/>
                    <a:pt x="2888" y="17932"/>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8" name="AutoShape 17"/>
            <p:cNvSpPr>
              <a:spLocks/>
            </p:cNvSpPr>
            <p:nvPr/>
          </p:nvSpPr>
          <p:spPr bwMode="auto">
            <a:xfrm>
              <a:off x="3083775" y="440375"/>
              <a:ext cx="424727" cy="665724"/>
            </a:xfrm>
            <a:custGeom>
              <a:avLst/>
              <a:gdLst>
                <a:gd name="T0" fmla="*/ 251649 w 16246"/>
                <a:gd name="T1" fmla="*/ 413107 h 20641"/>
                <a:gd name="T2" fmla="*/ 144297 w 16246"/>
                <a:gd name="T3" fmla="*/ 110830 h 20641"/>
                <a:gd name="T4" fmla="*/ 4766 w 16246"/>
                <a:gd name="T5" fmla="*/ 0 h 20641"/>
                <a:gd name="T6" fmla="*/ 4766 w 16246"/>
                <a:gd name="T7" fmla="*/ 191426 h 20641"/>
                <a:gd name="T8" fmla="*/ 101369 w 16246"/>
                <a:gd name="T9" fmla="*/ 433256 h 20641"/>
                <a:gd name="T10" fmla="*/ 251649 w 16246"/>
                <a:gd name="T11" fmla="*/ 413107 h 2064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246" h="20641">
                  <a:moveTo>
                    <a:pt x="14468" y="19252"/>
                  </a:moveTo>
                  <a:cubicBezTo>
                    <a:pt x="14468" y="19252"/>
                    <a:pt x="21257" y="11739"/>
                    <a:pt x="8296" y="5165"/>
                  </a:cubicBezTo>
                  <a:cubicBezTo>
                    <a:pt x="1508" y="1408"/>
                    <a:pt x="274" y="0"/>
                    <a:pt x="274" y="0"/>
                  </a:cubicBezTo>
                  <a:cubicBezTo>
                    <a:pt x="274" y="0"/>
                    <a:pt x="-343" y="6573"/>
                    <a:pt x="274" y="8921"/>
                  </a:cubicBezTo>
                  <a:cubicBezTo>
                    <a:pt x="274" y="11269"/>
                    <a:pt x="-343" y="17843"/>
                    <a:pt x="5828" y="20191"/>
                  </a:cubicBezTo>
                  <a:cubicBezTo>
                    <a:pt x="10148" y="21600"/>
                    <a:pt x="14468" y="19252"/>
                    <a:pt x="14468" y="19252"/>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29" name="AutoShape 18"/>
            <p:cNvSpPr>
              <a:spLocks/>
            </p:cNvSpPr>
            <p:nvPr/>
          </p:nvSpPr>
          <p:spPr bwMode="auto">
            <a:xfrm>
              <a:off x="3842558" y="1046446"/>
              <a:ext cx="689585" cy="377005"/>
            </a:xfrm>
            <a:custGeom>
              <a:avLst/>
              <a:gdLst>
                <a:gd name="T0" fmla="*/ 20914 w 19743"/>
                <a:gd name="T1" fmla="*/ 65328 h 11814"/>
                <a:gd name="T2" fmla="*/ 458764 w 19743"/>
                <a:gd name="T3" fmla="*/ 197832 h 11814"/>
                <a:gd name="T4" fmla="*/ 52959 w 19743"/>
                <a:gd name="T5" fmla="*/ 208023 h 11814"/>
                <a:gd name="T6" fmla="*/ 20914 w 19743"/>
                <a:gd name="T7" fmla="*/ 65328 h 1181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743" h="11814">
                  <a:moveTo>
                    <a:pt x="900" y="3077"/>
                  </a:moveTo>
                  <a:cubicBezTo>
                    <a:pt x="900" y="3077"/>
                    <a:pt x="12389" y="-7002"/>
                    <a:pt x="19742" y="9318"/>
                  </a:cubicBezTo>
                  <a:cubicBezTo>
                    <a:pt x="19742" y="9318"/>
                    <a:pt x="11011" y="14598"/>
                    <a:pt x="2279" y="9798"/>
                  </a:cubicBezTo>
                  <a:cubicBezTo>
                    <a:pt x="-1857" y="7878"/>
                    <a:pt x="900" y="4038"/>
                    <a:pt x="900" y="3077"/>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0" name="AutoShape 19"/>
            <p:cNvSpPr>
              <a:spLocks/>
            </p:cNvSpPr>
            <p:nvPr/>
          </p:nvSpPr>
          <p:spPr bwMode="auto">
            <a:xfrm>
              <a:off x="3506115" y="1638202"/>
              <a:ext cx="739693" cy="353144"/>
            </a:xfrm>
            <a:custGeom>
              <a:avLst/>
              <a:gdLst>
                <a:gd name="T0" fmla="*/ 767 w 21174"/>
                <a:gd name="T1" fmla="*/ 120504 h 12449"/>
                <a:gd name="T2" fmla="*/ 492102 w 21174"/>
                <a:gd name="T3" fmla="*/ 59337 h 12449"/>
                <a:gd name="T4" fmla="*/ 342563 w 21174"/>
                <a:gd name="T5" fmla="*/ 161251 h 12449"/>
                <a:gd name="T6" fmla="*/ 767 w 21174"/>
                <a:gd name="T7" fmla="*/ 120504 h 124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174" h="12449">
                  <a:moveTo>
                    <a:pt x="33" y="6385"/>
                  </a:moveTo>
                  <a:cubicBezTo>
                    <a:pt x="-426" y="3685"/>
                    <a:pt x="3710" y="-4415"/>
                    <a:pt x="21173" y="3144"/>
                  </a:cubicBezTo>
                  <a:cubicBezTo>
                    <a:pt x="21173" y="3144"/>
                    <a:pt x="17037" y="6925"/>
                    <a:pt x="14739" y="8544"/>
                  </a:cubicBezTo>
                  <a:cubicBezTo>
                    <a:pt x="12442" y="10704"/>
                    <a:pt x="493" y="17184"/>
                    <a:pt x="33" y="6385"/>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1" name="AutoShape 20"/>
            <p:cNvSpPr>
              <a:spLocks/>
            </p:cNvSpPr>
            <p:nvPr/>
          </p:nvSpPr>
          <p:spPr bwMode="auto">
            <a:xfrm>
              <a:off x="3539521" y="2201323"/>
              <a:ext cx="653794" cy="508241"/>
            </a:xfrm>
            <a:custGeom>
              <a:avLst/>
              <a:gdLst>
                <a:gd name="T0" fmla="*/ 1930 w 21180"/>
                <a:gd name="T1" fmla="*/ 193334 h 18889"/>
                <a:gd name="T2" fmla="*/ 361042 w 21180"/>
                <a:gd name="T3" fmla="*/ 0 h 18889"/>
                <a:gd name="T4" fmla="*/ 434954 w 21180"/>
                <a:gd name="T5" fmla="*/ 0 h 18889"/>
                <a:gd name="T6" fmla="*/ 244843 w 21180"/>
                <a:gd name="T7" fmla="*/ 315438 h 18889"/>
                <a:gd name="T8" fmla="*/ 1930 w 21180"/>
                <a:gd name="T9" fmla="*/ 193334 h 18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180" h="18889">
                  <a:moveTo>
                    <a:pt x="94" y="10800"/>
                  </a:moveTo>
                  <a:cubicBezTo>
                    <a:pt x="-420" y="7957"/>
                    <a:pt x="608" y="0"/>
                    <a:pt x="17580" y="0"/>
                  </a:cubicBezTo>
                  <a:cubicBezTo>
                    <a:pt x="17580" y="0"/>
                    <a:pt x="20151" y="568"/>
                    <a:pt x="21179" y="0"/>
                  </a:cubicBezTo>
                  <a:cubicBezTo>
                    <a:pt x="21179" y="0"/>
                    <a:pt x="18094" y="13073"/>
                    <a:pt x="11922" y="17621"/>
                  </a:cubicBezTo>
                  <a:cubicBezTo>
                    <a:pt x="5751" y="21599"/>
                    <a:pt x="608" y="15347"/>
                    <a:pt x="94" y="10800"/>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2" name="AutoShape 21"/>
            <p:cNvSpPr>
              <a:spLocks/>
            </p:cNvSpPr>
            <p:nvPr/>
          </p:nvSpPr>
          <p:spPr bwMode="auto">
            <a:xfrm>
              <a:off x="2165123" y="2473340"/>
              <a:ext cx="734921" cy="427113"/>
            </a:xfrm>
            <a:custGeom>
              <a:avLst/>
              <a:gdLst>
                <a:gd name="T0" fmla="*/ 486225 w 20815"/>
                <a:gd name="T1" fmla="*/ 156920 h 18748"/>
                <a:gd name="T2" fmla="*/ 158536 w 20815"/>
                <a:gd name="T3" fmla="*/ 3441 h 18748"/>
                <a:gd name="T4" fmla="*/ 0 w 20815"/>
                <a:gd name="T5" fmla="*/ 23902 h 18748"/>
                <a:gd name="T6" fmla="*/ 253695 w 20815"/>
                <a:gd name="T7" fmla="*/ 279691 h 18748"/>
                <a:gd name="T8" fmla="*/ 486225 w 20815"/>
                <a:gd name="T9" fmla="*/ 156920 h 1874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815" h="18748">
                  <a:moveTo>
                    <a:pt x="20699" y="10353"/>
                  </a:moveTo>
                  <a:cubicBezTo>
                    <a:pt x="20699" y="10353"/>
                    <a:pt x="19799" y="-1797"/>
                    <a:pt x="6749" y="227"/>
                  </a:cubicBezTo>
                  <a:cubicBezTo>
                    <a:pt x="6749" y="227"/>
                    <a:pt x="899" y="2252"/>
                    <a:pt x="0" y="1577"/>
                  </a:cubicBezTo>
                  <a:cubicBezTo>
                    <a:pt x="0" y="1577"/>
                    <a:pt x="4499" y="16428"/>
                    <a:pt x="10800" y="18453"/>
                  </a:cubicBezTo>
                  <a:cubicBezTo>
                    <a:pt x="17099" y="19803"/>
                    <a:pt x="21600" y="16428"/>
                    <a:pt x="20699" y="1035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3" name="AutoShape 22"/>
            <p:cNvSpPr>
              <a:spLocks/>
            </p:cNvSpPr>
            <p:nvPr/>
          </p:nvSpPr>
          <p:spPr bwMode="auto">
            <a:xfrm>
              <a:off x="1826296" y="1860109"/>
              <a:ext cx="668110" cy="331670"/>
            </a:xfrm>
            <a:custGeom>
              <a:avLst/>
              <a:gdLst>
                <a:gd name="T0" fmla="*/ 436645 w 20033"/>
                <a:gd name="T1" fmla="*/ 72419 h 15680"/>
                <a:gd name="T2" fmla="*/ 74531 w 20033"/>
                <a:gd name="T3" fmla="*/ 42022 h 15680"/>
                <a:gd name="T4" fmla="*/ 0 w 20033"/>
                <a:gd name="T5" fmla="*/ 143361 h 15680"/>
                <a:gd name="T6" fmla="*/ 202336 w 20033"/>
                <a:gd name="T7" fmla="*/ 204155 h 15680"/>
                <a:gd name="T8" fmla="*/ 436645 w 20033"/>
                <a:gd name="T9" fmla="*/ 72419 h 156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033" h="15680">
                  <a:moveTo>
                    <a:pt x="19679" y="5146"/>
                  </a:moveTo>
                  <a:cubicBezTo>
                    <a:pt x="17760" y="826"/>
                    <a:pt x="10559" y="-2773"/>
                    <a:pt x="3359" y="2986"/>
                  </a:cubicBezTo>
                  <a:cubicBezTo>
                    <a:pt x="479" y="5866"/>
                    <a:pt x="0" y="10187"/>
                    <a:pt x="0" y="10187"/>
                  </a:cubicBezTo>
                  <a:cubicBezTo>
                    <a:pt x="0" y="10187"/>
                    <a:pt x="6239" y="12346"/>
                    <a:pt x="9119" y="14507"/>
                  </a:cubicBezTo>
                  <a:cubicBezTo>
                    <a:pt x="15360" y="18827"/>
                    <a:pt x="21600" y="10187"/>
                    <a:pt x="19679" y="5146"/>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4" name="AutoShape 23"/>
            <p:cNvSpPr>
              <a:spLocks/>
            </p:cNvSpPr>
            <p:nvPr/>
          </p:nvSpPr>
          <p:spPr bwMode="auto">
            <a:xfrm>
              <a:off x="1642565" y="822152"/>
              <a:ext cx="458133" cy="544033"/>
            </a:xfrm>
            <a:custGeom>
              <a:avLst/>
              <a:gdLst>
                <a:gd name="T0" fmla="*/ 269324 w 15070"/>
                <a:gd name="T1" fmla="*/ 347181 h 19631"/>
                <a:gd name="T2" fmla="*/ 194752 w 15070"/>
                <a:gd name="T3" fmla="*/ 91893 h 19631"/>
                <a:gd name="T4" fmla="*/ 34909 w 15070"/>
                <a:gd name="T5" fmla="*/ 0 h 19631"/>
                <a:gd name="T6" fmla="*/ 45568 w 15070"/>
                <a:gd name="T7" fmla="*/ 275699 h 19631"/>
                <a:gd name="T8" fmla="*/ 269324 w 15070"/>
                <a:gd name="T9" fmla="*/ 347181 h 196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070" h="19631">
                  <a:moveTo>
                    <a:pt x="13316" y="18830"/>
                  </a:moveTo>
                  <a:cubicBezTo>
                    <a:pt x="13316" y="18830"/>
                    <a:pt x="19111" y="9415"/>
                    <a:pt x="9629" y="4984"/>
                  </a:cubicBezTo>
                  <a:cubicBezTo>
                    <a:pt x="2780" y="1661"/>
                    <a:pt x="1726" y="0"/>
                    <a:pt x="1726" y="0"/>
                  </a:cubicBezTo>
                  <a:cubicBezTo>
                    <a:pt x="1726" y="0"/>
                    <a:pt x="-2488" y="8307"/>
                    <a:pt x="2253" y="14953"/>
                  </a:cubicBezTo>
                  <a:cubicBezTo>
                    <a:pt x="6994" y="21599"/>
                    <a:pt x="11736" y="19384"/>
                    <a:pt x="13316" y="18830"/>
                  </a:cubicBezTo>
                  <a:close/>
                </a:path>
              </a:pathLst>
            </a:custGeom>
            <a:gradFill rotWithShape="1">
              <a:gsLst>
                <a:gs pos="0">
                  <a:sysClr val="window" lastClr="FFFFFF"/>
                </a:gs>
                <a:gs pos="100000">
                  <a:srgbClr val="D9D9D9"/>
                </a:gs>
              </a:gsLst>
              <a:lin ang="5400000" scaled="1"/>
            </a:gradFill>
            <a:ln w="12700"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5" name="AutoShape 24"/>
            <p:cNvSpPr>
              <a:spLocks/>
            </p:cNvSpPr>
            <p:nvPr/>
          </p:nvSpPr>
          <p:spPr bwMode="auto">
            <a:xfrm>
              <a:off x="2356011" y="755341"/>
              <a:ext cx="489153" cy="670496"/>
            </a:xfrm>
            <a:custGeom>
              <a:avLst/>
              <a:gdLst>
                <a:gd name="T0" fmla="*/ 72915 w 15376"/>
                <a:gd name="T1" fmla="*/ 419155 h 20489"/>
                <a:gd name="T2" fmla="*/ 51643 w 15376"/>
                <a:gd name="T3" fmla="*/ 173784 h 20489"/>
                <a:gd name="T4" fmla="*/ 253666 w 15376"/>
                <a:gd name="T5" fmla="*/ 0 h 20489"/>
                <a:gd name="T6" fmla="*/ 296188 w 15376"/>
                <a:gd name="T7" fmla="*/ 388478 h 20489"/>
                <a:gd name="T8" fmla="*/ 72915 w 15376"/>
                <a:gd name="T9" fmla="*/ 419155 h 204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376" h="20489">
                  <a:moveTo>
                    <a:pt x="3445" y="19252"/>
                  </a:moveTo>
                  <a:cubicBezTo>
                    <a:pt x="3445" y="19252"/>
                    <a:pt x="-3587" y="13147"/>
                    <a:pt x="2440" y="7982"/>
                  </a:cubicBezTo>
                  <a:cubicBezTo>
                    <a:pt x="8468" y="2347"/>
                    <a:pt x="11985" y="1878"/>
                    <a:pt x="11985" y="0"/>
                  </a:cubicBezTo>
                  <a:cubicBezTo>
                    <a:pt x="11985" y="0"/>
                    <a:pt x="18013" y="14086"/>
                    <a:pt x="13994" y="17843"/>
                  </a:cubicBezTo>
                  <a:cubicBezTo>
                    <a:pt x="10478" y="21599"/>
                    <a:pt x="5957" y="20660"/>
                    <a:pt x="3445" y="19252"/>
                  </a:cubicBezTo>
                  <a:close/>
                </a:path>
              </a:pathLst>
            </a:custGeom>
            <a:solidFill>
              <a:srgbClr val="FFBF53"/>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6" name="AutoShape 25"/>
            <p:cNvSpPr>
              <a:spLocks/>
            </p:cNvSpPr>
            <p:nvPr/>
          </p:nvSpPr>
          <p:spPr bwMode="auto">
            <a:xfrm>
              <a:off x="4567936" y="1602409"/>
              <a:ext cx="541646" cy="672882"/>
            </a:xfrm>
            <a:custGeom>
              <a:avLst/>
              <a:gdLst>
                <a:gd name="T0" fmla="*/ 21227 w 16671"/>
                <a:gd name="T1" fmla="*/ 388836 h 20543"/>
                <a:gd name="T2" fmla="*/ 106113 w 16671"/>
                <a:gd name="T3" fmla="*/ 122777 h 20543"/>
                <a:gd name="T4" fmla="*/ 339567 w 16671"/>
                <a:gd name="T5" fmla="*/ 0 h 20543"/>
                <a:gd name="T6" fmla="*/ 307727 w 16671"/>
                <a:gd name="T7" fmla="*/ 399079 h 20543"/>
                <a:gd name="T8" fmla="*/ 21227 w 16671"/>
                <a:gd name="T9" fmla="*/ 388836 h 205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71" h="20543">
                  <a:moveTo>
                    <a:pt x="982" y="17843"/>
                  </a:moveTo>
                  <a:cubicBezTo>
                    <a:pt x="982" y="17843"/>
                    <a:pt x="-2945" y="8921"/>
                    <a:pt x="4909" y="5634"/>
                  </a:cubicBezTo>
                  <a:cubicBezTo>
                    <a:pt x="13255" y="2347"/>
                    <a:pt x="15709" y="0"/>
                    <a:pt x="15709" y="0"/>
                  </a:cubicBezTo>
                  <a:cubicBezTo>
                    <a:pt x="15709" y="0"/>
                    <a:pt x="18654" y="15026"/>
                    <a:pt x="14236" y="18313"/>
                  </a:cubicBezTo>
                  <a:cubicBezTo>
                    <a:pt x="9327" y="21130"/>
                    <a:pt x="3436" y="21599"/>
                    <a:pt x="982" y="17843"/>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7" name="AutoShape 26"/>
            <p:cNvSpPr>
              <a:spLocks/>
            </p:cNvSpPr>
            <p:nvPr/>
          </p:nvSpPr>
          <p:spPr bwMode="auto">
            <a:xfrm>
              <a:off x="4577480" y="647966"/>
              <a:ext cx="410411" cy="629933"/>
            </a:xfrm>
            <a:custGeom>
              <a:avLst/>
              <a:gdLst>
                <a:gd name="T0" fmla="*/ 128757 w 19262"/>
                <a:gd name="T1" fmla="*/ 419100 h 21600"/>
                <a:gd name="T2" fmla="*/ 2055 w 19262"/>
                <a:gd name="T3" fmla="*/ 214653 h 21600"/>
                <a:gd name="T4" fmla="*/ 139318 w 19262"/>
                <a:gd name="T5" fmla="*/ 0 h 21600"/>
                <a:gd name="T6" fmla="*/ 266019 w 19262"/>
                <a:gd name="T7" fmla="*/ 204428 h 21600"/>
                <a:gd name="T8" fmla="*/ 128757 w 19262"/>
                <a:gd name="T9" fmla="*/ 419100 h 216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62" h="21600">
                  <a:moveTo>
                    <a:pt x="9083" y="21600"/>
                  </a:moveTo>
                  <a:cubicBezTo>
                    <a:pt x="9083" y="21600"/>
                    <a:pt x="-1344" y="16331"/>
                    <a:pt x="145" y="11063"/>
                  </a:cubicBezTo>
                  <a:cubicBezTo>
                    <a:pt x="1635" y="5795"/>
                    <a:pt x="9828" y="1580"/>
                    <a:pt x="9828" y="0"/>
                  </a:cubicBezTo>
                  <a:cubicBezTo>
                    <a:pt x="9828" y="0"/>
                    <a:pt x="18021" y="6848"/>
                    <a:pt x="18766" y="10536"/>
                  </a:cubicBezTo>
                  <a:cubicBezTo>
                    <a:pt x="20256" y="13697"/>
                    <a:pt x="18766" y="21073"/>
                    <a:pt x="9083" y="21600"/>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8" name="AutoShape 27"/>
            <p:cNvSpPr>
              <a:spLocks/>
            </p:cNvSpPr>
            <p:nvPr/>
          </p:nvSpPr>
          <p:spPr bwMode="auto">
            <a:xfrm>
              <a:off x="1000701" y="1836248"/>
              <a:ext cx="436659" cy="639477"/>
            </a:xfrm>
            <a:custGeom>
              <a:avLst/>
              <a:gdLst>
                <a:gd name="T0" fmla="*/ 177114 w 12174"/>
                <a:gd name="T1" fmla="*/ 425430 h 21600"/>
                <a:gd name="T2" fmla="*/ 91182 w 12174"/>
                <a:gd name="T3" fmla="*/ 0 h 21600"/>
                <a:gd name="T4" fmla="*/ 209330 w 12174"/>
                <a:gd name="T5" fmla="*/ 111425 h 21600"/>
                <a:gd name="T6" fmla="*/ 177114 w 12174"/>
                <a:gd name="T7" fmla="*/ 42543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174" h="21600">
                  <a:moveTo>
                    <a:pt x="7422" y="21599"/>
                  </a:moveTo>
                  <a:cubicBezTo>
                    <a:pt x="7422" y="21599"/>
                    <a:pt x="-6528" y="17485"/>
                    <a:pt x="3821" y="0"/>
                  </a:cubicBezTo>
                  <a:cubicBezTo>
                    <a:pt x="3821" y="0"/>
                    <a:pt x="5622" y="3085"/>
                    <a:pt x="8772" y="5657"/>
                  </a:cubicBezTo>
                  <a:cubicBezTo>
                    <a:pt x="11921" y="8228"/>
                    <a:pt x="15071" y="21599"/>
                    <a:pt x="7422"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39" name="AutoShape 28"/>
            <p:cNvSpPr>
              <a:spLocks/>
            </p:cNvSpPr>
            <p:nvPr/>
          </p:nvSpPr>
          <p:spPr bwMode="auto">
            <a:xfrm>
              <a:off x="167950" y="1967485"/>
              <a:ext cx="510627" cy="672882"/>
            </a:xfrm>
            <a:custGeom>
              <a:avLst/>
              <a:gdLst>
                <a:gd name="T0" fmla="*/ 144509 w 11872"/>
                <a:gd name="T1" fmla="*/ 447654 h 21600"/>
                <a:gd name="T2" fmla="*/ 80582 w 11872"/>
                <a:gd name="T3" fmla="*/ 0 h 21600"/>
                <a:gd name="T4" fmla="*/ 165828 w 11872"/>
                <a:gd name="T5" fmla="*/ 71213 h 21600"/>
                <a:gd name="T6" fmla="*/ 144509 w 11872"/>
                <a:gd name="T7" fmla="*/ 44765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872" h="21600">
                  <a:moveTo>
                    <a:pt x="5050" y="21599"/>
                  </a:moveTo>
                  <a:cubicBezTo>
                    <a:pt x="5050" y="21599"/>
                    <a:pt x="-4632" y="15218"/>
                    <a:pt x="2816" y="0"/>
                  </a:cubicBezTo>
                  <a:cubicBezTo>
                    <a:pt x="2816" y="0"/>
                    <a:pt x="4305" y="2454"/>
                    <a:pt x="5795" y="3436"/>
                  </a:cubicBezTo>
                  <a:cubicBezTo>
                    <a:pt x="10636" y="7363"/>
                    <a:pt x="16968" y="17181"/>
                    <a:pt x="5050" y="21599"/>
                  </a:cubicBezTo>
                  <a:close/>
                </a:path>
              </a:pathLst>
            </a:custGeom>
            <a:solidFill>
              <a:srgbClr val="02B3C5"/>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sp>
          <p:nvSpPr>
            <p:cNvPr id="40" name="AutoShape 29"/>
            <p:cNvSpPr>
              <a:spLocks/>
            </p:cNvSpPr>
            <p:nvPr/>
          </p:nvSpPr>
          <p:spPr bwMode="auto">
            <a:xfrm>
              <a:off x="1077057" y="1036903"/>
              <a:ext cx="422342" cy="582210"/>
            </a:xfrm>
            <a:custGeom>
              <a:avLst/>
              <a:gdLst>
                <a:gd name="T0" fmla="*/ 188209 w 11448"/>
                <a:gd name="T1" fmla="*/ 387332 h 21600"/>
                <a:gd name="T2" fmla="*/ 60994 w 11448"/>
                <a:gd name="T3" fmla="*/ 0 h 21600"/>
                <a:gd name="T4" fmla="*/ 145796 w 11448"/>
                <a:gd name="T5" fmla="*/ 91727 h 21600"/>
                <a:gd name="T6" fmla="*/ 188209 w 11448"/>
                <a:gd name="T7" fmla="*/ 3873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448" h="21600">
                  <a:moveTo>
                    <a:pt x="7668" y="21599"/>
                  </a:moveTo>
                  <a:cubicBezTo>
                    <a:pt x="7668" y="21599"/>
                    <a:pt x="-5291" y="21599"/>
                    <a:pt x="2485" y="0"/>
                  </a:cubicBezTo>
                  <a:cubicBezTo>
                    <a:pt x="2485" y="0"/>
                    <a:pt x="4212" y="3978"/>
                    <a:pt x="5940" y="5115"/>
                  </a:cubicBezTo>
                  <a:cubicBezTo>
                    <a:pt x="7668" y="6252"/>
                    <a:pt x="16308" y="17621"/>
                    <a:pt x="7668" y="21599"/>
                  </a:cubicBezTo>
                  <a:close/>
                </a:path>
              </a:pathLst>
            </a:custGeom>
            <a:solidFill>
              <a:srgbClr val="F07474"/>
            </a:solidFill>
            <a:ln w="28575" cap="flat" cmpd="sng">
              <a:solidFill>
                <a:sysClr val="window" lastClr="FFFFFF"/>
              </a:solidFill>
              <a:round/>
              <a:headEnd/>
              <a:tailEnd/>
            </a:ln>
            <a:effectLst>
              <a:outerShdw dist="63500" dir="8100000" algn="ctr" rotWithShape="0">
                <a:srgbClr val="000000">
                  <a:alpha val="25000"/>
                </a:srgbClr>
              </a:outerShdw>
            </a:effectLst>
          </p:spPr>
          <p:txBody>
            <a:bodyPr anchor="ctr"/>
            <a:lstStyle/>
            <a:p>
              <a:pPr>
                <a:defRPr/>
              </a:pPr>
              <a:endParaRPr lang="zh-CN" altLang="en-US" kern="0">
                <a:solidFill>
                  <a:sysClr val="windowText" lastClr="000000"/>
                </a:solidFill>
              </a:endParaRPr>
            </a:p>
          </p:txBody>
        </p:sp>
      </p:grpSp>
      <p:sp>
        <p:nvSpPr>
          <p:cNvPr id="49" name="TextBox 48"/>
          <p:cNvSpPr txBox="1"/>
          <p:nvPr/>
        </p:nvSpPr>
        <p:spPr>
          <a:xfrm>
            <a:off x="4839453" y="2697672"/>
            <a:ext cx="6102798" cy="2123658"/>
          </a:xfrm>
          <a:prstGeom prst="rect">
            <a:avLst/>
          </a:prstGeom>
          <a:noFill/>
        </p:spPr>
        <p:txBody>
          <a:bodyPr wrap="square" rtlCol="0">
            <a:spAutoFit/>
          </a:bodyPr>
          <a:lstStyle/>
          <a:p>
            <a:r>
              <a:rPr lang="en-US" altLang="zh-CN" sz="6600" b="1" spc="200" dirty="0" smtClean="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rPr>
              <a:t>LUYỆN TẬP- VẬN DỤNG</a:t>
            </a:r>
            <a:endParaRPr lang="zh-CN" altLang="en-US" sz="6600" b="1" spc="200" dirty="0">
              <a:solidFill>
                <a:schemeClr val="bg1"/>
              </a:solidFill>
              <a:effectLst>
                <a:outerShdw blurRad="50800" dist="38100" dir="10800000" algn="r" rotWithShape="0">
                  <a:prstClr val="black">
                    <a:alpha val="40000"/>
                  </a:prstClr>
                </a:outerShdw>
                <a:reflection blurRad="6350" stA="55000" endA="300" endPos="45500" dir="5400000" sy="-100000" algn="bl" rotWithShape="0"/>
              </a:effectLst>
              <a:latin typeface="+mn-ea"/>
            </a:endParaRPr>
          </a:p>
        </p:txBody>
      </p:sp>
      <p:pic>
        <p:nvPicPr>
          <p:cNvPr id="51" name="图片 5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47310" y="4285261"/>
            <a:ext cx="1768962" cy="1768962"/>
          </a:xfrm>
          <a:prstGeom prst="rect">
            <a:avLst/>
          </a:prstGeom>
        </p:spPr>
      </p:pic>
      <p:sp>
        <p:nvSpPr>
          <p:cNvPr id="41" name="TextBox 40"/>
          <p:cNvSpPr txBox="1"/>
          <p:nvPr/>
        </p:nvSpPr>
        <p:spPr>
          <a:xfrm>
            <a:off x="2984909" y="1019506"/>
            <a:ext cx="7928811" cy="769441"/>
          </a:xfrm>
          <a:prstGeom prst="rect">
            <a:avLst/>
          </a:prstGeom>
          <a:noFill/>
        </p:spPr>
        <p:txBody>
          <a:bodyPr wrap="square" rtlCol="0">
            <a:spAutoFit/>
          </a:bodyPr>
          <a:lstStyle/>
          <a:p>
            <a:pPr algn="ctr"/>
            <a:r>
              <a:rPr lang="en-US" sz="4400" b="1" dirty="0" smtClean="0">
                <a:solidFill>
                  <a:srgbClr val="FF0000"/>
                </a:solidFill>
              </a:rPr>
              <a:t>TIẾT 3</a:t>
            </a:r>
            <a:endParaRPr lang="en-GB" sz="4400" b="1" dirty="0">
              <a:solidFill>
                <a:srgbClr val="FF0000"/>
              </a:solidFill>
            </a:endParaRPr>
          </a:p>
        </p:txBody>
      </p:sp>
    </p:spTree>
    <p:extLst>
      <p:ext uri="{BB962C8B-B14F-4D97-AF65-F5344CB8AC3E}">
        <p14:creationId xmlns:p14="http://schemas.microsoft.com/office/powerpoint/2010/main" val="186685201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860"/>
        <p:cNvGrpSpPr/>
        <p:nvPr/>
      </p:nvGrpSpPr>
      <p:grpSpPr>
        <a:xfrm>
          <a:off x="0" y="0"/>
          <a:ext cx="0" cy="0"/>
          <a:chOff x="0" y="0"/>
          <a:chExt cx="0" cy="0"/>
        </a:xfrm>
      </p:grpSpPr>
      <p:pic>
        <p:nvPicPr>
          <p:cNvPr id="55" name="Picture 54" descr="Download Cute Kids Student Teachers Png Clipart - free transparent png  images - pngaaa.com"/>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2235942" y="28094"/>
            <a:ext cx="7297663" cy="4313731"/>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55"/>
          <p:cNvSpPr/>
          <p:nvPr/>
        </p:nvSpPr>
        <p:spPr>
          <a:xfrm>
            <a:off x="3069700" y="2360555"/>
            <a:ext cx="6282489" cy="830997"/>
          </a:xfrm>
          <a:prstGeom prst="rect">
            <a:avLst/>
          </a:prstGeom>
        </p:spPr>
        <p:txBody>
          <a:bodyPr wrap="none">
            <a:spAutoFit/>
          </a:bodyPr>
          <a:lstStyle/>
          <a:p>
            <a:pPr algn="ctr">
              <a:defRPr/>
            </a:pPr>
            <a:r>
              <a:rPr lang="en-US" altLang="zh-CN" sz="4800" b="1" dirty="0">
                <a:solidFill>
                  <a:srgbClr val="B14D01"/>
                </a:solidFill>
                <a:latin typeface="#9Slide05 FS Blonde Script" panose="03000503000000000000" pitchFamily="65" charset="0"/>
                <a:ea typeface="微软雅黑" pitchFamily="34" charset="-122"/>
              </a:rPr>
              <a:t>Ai là </a:t>
            </a:r>
            <a:r>
              <a:rPr lang="en-US" altLang="zh-CN" sz="4800" b="1" dirty="0" err="1">
                <a:solidFill>
                  <a:srgbClr val="B14D01"/>
                </a:solidFill>
                <a:latin typeface="#9Slide05 FS Blonde Script" panose="03000503000000000000" pitchFamily="65" charset="0"/>
                <a:ea typeface="微软雅黑" pitchFamily="34" charset="-122"/>
              </a:rPr>
              <a:t>nhà</a:t>
            </a:r>
            <a:r>
              <a:rPr lang="en-US" altLang="zh-CN" sz="4800" b="1" dirty="0">
                <a:solidFill>
                  <a:srgbClr val="B14D01"/>
                </a:solidFill>
                <a:latin typeface="#9Slide05 FS Blonde Script" panose="03000503000000000000" pitchFamily="65" charset="0"/>
                <a:ea typeface="微软雅黑" pitchFamily="34" charset="-122"/>
              </a:rPr>
              <a:t> thông </a:t>
            </a:r>
            <a:r>
              <a:rPr lang="en-US" altLang="zh-CN" sz="4800" b="1" dirty="0" err="1">
                <a:solidFill>
                  <a:srgbClr val="B14D01"/>
                </a:solidFill>
                <a:latin typeface="#9Slide05 FS Blonde Script" panose="03000503000000000000" pitchFamily="65" charset="0"/>
                <a:ea typeface="微软雅黑" pitchFamily="34" charset="-122"/>
              </a:rPr>
              <a:t>thái</a:t>
            </a:r>
            <a:r>
              <a:rPr lang="en-US" altLang="zh-CN" sz="4800" b="1" dirty="0">
                <a:solidFill>
                  <a:srgbClr val="B14D01"/>
                </a:solidFill>
                <a:latin typeface="#9Slide05 FS Blonde Script" panose="03000503000000000000" pitchFamily="65" charset="0"/>
                <a:ea typeface="微软雅黑" pitchFamily="34" charset="-122"/>
              </a:rPr>
              <a:t>?</a:t>
            </a:r>
          </a:p>
        </p:txBody>
      </p:sp>
      <p:sp>
        <p:nvSpPr>
          <p:cNvPr id="59" name="Google Shape;23907;p39"/>
          <p:cNvSpPr/>
          <p:nvPr/>
        </p:nvSpPr>
        <p:spPr>
          <a:xfrm>
            <a:off x="2082467" y="4415135"/>
            <a:ext cx="8254568" cy="2259151"/>
          </a:xfrm>
          <a:prstGeom prst="rect">
            <a:avLst/>
          </a:prstGeom>
          <a:solidFill>
            <a:schemeClr val="lt2"/>
          </a:solidFill>
          <a:ln>
            <a:noFill/>
          </a:ln>
          <a:effectLst>
            <a:outerShdw dist="66675" dir="2640000" algn="bl" rotWithShape="0">
              <a:schemeClr val="dk1">
                <a:alpha val="16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7" name="Google Shape;23913;p39"/>
          <p:cNvGrpSpPr/>
          <p:nvPr/>
        </p:nvGrpSpPr>
        <p:grpSpPr>
          <a:xfrm>
            <a:off x="9221295" y="3718882"/>
            <a:ext cx="1733200" cy="1733200"/>
            <a:chOff x="7390500" y="987900"/>
            <a:chExt cx="1299900" cy="1299900"/>
          </a:xfrm>
        </p:grpSpPr>
        <p:sp>
          <p:nvSpPr>
            <p:cNvPr id="18" name="Google Shape;23914;p39"/>
            <p:cNvSpPr/>
            <p:nvPr/>
          </p:nvSpPr>
          <p:spPr>
            <a:xfrm>
              <a:off x="7390500" y="987900"/>
              <a:ext cx="1299900" cy="1299900"/>
            </a:xfrm>
            <a:prstGeom prst="ellipse">
              <a:avLst/>
            </a:prstGeom>
            <a:solidFill>
              <a:schemeClr val="accent3"/>
            </a:solidFill>
            <a:ln>
              <a:noFill/>
            </a:ln>
            <a:effectLst>
              <a:outerShdw dist="57150" dir="3600000" algn="bl" rotWithShape="0">
                <a:schemeClr val="dk1">
                  <a:alpha val="19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9" name="Google Shape;23915;p39"/>
            <p:cNvGrpSpPr/>
            <p:nvPr/>
          </p:nvGrpSpPr>
          <p:grpSpPr>
            <a:xfrm>
              <a:off x="7510811" y="1345919"/>
              <a:ext cx="1059281" cy="619125"/>
              <a:chOff x="6988025" y="1317150"/>
              <a:chExt cx="1816325" cy="1061600"/>
            </a:xfrm>
          </p:grpSpPr>
          <p:sp>
            <p:nvSpPr>
              <p:cNvPr id="20" name="Google Shape;23916;p39"/>
              <p:cNvSpPr/>
              <p:nvPr/>
            </p:nvSpPr>
            <p:spPr>
              <a:xfrm>
                <a:off x="6988025" y="1317150"/>
                <a:ext cx="1816325" cy="1061600"/>
              </a:xfrm>
              <a:custGeom>
                <a:avLst/>
                <a:gdLst/>
                <a:ahLst/>
                <a:cxnLst/>
                <a:rect l="l" t="t" r="r" b="b"/>
                <a:pathLst>
                  <a:path w="72653" h="42464" extrusionOk="0">
                    <a:moveTo>
                      <a:pt x="40541" y="1"/>
                    </a:moveTo>
                    <a:cubicBezTo>
                      <a:pt x="37021" y="1"/>
                      <a:pt x="32031" y="702"/>
                      <a:pt x="29040" y="4552"/>
                    </a:cubicBezTo>
                    <a:cubicBezTo>
                      <a:pt x="26932" y="7243"/>
                      <a:pt x="24182" y="9339"/>
                      <a:pt x="21039" y="10660"/>
                    </a:cubicBezTo>
                    <a:cubicBezTo>
                      <a:pt x="18193" y="11851"/>
                      <a:pt x="15026" y="11875"/>
                      <a:pt x="11942" y="12125"/>
                    </a:cubicBezTo>
                    <a:cubicBezTo>
                      <a:pt x="8870" y="12375"/>
                      <a:pt x="5644" y="12934"/>
                      <a:pt x="3298" y="14935"/>
                    </a:cubicBezTo>
                    <a:cubicBezTo>
                      <a:pt x="965" y="16947"/>
                      <a:pt x="0" y="20828"/>
                      <a:pt x="2024" y="23150"/>
                    </a:cubicBezTo>
                    <a:cubicBezTo>
                      <a:pt x="3242" y="24542"/>
                      <a:pt x="5183" y="25041"/>
                      <a:pt x="7066" y="25041"/>
                    </a:cubicBezTo>
                    <a:cubicBezTo>
                      <a:pt x="7356" y="25041"/>
                      <a:pt x="7645" y="25029"/>
                      <a:pt x="7930" y="25007"/>
                    </a:cubicBezTo>
                    <a:cubicBezTo>
                      <a:pt x="10073" y="24852"/>
                      <a:pt x="12168" y="24233"/>
                      <a:pt x="14312" y="24221"/>
                    </a:cubicBezTo>
                    <a:cubicBezTo>
                      <a:pt x="16455" y="24221"/>
                      <a:pt x="18800" y="24983"/>
                      <a:pt x="19836" y="26865"/>
                    </a:cubicBezTo>
                    <a:cubicBezTo>
                      <a:pt x="22110" y="30960"/>
                      <a:pt x="16681" y="36437"/>
                      <a:pt x="19110" y="40438"/>
                    </a:cubicBezTo>
                    <a:cubicBezTo>
                      <a:pt x="19961" y="41836"/>
                      <a:pt x="21531" y="42463"/>
                      <a:pt x="23178" y="42463"/>
                    </a:cubicBezTo>
                    <a:cubicBezTo>
                      <a:pt x="24504" y="42463"/>
                      <a:pt x="25879" y="42057"/>
                      <a:pt x="26968" y="41319"/>
                    </a:cubicBezTo>
                    <a:cubicBezTo>
                      <a:pt x="29421" y="39664"/>
                      <a:pt x="30826" y="36902"/>
                      <a:pt x="32314" y="34354"/>
                    </a:cubicBezTo>
                    <a:cubicBezTo>
                      <a:pt x="33802" y="31818"/>
                      <a:pt x="35683" y="29210"/>
                      <a:pt x="38493" y="28317"/>
                    </a:cubicBezTo>
                    <a:cubicBezTo>
                      <a:pt x="39281" y="28066"/>
                      <a:pt x="40088" y="27963"/>
                      <a:pt x="40902" y="27963"/>
                    </a:cubicBezTo>
                    <a:cubicBezTo>
                      <a:pt x="42672" y="27963"/>
                      <a:pt x="44476" y="28447"/>
                      <a:pt x="46196" y="28936"/>
                    </a:cubicBezTo>
                    <a:lnTo>
                      <a:pt x="56114" y="31722"/>
                    </a:lnTo>
                    <a:cubicBezTo>
                      <a:pt x="57839" y="32216"/>
                      <a:pt x="59631" y="32703"/>
                      <a:pt x="61409" y="32703"/>
                    </a:cubicBezTo>
                    <a:cubicBezTo>
                      <a:pt x="61988" y="32703"/>
                      <a:pt x="62566" y="32652"/>
                      <a:pt x="63139" y="32532"/>
                    </a:cubicBezTo>
                    <a:cubicBezTo>
                      <a:pt x="65461" y="32032"/>
                      <a:pt x="67652" y="29996"/>
                      <a:pt x="67449" y="27627"/>
                    </a:cubicBezTo>
                    <a:cubicBezTo>
                      <a:pt x="67211" y="24840"/>
                      <a:pt x="63949" y="22912"/>
                      <a:pt x="63996" y="20114"/>
                    </a:cubicBezTo>
                    <a:cubicBezTo>
                      <a:pt x="64044" y="17935"/>
                      <a:pt x="66056" y="16387"/>
                      <a:pt x="67925" y="15256"/>
                    </a:cubicBezTo>
                    <a:cubicBezTo>
                      <a:pt x="69783" y="14125"/>
                      <a:pt x="71878" y="12803"/>
                      <a:pt x="72259" y="10660"/>
                    </a:cubicBezTo>
                    <a:cubicBezTo>
                      <a:pt x="72652" y="8481"/>
                      <a:pt x="70926" y="6338"/>
                      <a:pt x="68830" y="5648"/>
                    </a:cubicBezTo>
                    <a:cubicBezTo>
                      <a:pt x="68118" y="5413"/>
                      <a:pt x="67380" y="5312"/>
                      <a:pt x="66636" y="5312"/>
                    </a:cubicBezTo>
                    <a:cubicBezTo>
                      <a:pt x="65192" y="5312"/>
                      <a:pt x="63724" y="5693"/>
                      <a:pt x="62365" y="6219"/>
                    </a:cubicBezTo>
                    <a:cubicBezTo>
                      <a:pt x="60305" y="7017"/>
                      <a:pt x="58377" y="8136"/>
                      <a:pt x="56281" y="8827"/>
                    </a:cubicBezTo>
                    <a:cubicBezTo>
                      <a:pt x="55478" y="9091"/>
                      <a:pt x="54580" y="9260"/>
                      <a:pt x="53713" y="9260"/>
                    </a:cubicBezTo>
                    <a:cubicBezTo>
                      <a:pt x="52356" y="9260"/>
                      <a:pt x="51073" y="8847"/>
                      <a:pt x="50340" y="7743"/>
                    </a:cubicBezTo>
                    <a:cubicBezTo>
                      <a:pt x="49518" y="6529"/>
                      <a:pt x="49697" y="4921"/>
                      <a:pt x="49173" y="3552"/>
                    </a:cubicBezTo>
                    <a:cubicBezTo>
                      <a:pt x="48423" y="1564"/>
                      <a:pt x="46244" y="397"/>
                      <a:pt x="44113" y="207"/>
                    </a:cubicBezTo>
                    <a:cubicBezTo>
                      <a:pt x="43449" y="147"/>
                      <a:pt x="42148" y="1"/>
                      <a:pt x="4054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1" name="Google Shape;23917;p39"/>
              <p:cNvGrpSpPr/>
              <p:nvPr/>
            </p:nvGrpSpPr>
            <p:grpSpPr>
              <a:xfrm rot="-520328">
                <a:off x="7526392" y="1652040"/>
                <a:ext cx="835154" cy="196765"/>
                <a:chOff x="121667" y="3206569"/>
                <a:chExt cx="999402" cy="235462"/>
              </a:xfrm>
            </p:grpSpPr>
            <p:sp>
              <p:nvSpPr>
                <p:cNvPr id="22" name="Google Shape;23918;p39"/>
                <p:cNvSpPr/>
                <p:nvPr/>
              </p:nvSpPr>
              <p:spPr>
                <a:xfrm>
                  <a:off x="306076" y="3206569"/>
                  <a:ext cx="88149" cy="87882"/>
                </a:xfrm>
                <a:custGeom>
                  <a:avLst/>
                  <a:gdLst/>
                  <a:ahLst/>
                  <a:cxnLst/>
                  <a:rect l="l" t="t" r="r" b="b"/>
                  <a:pathLst>
                    <a:path w="5926" h="5908" extrusionOk="0">
                      <a:moveTo>
                        <a:pt x="2954" y="1"/>
                      </a:moveTo>
                      <a:cubicBezTo>
                        <a:pt x="1327" y="1"/>
                        <a:pt x="0" y="1309"/>
                        <a:pt x="0" y="2954"/>
                      </a:cubicBezTo>
                      <a:cubicBezTo>
                        <a:pt x="0" y="4581"/>
                        <a:pt x="1327" y="5908"/>
                        <a:pt x="2954" y="5908"/>
                      </a:cubicBezTo>
                      <a:cubicBezTo>
                        <a:pt x="4599" y="5908"/>
                        <a:pt x="5925" y="4581"/>
                        <a:pt x="5925" y="2954"/>
                      </a:cubicBezTo>
                      <a:cubicBezTo>
                        <a:pt x="5925" y="1309"/>
                        <a:pt x="4599" y="1"/>
                        <a:pt x="29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23919;p39"/>
                <p:cNvSpPr/>
                <p:nvPr/>
              </p:nvSpPr>
              <p:spPr>
                <a:xfrm>
                  <a:off x="850871" y="3206569"/>
                  <a:ext cx="87882" cy="87882"/>
                </a:xfrm>
                <a:custGeom>
                  <a:avLst/>
                  <a:gdLst/>
                  <a:ahLst/>
                  <a:cxnLst/>
                  <a:rect l="l" t="t" r="r" b="b"/>
                  <a:pathLst>
                    <a:path w="5908" h="5908" extrusionOk="0">
                      <a:moveTo>
                        <a:pt x="2954" y="1"/>
                      </a:moveTo>
                      <a:cubicBezTo>
                        <a:pt x="1327" y="1"/>
                        <a:pt x="1" y="1309"/>
                        <a:pt x="1" y="2954"/>
                      </a:cubicBezTo>
                      <a:cubicBezTo>
                        <a:pt x="1" y="4581"/>
                        <a:pt x="1327" y="5908"/>
                        <a:pt x="2954" y="5908"/>
                      </a:cubicBezTo>
                      <a:cubicBezTo>
                        <a:pt x="4581" y="5908"/>
                        <a:pt x="5908" y="4581"/>
                        <a:pt x="5908" y="2954"/>
                      </a:cubicBezTo>
                      <a:cubicBezTo>
                        <a:pt x="5908" y="1309"/>
                        <a:pt x="4581" y="1"/>
                        <a:pt x="29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23920;p39"/>
                <p:cNvSpPr/>
                <p:nvPr/>
              </p:nvSpPr>
              <p:spPr>
                <a:xfrm>
                  <a:off x="549149" y="3357572"/>
                  <a:ext cx="175748" cy="84460"/>
                </a:xfrm>
                <a:custGeom>
                  <a:avLst/>
                  <a:gdLst/>
                  <a:ahLst/>
                  <a:cxnLst/>
                  <a:rect l="l" t="t" r="r" b="b"/>
                  <a:pathLst>
                    <a:path w="11815" h="5678" fill="none" extrusionOk="0">
                      <a:moveTo>
                        <a:pt x="11814" y="0"/>
                      </a:moveTo>
                      <a:cubicBezTo>
                        <a:pt x="11814" y="3131"/>
                        <a:pt x="9161" y="5677"/>
                        <a:pt x="5907" y="5677"/>
                      </a:cubicBezTo>
                      <a:cubicBezTo>
                        <a:pt x="2653" y="5677"/>
                        <a:pt x="0" y="3131"/>
                        <a:pt x="0" y="0"/>
                      </a:cubicBezTo>
                    </a:path>
                  </a:pathLst>
                </a:custGeom>
                <a:noFill/>
                <a:ln w="7525" cap="rnd" cmpd="sng">
                  <a:solidFill>
                    <a:srgbClr val="674634"/>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23921;p39"/>
                <p:cNvSpPr/>
                <p:nvPr/>
              </p:nvSpPr>
              <p:spPr>
                <a:xfrm>
                  <a:off x="121667" y="3262080"/>
                  <a:ext cx="158121" cy="158121"/>
                </a:xfrm>
                <a:custGeom>
                  <a:avLst/>
                  <a:gdLst/>
                  <a:ahLst/>
                  <a:cxnLst/>
                  <a:rect l="l" t="t" r="r" b="b"/>
                  <a:pathLst>
                    <a:path w="10630" h="10630" extrusionOk="0">
                      <a:moveTo>
                        <a:pt x="5324" y="0"/>
                      </a:moveTo>
                      <a:cubicBezTo>
                        <a:pt x="2388" y="0"/>
                        <a:pt x="1" y="2388"/>
                        <a:pt x="1" y="5324"/>
                      </a:cubicBezTo>
                      <a:cubicBezTo>
                        <a:pt x="1" y="8260"/>
                        <a:pt x="2388" y="10629"/>
                        <a:pt x="5324" y="10629"/>
                      </a:cubicBezTo>
                      <a:cubicBezTo>
                        <a:pt x="8260" y="10629"/>
                        <a:pt x="10630" y="8260"/>
                        <a:pt x="10630" y="5324"/>
                      </a:cubicBezTo>
                      <a:cubicBezTo>
                        <a:pt x="10630" y="2388"/>
                        <a:pt x="8260" y="0"/>
                        <a:pt x="532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23922;p39"/>
                <p:cNvSpPr/>
                <p:nvPr/>
              </p:nvSpPr>
              <p:spPr>
                <a:xfrm>
                  <a:off x="962933" y="3262080"/>
                  <a:ext cx="158136" cy="158121"/>
                </a:xfrm>
                <a:custGeom>
                  <a:avLst/>
                  <a:gdLst/>
                  <a:ahLst/>
                  <a:cxnLst/>
                  <a:rect l="l" t="t" r="r" b="b"/>
                  <a:pathLst>
                    <a:path w="10631" h="10630" extrusionOk="0">
                      <a:moveTo>
                        <a:pt x="5307" y="0"/>
                      </a:moveTo>
                      <a:cubicBezTo>
                        <a:pt x="2371" y="0"/>
                        <a:pt x="1" y="2388"/>
                        <a:pt x="1" y="5324"/>
                      </a:cubicBezTo>
                      <a:cubicBezTo>
                        <a:pt x="1" y="8260"/>
                        <a:pt x="2371" y="10629"/>
                        <a:pt x="5307" y="10629"/>
                      </a:cubicBezTo>
                      <a:cubicBezTo>
                        <a:pt x="8242" y="10629"/>
                        <a:pt x="10630" y="8260"/>
                        <a:pt x="10630" y="5324"/>
                      </a:cubicBezTo>
                      <a:cubicBezTo>
                        <a:pt x="10630" y="2388"/>
                        <a:pt x="8242" y="0"/>
                        <a:pt x="530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sp>
        <p:nvSpPr>
          <p:cNvPr id="27" name="Rectangle 26"/>
          <p:cNvSpPr/>
          <p:nvPr/>
        </p:nvSpPr>
        <p:spPr>
          <a:xfrm>
            <a:off x="1967273" y="3966100"/>
            <a:ext cx="8120624" cy="2012859"/>
          </a:xfrm>
          <a:prstGeom prst="rect">
            <a:avLst/>
          </a:prstGeom>
        </p:spPr>
        <p:txBody>
          <a:bodyPr wrap="square">
            <a:spAutoFit/>
          </a:bodyPr>
          <a:lstStyle/>
          <a:p>
            <a:pPr algn="just">
              <a:lnSpc>
                <a:spcPct val="130000"/>
              </a:lnSpc>
              <a:defRPr/>
            </a:pP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 Hoạt động </a:t>
            </a:r>
            <a:r>
              <a:rPr lang="en-US" sz="2400" b="1" dirty="0" err="1">
                <a:solidFill>
                  <a:srgbClr val="9D3A00"/>
                </a:solidFill>
                <a:latin typeface="#9Slide03 Roboto Condensed" panose="02000000000000000000" pitchFamily="2" charset="0"/>
                <a:ea typeface="#9Slide03 Roboto Condensed" panose="02000000000000000000" pitchFamily="2" charset="0"/>
              </a:rPr>
              <a:t>cá</a:t>
            </a:r>
            <a:r>
              <a:rPr lang="en-US" sz="2400" b="1" dirty="0">
                <a:solidFill>
                  <a:srgbClr val="9D3A00"/>
                </a:solidFill>
                <a:latin typeface="#9Slide03 Roboto Condensed" panose="02000000000000000000" pitchFamily="2" charset="0"/>
                <a:ea typeface="#9Slide03 Roboto Condensed" panose="02000000000000000000" pitchFamily="2" charset="0"/>
              </a:rPr>
              <a:t> nhân</a:t>
            </a: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a:t>
            </a:r>
          </a:p>
          <a:p>
            <a:pPr algn="just">
              <a:lnSpc>
                <a:spcPct val="130000"/>
              </a:lnSpc>
              <a:defRPr/>
            </a:pP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 </a:t>
            </a:r>
            <a:r>
              <a:rPr lang="en-US" sz="2400" dirty="0" err="1">
                <a:solidFill>
                  <a:schemeClr val="bg2">
                    <a:lumMod val="10000"/>
                  </a:schemeClr>
                </a:solidFill>
                <a:latin typeface="#9Slide03 Roboto Condensed" panose="02000000000000000000" pitchFamily="2" charset="0"/>
                <a:ea typeface="#9Slide03 Roboto Condensed" panose="02000000000000000000" pitchFamily="2" charset="0"/>
              </a:rPr>
              <a:t>Có</a:t>
            </a: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 </a:t>
            </a:r>
            <a:r>
              <a:rPr lang="en-US" sz="2400" b="1" dirty="0">
                <a:solidFill>
                  <a:srgbClr val="9D3A00"/>
                </a:solidFill>
                <a:latin typeface="#9Slide03 Roboto Condensed" panose="02000000000000000000" pitchFamily="2" charset="0"/>
                <a:ea typeface="#9Slide03 Roboto Condensed" panose="02000000000000000000" pitchFamily="2" charset="0"/>
              </a:rPr>
              <a:t>6</a:t>
            </a:r>
            <a:r>
              <a:rPr lang="en-US" sz="2400" dirty="0" smtClean="0">
                <a:solidFill>
                  <a:schemeClr val="bg2">
                    <a:lumMod val="10000"/>
                  </a:schemeClr>
                </a:solidFill>
                <a:latin typeface="#9Slide03 Roboto Condensed" panose="02000000000000000000" pitchFamily="2" charset="0"/>
                <a:ea typeface="#9Slide03 Roboto Condensed" panose="02000000000000000000" pitchFamily="2" charset="0"/>
              </a:rPr>
              <a:t> </a:t>
            </a: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câu hỏi, GV </a:t>
            </a:r>
            <a:r>
              <a:rPr lang="en-US" sz="2400" dirty="0" err="1">
                <a:solidFill>
                  <a:schemeClr val="bg2">
                    <a:lumMod val="10000"/>
                  </a:schemeClr>
                </a:solidFill>
                <a:latin typeface="#9Slide03 Roboto Condensed" panose="02000000000000000000" pitchFamily="2" charset="0"/>
                <a:ea typeface="#9Slide03 Roboto Condensed" panose="02000000000000000000" pitchFamily="2" charset="0"/>
              </a:rPr>
              <a:t>lần</a:t>
            </a: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 </a:t>
            </a:r>
            <a:r>
              <a:rPr lang="en-US" sz="2400" dirty="0" err="1">
                <a:solidFill>
                  <a:schemeClr val="bg2">
                    <a:lumMod val="10000"/>
                  </a:schemeClr>
                </a:solidFill>
                <a:latin typeface="#9Slide03 Roboto Condensed" panose="02000000000000000000" pitchFamily="2" charset="0"/>
                <a:ea typeface="#9Slide03 Roboto Condensed" panose="02000000000000000000" pitchFamily="2" charset="0"/>
              </a:rPr>
              <a:t>lượt</a:t>
            </a: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 </a:t>
            </a:r>
            <a:r>
              <a:rPr lang="en-US" sz="2400" dirty="0" err="1">
                <a:solidFill>
                  <a:schemeClr val="bg2">
                    <a:lumMod val="10000"/>
                  </a:schemeClr>
                </a:solidFill>
                <a:latin typeface="#9Slide03 Roboto Condensed" panose="02000000000000000000" pitchFamily="2" charset="0"/>
                <a:ea typeface="#9Slide03 Roboto Condensed" panose="02000000000000000000" pitchFamily="2" charset="0"/>
              </a:rPr>
              <a:t>đọc</a:t>
            </a: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 </a:t>
            </a:r>
            <a:r>
              <a:rPr lang="en-US" sz="2400" dirty="0" smtClean="0">
                <a:solidFill>
                  <a:schemeClr val="bg2">
                    <a:lumMod val="10000"/>
                  </a:schemeClr>
                </a:solidFill>
                <a:latin typeface="#9Slide03 Roboto Condensed" panose="02000000000000000000" pitchFamily="2" charset="0"/>
                <a:ea typeface="#9Slide03 Roboto Condensed" panose="02000000000000000000" pitchFamily="2" charset="0"/>
              </a:rPr>
              <a:t>6 </a:t>
            </a: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câu hỏi.</a:t>
            </a:r>
          </a:p>
          <a:p>
            <a:pPr algn="just">
              <a:lnSpc>
                <a:spcPct val="130000"/>
              </a:lnSpc>
              <a:defRPr/>
            </a:pP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 HS </a:t>
            </a:r>
            <a:r>
              <a:rPr lang="en-US" sz="2400" dirty="0" err="1">
                <a:solidFill>
                  <a:schemeClr val="bg2">
                    <a:lumMod val="10000"/>
                  </a:schemeClr>
                </a:solidFill>
                <a:latin typeface="#9Slide03 Roboto Condensed" panose="02000000000000000000" pitchFamily="2" charset="0"/>
                <a:ea typeface="#9Slide03 Roboto Condensed" panose="02000000000000000000" pitchFamily="2" charset="0"/>
              </a:rPr>
              <a:t>lắng</a:t>
            </a: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 </a:t>
            </a:r>
            <a:r>
              <a:rPr lang="en-US" sz="2400" dirty="0" err="1">
                <a:solidFill>
                  <a:schemeClr val="bg2">
                    <a:lumMod val="10000"/>
                  </a:schemeClr>
                </a:solidFill>
                <a:latin typeface="#9Slide03 Roboto Condensed" panose="02000000000000000000" pitchFamily="2" charset="0"/>
                <a:ea typeface="#9Slide03 Roboto Condensed" panose="02000000000000000000" pitchFamily="2" charset="0"/>
              </a:rPr>
              <a:t>nghe</a:t>
            </a: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 </a:t>
            </a:r>
            <a:r>
              <a:rPr lang="en-US" sz="2400" b="1" dirty="0" err="1">
                <a:solidFill>
                  <a:srgbClr val="9E3B01"/>
                </a:solidFill>
                <a:latin typeface="#9Slide03 Roboto Condensed" panose="02000000000000000000" pitchFamily="2" charset="0"/>
                <a:ea typeface="#9Slide03 Roboto Condensed" panose="02000000000000000000" pitchFamily="2" charset="0"/>
              </a:rPr>
              <a:t>ghi</a:t>
            </a:r>
            <a:r>
              <a:rPr lang="en-US" sz="2400" b="1" dirty="0">
                <a:solidFill>
                  <a:srgbClr val="9E3B01"/>
                </a:solidFill>
                <a:latin typeface="#9Slide03 Roboto Condensed" panose="02000000000000000000" pitchFamily="2" charset="0"/>
                <a:ea typeface="#9Slide03 Roboto Condensed" panose="02000000000000000000" pitchFamily="2" charset="0"/>
              </a:rPr>
              <a:t> </a:t>
            </a:r>
            <a:r>
              <a:rPr lang="en-US" sz="2400" b="1" dirty="0" err="1">
                <a:solidFill>
                  <a:srgbClr val="9E3B01"/>
                </a:solidFill>
                <a:latin typeface="#9Slide03 Roboto Condensed" panose="02000000000000000000" pitchFamily="2" charset="0"/>
                <a:ea typeface="#9Slide03 Roboto Condensed" panose="02000000000000000000" pitchFamily="2" charset="0"/>
              </a:rPr>
              <a:t>đáp</a:t>
            </a:r>
            <a:r>
              <a:rPr lang="en-US" sz="2400" b="1" dirty="0">
                <a:solidFill>
                  <a:srgbClr val="9E3B01"/>
                </a:solidFill>
                <a:latin typeface="#9Slide03 Roboto Condensed" panose="02000000000000000000" pitchFamily="2" charset="0"/>
                <a:ea typeface="#9Slide03 Roboto Condensed" panose="02000000000000000000" pitchFamily="2" charset="0"/>
              </a:rPr>
              <a:t> án </a:t>
            </a: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của mình vào </a:t>
            </a:r>
            <a:r>
              <a:rPr lang="en-US" sz="2400" dirty="0" err="1">
                <a:solidFill>
                  <a:schemeClr val="bg2">
                    <a:lumMod val="10000"/>
                  </a:schemeClr>
                </a:solidFill>
                <a:latin typeface="#9Slide03 Roboto Condensed" panose="02000000000000000000" pitchFamily="2" charset="0"/>
                <a:ea typeface="#9Slide03 Roboto Condensed" panose="02000000000000000000" pitchFamily="2" charset="0"/>
              </a:rPr>
              <a:t>giấy</a:t>
            </a: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 note</a:t>
            </a:r>
          </a:p>
          <a:p>
            <a:pPr algn="just">
              <a:lnSpc>
                <a:spcPct val="130000"/>
              </a:lnSpc>
              <a:defRPr/>
            </a:pP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 </a:t>
            </a:r>
            <a:r>
              <a:rPr lang="en-US" sz="2400" dirty="0" err="1">
                <a:solidFill>
                  <a:schemeClr val="bg2">
                    <a:lumMod val="10000"/>
                  </a:schemeClr>
                </a:solidFill>
                <a:latin typeface="#9Slide03 Roboto Condensed" panose="02000000000000000000" pitchFamily="2" charset="0"/>
                <a:ea typeface="#9Slide03 Roboto Condensed" panose="02000000000000000000" pitchFamily="2" charset="0"/>
              </a:rPr>
              <a:t>Sau</a:t>
            </a: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 khi </a:t>
            </a:r>
            <a:r>
              <a:rPr lang="en-US" sz="2400" dirty="0" err="1">
                <a:solidFill>
                  <a:schemeClr val="bg2">
                    <a:lumMod val="10000"/>
                  </a:schemeClr>
                </a:solidFill>
                <a:latin typeface="#9Slide03 Roboto Condensed" panose="02000000000000000000" pitchFamily="2" charset="0"/>
                <a:ea typeface="#9Slide03 Roboto Condensed" panose="02000000000000000000" pitchFamily="2" charset="0"/>
              </a:rPr>
              <a:t>hết</a:t>
            </a: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 </a:t>
            </a:r>
            <a:r>
              <a:rPr lang="en-US" sz="2400" dirty="0" smtClean="0">
                <a:solidFill>
                  <a:schemeClr val="bg2">
                    <a:lumMod val="10000"/>
                  </a:schemeClr>
                </a:solidFill>
                <a:latin typeface="#9Slide03 Roboto Condensed" panose="02000000000000000000" pitchFamily="2" charset="0"/>
                <a:ea typeface="#9Slide03 Roboto Condensed" panose="02000000000000000000" pitchFamily="2" charset="0"/>
              </a:rPr>
              <a:t>6 </a:t>
            </a: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câu hỏi thì HS </a:t>
            </a:r>
            <a:r>
              <a:rPr lang="en-US" sz="2400" dirty="0" err="1">
                <a:solidFill>
                  <a:schemeClr val="bg2">
                    <a:lumMod val="10000"/>
                  </a:schemeClr>
                </a:solidFill>
                <a:latin typeface="#9Slide03 Roboto Condensed" panose="02000000000000000000" pitchFamily="2" charset="0"/>
                <a:ea typeface="#9Slide03 Roboto Condensed" panose="02000000000000000000" pitchFamily="2" charset="0"/>
              </a:rPr>
              <a:t>đối</a:t>
            </a: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 </a:t>
            </a:r>
            <a:r>
              <a:rPr lang="en-US" sz="2400" dirty="0" err="1">
                <a:solidFill>
                  <a:schemeClr val="bg2">
                    <a:lumMod val="10000"/>
                  </a:schemeClr>
                </a:solidFill>
                <a:latin typeface="#9Slide03 Roboto Condensed" panose="02000000000000000000" pitchFamily="2" charset="0"/>
                <a:ea typeface="#9Slide03 Roboto Condensed" panose="02000000000000000000" pitchFamily="2" charset="0"/>
              </a:rPr>
              <a:t>chiếu</a:t>
            </a: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 </a:t>
            </a:r>
            <a:r>
              <a:rPr lang="en-US" sz="2400" dirty="0" err="1">
                <a:solidFill>
                  <a:schemeClr val="bg2">
                    <a:lumMod val="10000"/>
                  </a:schemeClr>
                </a:solidFill>
                <a:latin typeface="#9Slide03 Roboto Condensed" panose="02000000000000000000" pitchFamily="2" charset="0"/>
                <a:ea typeface="#9Slide03 Roboto Condensed" panose="02000000000000000000" pitchFamily="2" charset="0"/>
              </a:rPr>
              <a:t>kết</a:t>
            </a: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 quả </a:t>
            </a:r>
            <a:r>
              <a:rPr lang="en-US" sz="2400" dirty="0" err="1">
                <a:solidFill>
                  <a:schemeClr val="bg2">
                    <a:lumMod val="10000"/>
                  </a:schemeClr>
                </a:solidFill>
                <a:latin typeface="#9Slide03 Roboto Condensed" panose="02000000000000000000" pitchFamily="2" charset="0"/>
                <a:ea typeface="#9Slide03 Roboto Condensed" panose="02000000000000000000" pitchFamily="2" charset="0"/>
              </a:rPr>
              <a:t>chấm</a:t>
            </a: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 </a:t>
            </a:r>
            <a:r>
              <a:rPr lang="en-US" sz="2400" dirty="0" err="1">
                <a:solidFill>
                  <a:schemeClr val="bg2">
                    <a:lumMod val="10000"/>
                  </a:schemeClr>
                </a:solidFill>
                <a:latin typeface="#9Slide03 Roboto Condensed" panose="02000000000000000000" pitchFamily="2" charset="0"/>
                <a:ea typeface="#9Slide03 Roboto Condensed" panose="02000000000000000000" pitchFamily="2" charset="0"/>
              </a:rPr>
              <a:t>chéo</a:t>
            </a:r>
            <a:r>
              <a:rPr lang="en-US" sz="2400" dirty="0">
                <a:solidFill>
                  <a:schemeClr val="bg2">
                    <a:lumMod val="10000"/>
                  </a:schemeClr>
                </a:solidFill>
                <a:latin typeface="#9Slide03 Roboto Condensed" panose="02000000000000000000" pitchFamily="2" charset="0"/>
                <a:ea typeface="#9Slide03 Roboto Condensed" panose="02000000000000000000" pitchFamily="2" charset="0"/>
              </a:rPr>
              <a:t>.</a:t>
            </a:r>
          </a:p>
        </p:txBody>
      </p:sp>
      <p:sp>
        <p:nvSpPr>
          <p:cNvPr id="16" name="TextBox 15"/>
          <p:cNvSpPr txBox="1"/>
          <p:nvPr/>
        </p:nvSpPr>
        <p:spPr>
          <a:xfrm>
            <a:off x="168442" y="102114"/>
            <a:ext cx="1515979" cy="369332"/>
          </a:xfrm>
          <a:prstGeom prst="rect">
            <a:avLst/>
          </a:prstGeom>
          <a:noFill/>
        </p:spPr>
        <p:txBody>
          <a:bodyPr wrap="square" rtlCol="0">
            <a:spAutoFit/>
          </a:bodyPr>
          <a:lstStyle/>
          <a:p>
            <a:r>
              <a:rPr lang="en-US" b="1" u="sng" dirty="0" err="1" smtClean="0">
                <a:solidFill>
                  <a:srgbClr val="FF0000"/>
                </a:solidFill>
              </a:rPr>
              <a:t>Bài</a:t>
            </a:r>
            <a:r>
              <a:rPr lang="en-US" b="1" u="sng" dirty="0" smtClean="0">
                <a:solidFill>
                  <a:srgbClr val="FF0000"/>
                </a:solidFill>
              </a:rPr>
              <a:t> </a:t>
            </a:r>
            <a:r>
              <a:rPr lang="en-US" b="1" u="sng" dirty="0" err="1" smtClean="0">
                <a:solidFill>
                  <a:srgbClr val="FF0000"/>
                </a:solidFill>
              </a:rPr>
              <a:t>tập</a:t>
            </a:r>
            <a:r>
              <a:rPr lang="en-US" b="1" u="sng" dirty="0" smtClean="0">
                <a:solidFill>
                  <a:srgbClr val="FF0000"/>
                </a:solidFill>
              </a:rPr>
              <a:t> 1</a:t>
            </a:r>
            <a:endParaRPr lang="en-GB" b="1" u="sng" dirty="0">
              <a:solidFill>
                <a:srgbClr val="FF0000"/>
              </a:solidFill>
            </a:endParaRPr>
          </a:p>
        </p:txBody>
      </p:sp>
    </p:spTree>
    <p:extLst>
      <p:ext uri="{BB962C8B-B14F-4D97-AF65-F5344CB8AC3E}">
        <p14:creationId xmlns:p14="http://schemas.microsoft.com/office/powerpoint/2010/main" val="18437680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anim calcmode="lin" valueType="num">
                                      <p:cBhvr additive="base">
                                        <p:cTn id="13" dur="500" fill="hold"/>
                                        <p:tgtEl>
                                          <p:spTgt spid="59"/>
                                        </p:tgtEl>
                                        <p:attrNameLst>
                                          <p:attrName>ppt_x</p:attrName>
                                        </p:attrNameLst>
                                      </p:cBhvr>
                                      <p:tavLst>
                                        <p:tav tm="0">
                                          <p:val>
                                            <p:strVal val="#ppt_x"/>
                                          </p:val>
                                        </p:tav>
                                        <p:tav tm="100000">
                                          <p:val>
                                            <p:strVal val="#ppt_x"/>
                                          </p:val>
                                        </p:tav>
                                      </p:tavLst>
                                    </p:anim>
                                    <p:anim calcmode="lin" valueType="num">
                                      <p:cBhvr additive="base">
                                        <p:cTn id="14" dur="500" fill="hold"/>
                                        <p:tgtEl>
                                          <p:spTgt spid="59"/>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500" fill="hold"/>
                                        <p:tgtEl>
                                          <p:spTgt spid="27"/>
                                        </p:tgtEl>
                                        <p:attrNameLst>
                                          <p:attrName>ppt_x</p:attrName>
                                        </p:attrNameLst>
                                      </p:cBhvr>
                                      <p:tavLst>
                                        <p:tav tm="0">
                                          <p:val>
                                            <p:strVal val="#ppt_x"/>
                                          </p:val>
                                        </p:tav>
                                        <p:tav tm="100000">
                                          <p:val>
                                            <p:strVal val="#ppt_x"/>
                                          </p:val>
                                        </p:tav>
                                      </p:tavLst>
                                    </p:anim>
                                    <p:anim calcmode="lin" valueType="num">
                                      <p:cBhvr additive="base">
                                        <p:cTn id="2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2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9539" y="197532"/>
            <a:ext cx="3086100" cy="707886"/>
          </a:xfrm>
          <a:prstGeom prst="rect">
            <a:avLst/>
          </a:prstGeom>
          <a:noFill/>
        </p:spPr>
        <p:txBody>
          <a:bodyPr wrap="square" rtlCol="0">
            <a:spAutoFit/>
          </a:bodyPr>
          <a:lstStyle/>
          <a:p>
            <a:pPr algn="ctr"/>
            <a:r>
              <a:rPr lang="en-US" sz="4000" b="1" dirty="0" err="1" smtClean="0">
                <a:solidFill>
                  <a:srgbClr val="FF0000"/>
                </a:solidFill>
              </a:rPr>
              <a:t>Luyện</a:t>
            </a:r>
            <a:r>
              <a:rPr lang="en-US" sz="4000" b="1" dirty="0" smtClean="0">
                <a:solidFill>
                  <a:srgbClr val="FF0000"/>
                </a:solidFill>
              </a:rPr>
              <a:t> </a:t>
            </a:r>
            <a:r>
              <a:rPr lang="en-US" sz="4000" b="1" dirty="0" err="1" smtClean="0">
                <a:solidFill>
                  <a:srgbClr val="FF0000"/>
                </a:solidFill>
              </a:rPr>
              <a:t>tập</a:t>
            </a:r>
            <a:r>
              <a:rPr lang="en-US" sz="4000" b="1" dirty="0" smtClean="0">
                <a:solidFill>
                  <a:srgbClr val="FF0000"/>
                </a:solidFill>
              </a:rPr>
              <a:t>: </a:t>
            </a:r>
            <a:endParaRPr lang="en-GB" sz="4000" b="1" dirty="0">
              <a:solidFill>
                <a:srgbClr val="FF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167646073"/>
              </p:ext>
            </p:extLst>
          </p:nvPr>
        </p:nvGraphicFramePr>
        <p:xfrm>
          <a:off x="1175085" y="980200"/>
          <a:ext cx="9438105" cy="5683674"/>
        </p:xfrm>
        <a:graphic>
          <a:graphicData uri="http://schemas.openxmlformats.org/drawingml/2006/table">
            <a:tbl>
              <a:tblPr firstRow="1" bandRow="1">
                <a:tableStyleId>{5940675A-B579-460E-94D1-54222C63F5DA}</a:tableStyleId>
              </a:tblPr>
              <a:tblGrid>
                <a:gridCol w="889000"/>
                <a:gridCol w="6840621"/>
                <a:gridCol w="1708484"/>
              </a:tblGrid>
              <a:tr h="649817">
                <a:tc>
                  <a:txBody>
                    <a:bodyPr/>
                    <a:lstStyle/>
                    <a:p>
                      <a:pPr algn="ctr"/>
                      <a:r>
                        <a:rPr lang="en-US" sz="2700" dirty="0">
                          <a:latin typeface="SVN-Comic Sans MS" panose="02040603050506020204" pitchFamily="18" charset="0"/>
                        </a:rPr>
                        <a:t>STT</a:t>
                      </a: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FFFF00"/>
                    </a:solidFill>
                  </a:tcPr>
                </a:tc>
                <a:tc>
                  <a:txBody>
                    <a:bodyPr/>
                    <a:lstStyle/>
                    <a:p>
                      <a:pPr marL="1905" indent="-1905" algn="ctr">
                        <a:lnSpc>
                          <a:spcPct val="115000"/>
                        </a:lnSpc>
                        <a:spcAft>
                          <a:spcPts val="0"/>
                        </a:spcAft>
                      </a:pPr>
                      <a:r>
                        <a:rPr lang="en-US" sz="2000" b="1" dirty="0">
                          <a:effectLst/>
                          <a:latin typeface="Arial" pitchFamily="34" charset="0"/>
                          <a:ea typeface="Times New Roman"/>
                          <a:cs typeface="Arial" pitchFamily="34" charset="0"/>
                        </a:rPr>
                        <a:t>CÂU HỎI</a:t>
                      </a:r>
                      <a:endParaRPr lang="en-GB" sz="2000" dirty="0">
                        <a:effectLst/>
                        <a:latin typeface="Arial" pitchFamily="34" charset="0"/>
                        <a:ea typeface="Times New Roman"/>
                        <a:cs typeface="Arial" pitchFamily="34" charset="0"/>
                      </a:endParaRPr>
                    </a:p>
                  </a:txBody>
                  <a:tcPr marL="63500" marR="63500" marT="63500" marB="6350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FFFF00"/>
                    </a:solidFill>
                  </a:tcPr>
                </a:tc>
                <a:tc>
                  <a:txBody>
                    <a:bodyPr/>
                    <a:lstStyle/>
                    <a:p>
                      <a:pPr marL="1905" indent="-1905" algn="ctr">
                        <a:lnSpc>
                          <a:spcPct val="115000"/>
                        </a:lnSpc>
                        <a:spcAft>
                          <a:spcPts val="0"/>
                        </a:spcAft>
                      </a:pPr>
                      <a:r>
                        <a:rPr lang="en-US" sz="2000" b="1" dirty="0">
                          <a:effectLst/>
                          <a:latin typeface="Arial" pitchFamily="34" charset="0"/>
                          <a:ea typeface="Times New Roman"/>
                          <a:cs typeface="Arial" pitchFamily="34" charset="0"/>
                        </a:rPr>
                        <a:t>TRẢ LỜI</a:t>
                      </a:r>
                      <a:endParaRPr lang="en-GB" sz="2000" dirty="0">
                        <a:effectLst/>
                        <a:latin typeface="Arial" pitchFamily="34" charset="0"/>
                        <a:ea typeface="Times New Roman"/>
                        <a:cs typeface="Arial" pitchFamily="34" charset="0"/>
                      </a:endParaRPr>
                    </a:p>
                  </a:txBody>
                  <a:tcPr marL="63500" marR="63500" marT="63500" marB="6350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FFFF00"/>
                    </a:solidFill>
                  </a:tcPr>
                </a:tc>
              </a:tr>
              <a:tr h="649817">
                <a:tc>
                  <a:txBody>
                    <a:bodyPr/>
                    <a:lstStyle/>
                    <a:p>
                      <a:r>
                        <a:rPr lang="en-US" sz="2700">
                          <a:latin typeface="SVN-Comic Sans MS" panose="02040603050506020204" pitchFamily="18" charset="0"/>
                        </a:rPr>
                        <a:t>1</a:t>
                      </a: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1905" indent="-1905">
                        <a:lnSpc>
                          <a:spcPct val="115000"/>
                        </a:lnSpc>
                        <a:spcAft>
                          <a:spcPts val="0"/>
                        </a:spcAft>
                      </a:pPr>
                      <a:r>
                        <a:rPr lang="en-US" sz="2000" dirty="0" err="1">
                          <a:effectLst/>
                          <a:latin typeface="Arial" pitchFamily="34" charset="0"/>
                          <a:ea typeface="Times New Roman"/>
                          <a:cs typeface="Arial" pitchFamily="34" charset="0"/>
                        </a:rPr>
                        <a:t>Châu</a:t>
                      </a:r>
                      <a:r>
                        <a:rPr lang="en-US" sz="2000" dirty="0">
                          <a:effectLst/>
                          <a:latin typeface="Arial" pitchFamily="34" charset="0"/>
                          <a:ea typeface="Times New Roman"/>
                          <a:cs typeface="Arial" pitchFamily="34" charset="0"/>
                        </a:rPr>
                        <a:t> Á </a:t>
                      </a:r>
                      <a:r>
                        <a:rPr lang="en-US" sz="2000" dirty="0" err="1">
                          <a:effectLst/>
                          <a:latin typeface="Arial" pitchFamily="34" charset="0"/>
                          <a:ea typeface="Times New Roman"/>
                          <a:cs typeface="Arial" pitchFamily="34" charset="0"/>
                        </a:rPr>
                        <a:t>được</a:t>
                      </a:r>
                      <a:r>
                        <a:rPr lang="en-US" sz="2000" dirty="0">
                          <a:effectLst/>
                          <a:latin typeface="Arial" pitchFamily="34" charset="0"/>
                          <a:ea typeface="Times New Roman"/>
                          <a:cs typeface="Arial" pitchFamily="34" charset="0"/>
                        </a:rPr>
                        <a:t> chia </a:t>
                      </a:r>
                      <a:r>
                        <a:rPr lang="en-US" sz="2000" dirty="0" err="1">
                          <a:effectLst/>
                          <a:latin typeface="Arial" pitchFamily="34" charset="0"/>
                          <a:ea typeface="Times New Roman"/>
                          <a:cs typeface="Arial" pitchFamily="34" charset="0"/>
                        </a:rPr>
                        <a:t>thành</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mấy</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khu</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vực</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không</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kể</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phần</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lãnh</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thổ</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Liên</a:t>
                      </a:r>
                      <a:r>
                        <a:rPr lang="en-US" sz="2000" dirty="0">
                          <a:effectLst/>
                          <a:latin typeface="Arial" pitchFamily="34" charset="0"/>
                          <a:ea typeface="Times New Roman"/>
                          <a:cs typeface="Arial" pitchFamily="34" charset="0"/>
                        </a:rPr>
                        <a:t> bang </a:t>
                      </a:r>
                      <a:r>
                        <a:rPr lang="en-US" sz="2000" dirty="0" err="1">
                          <a:effectLst/>
                          <a:latin typeface="Arial" pitchFamily="34" charset="0"/>
                          <a:ea typeface="Times New Roman"/>
                          <a:cs typeface="Arial" pitchFamily="34" charset="0"/>
                        </a:rPr>
                        <a:t>Nga</a:t>
                      </a:r>
                      <a:r>
                        <a:rPr lang="en-US" sz="2000" dirty="0">
                          <a:effectLst/>
                          <a:latin typeface="Arial" pitchFamily="34" charset="0"/>
                          <a:ea typeface="Times New Roman"/>
                          <a:cs typeface="Arial" pitchFamily="34" charset="0"/>
                        </a:rPr>
                        <a:t>)</a:t>
                      </a:r>
                      <a:endParaRPr lang="en-GB" sz="2000" dirty="0">
                        <a:effectLst/>
                        <a:latin typeface="Arial" pitchFamily="34" charset="0"/>
                        <a:ea typeface="Times New Roman"/>
                        <a:cs typeface="Arial" pitchFamily="34" charset="0"/>
                      </a:endParaRPr>
                    </a:p>
                  </a:txBody>
                  <a:tcPr marL="63500" marR="63500" marT="63500" marB="6350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endParaRPr lang="en-US" sz="400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r h="649817">
                <a:tc>
                  <a:txBody>
                    <a:bodyPr/>
                    <a:lstStyle/>
                    <a:p>
                      <a:r>
                        <a:rPr lang="en-US" sz="2700">
                          <a:latin typeface="SVN-Comic Sans MS" panose="02040603050506020204" pitchFamily="18" charset="0"/>
                        </a:rPr>
                        <a:t>2</a:t>
                      </a: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1905" indent="-1905">
                        <a:lnSpc>
                          <a:spcPct val="115000"/>
                        </a:lnSpc>
                        <a:spcAft>
                          <a:spcPts val="0"/>
                        </a:spcAft>
                      </a:pP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Khu</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vực</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nào</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có</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nhiều</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quốc</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gia</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nhất</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châu</a:t>
                      </a:r>
                      <a:r>
                        <a:rPr lang="en-US" sz="2000" dirty="0">
                          <a:effectLst/>
                          <a:latin typeface="Arial" pitchFamily="34" charset="0"/>
                          <a:ea typeface="Times New Roman"/>
                          <a:cs typeface="Arial" pitchFamily="34" charset="0"/>
                        </a:rPr>
                        <a:t> Á?</a:t>
                      </a:r>
                      <a:endParaRPr lang="en-GB" sz="2000" dirty="0">
                        <a:effectLst/>
                        <a:latin typeface="Arial" pitchFamily="34" charset="0"/>
                        <a:ea typeface="Times New Roman"/>
                        <a:cs typeface="Arial" pitchFamily="34" charset="0"/>
                      </a:endParaRPr>
                    </a:p>
                  </a:txBody>
                  <a:tcPr marL="63500" marR="63500" marT="63500" marB="6350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endParaRPr lang="en-US" sz="400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r h="649817">
                <a:tc>
                  <a:txBody>
                    <a:bodyPr/>
                    <a:lstStyle/>
                    <a:p>
                      <a:r>
                        <a:rPr lang="en-US" sz="2700">
                          <a:latin typeface="SVN-Comic Sans MS" panose="02040603050506020204" pitchFamily="18" charset="0"/>
                        </a:rPr>
                        <a:t>3</a:t>
                      </a: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1905" indent="-1905">
                        <a:lnSpc>
                          <a:spcPct val="115000"/>
                        </a:lnSpc>
                        <a:spcAft>
                          <a:spcPts val="0"/>
                        </a:spcAft>
                      </a:pPr>
                      <a:r>
                        <a:rPr lang="en-US" sz="2000" dirty="0" err="1">
                          <a:effectLst/>
                          <a:latin typeface="Arial" pitchFamily="34" charset="0"/>
                          <a:ea typeface="Times New Roman"/>
                          <a:cs typeface="Arial" pitchFamily="34" charset="0"/>
                        </a:rPr>
                        <a:t>Việt</a:t>
                      </a:r>
                      <a:r>
                        <a:rPr lang="en-US" sz="2000" dirty="0">
                          <a:effectLst/>
                          <a:latin typeface="Arial" pitchFamily="34" charset="0"/>
                          <a:ea typeface="Times New Roman"/>
                          <a:cs typeface="Arial" pitchFamily="34" charset="0"/>
                        </a:rPr>
                        <a:t> Nam </a:t>
                      </a:r>
                      <a:r>
                        <a:rPr lang="en-US" sz="2000" dirty="0" err="1">
                          <a:effectLst/>
                          <a:latin typeface="Arial" pitchFamily="34" charset="0"/>
                          <a:ea typeface="Times New Roman"/>
                          <a:cs typeface="Arial" pitchFamily="34" charset="0"/>
                        </a:rPr>
                        <a:t>thuộc</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khu</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vực</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nào</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của</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châu</a:t>
                      </a:r>
                      <a:r>
                        <a:rPr lang="en-US" sz="2000" dirty="0">
                          <a:effectLst/>
                          <a:latin typeface="Arial" pitchFamily="34" charset="0"/>
                          <a:ea typeface="Times New Roman"/>
                          <a:cs typeface="Arial" pitchFamily="34" charset="0"/>
                        </a:rPr>
                        <a:t> Á?</a:t>
                      </a:r>
                      <a:endParaRPr lang="en-GB" sz="2000" dirty="0">
                        <a:effectLst/>
                        <a:latin typeface="Arial" pitchFamily="34" charset="0"/>
                        <a:ea typeface="Times New Roman"/>
                        <a:cs typeface="Arial" pitchFamily="34" charset="0"/>
                      </a:endParaRPr>
                    </a:p>
                  </a:txBody>
                  <a:tcPr marL="63500" marR="63500" marT="63500" marB="6350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endParaRPr lang="en-US" sz="400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r h="649817">
                <a:tc>
                  <a:txBody>
                    <a:bodyPr/>
                    <a:lstStyle/>
                    <a:p>
                      <a:r>
                        <a:rPr lang="en-US" sz="2700">
                          <a:latin typeface="SVN-Comic Sans MS" panose="02040603050506020204" pitchFamily="18" charset="0"/>
                        </a:rPr>
                        <a:t>4</a:t>
                      </a: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1905" indent="-1905">
                        <a:lnSpc>
                          <a:spcPct val="115000"/>
                        </a:lnSpc>
                        <a:spcAft>
                          <a:spcPts val="0"/>
                        </a:spcAft>
                      </a:pPr>
                      <a:r>
                        <a:rPr lang="en-US" sz="2000" dirty="0" err="1">
                          <a:effectLst/>
                          <a:latin typeface="Arial" pitchFamily="34" charset="0"/>
                          <a:ea typeface="Times New Roman"/>
                          <a:cs typeface="Arial" pitchFamily="34" charset="0"/>
                        </a:rPr>
                        <a:t>Khu</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vực</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nào</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của</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châu</a:t>
                      </a:r>
                      <a:r>
                        <a:rPr lang="en-US" sz="2000" dirty="0">
                          <a:effectLst/>
                          <a:latin typeface="Arial" pitchFamily="34" charset="0"/>
                          <a:ea typeface="Times New Roman"/>
                          <a:cs typeface="Arial" pitchFamily="34" charset="0"/>
                        </a:rPr>
                        <a:t> Á </a:t>
                      </a:r>
                      <a:r>
                        <a:rPr lang="en-US" sz="2000" dirty="0" err="1">
                          <a:effectLst/>
                          <a:latin typeface="Arial" pitchFamily="34" charset="0"/>
                          <a:ea typeface="Times New Roman"/>
                          <a:cs typeface="Arial" pitchFamily="34" charset="0"/>
                        </a:rPr>
                        <a:t>không</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giáp</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biển</a:t>
                      </a:r>
                      <a:r>
                        <a:rPr lang="en-US" sz="2000" dirty="0">
                          <a:effectLst/>
                          <a:latin typeface="Arial" pitchFamily="34" charset="0"/>
                          <a:ea typeface="Times New Roman"/>
                          <a:cs typeface="Arial" pitchFamily="34" charset="0"/>
                        </a:rPr>
                        <a:t>?</a:t>
                      </a:r>
                      <a:endParaRPr lang="en-GB" sz="2000" dirty="0">
                        <a:effectLst/>
                        <a:latin typeface="Arial" pitchFamily="34" charset="0"/>
                        <a:ea typeface="Times New Roman"/>
                        <a:cs typeface="Arial" pitchFamily="34" charset="0"/>
                      </a:endParaRPr>
                    </a:p>
                  </a:txBody>
                  <a:tcPr marL="63500" marR="63500" marT="63500" marB="6350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endParaRPr lang="en-US" sz="400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r h="873760">
                <a:tc>
                  <a:txBody>
                    <a:bodyPr/>
                    <a:lstStyle/>
                    <a:p>
                      <a:r>
                        <a:rPr lang="en-US" sz="2700">
                          <a:latin typeface="SVN-Comic Sans MS" panose="02040603050506020204" pitchFamily="18" charset="0"/>
                        </a:rPr>
                        <a:t>5</a:t>
                      </a: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1905" indent="-1905">
                        <a:lnSpc>
                          <a:spcPct val="115000"/>
                        </a:lnSpc>
                        <a:spcAft>
                          <a:spcPts val="0"/>
                        </a:spcAft>
                      </a:pPr>
                      <a:r>
                        <a:rPr lang="en-US" sz="2000" dirty="0" err="1">
                          <a:effectLst/>
                          <a:latin typeface="Arial" pitchFamily="34" charset="0"/>
                          <a:ea typeface="Times New Roman"/>
                          <a:cs typeface="Arial" pitchFamily="34" charset="0"/>
                        </a:rPr>
                        <a:t>Khu</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vực</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nào</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có</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địa</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hình</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cao</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nhất</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châu</a:t>
                      </a:r>
                      <a:r>
                        <a:rPr lang="en-US" sz="2000" dirty="0">
                          <a:effectLst/>
                          <a:latin typeface="Arial" pitchFamily="34" charset="0"/>
                          <a:ea typeface="Times New Roman"/>
                          <a:cs typeface="Arial" pitchFamily="34" charset="0"/>
                        </a:rPr>
                        <a:t> Á?</a:t>
                      </a:r>
                      <a:endParaRPr lang="en-GB" sz="2000" dirty="0">
                        <a:effectLst/>
                        <a:latin typeface="Arial" pitchFamily="34" charset="0"/>
                        <a:ea typeface="Times New Roman"/>
                        <a:cs typeface="Arial" pitchFamily="34" charset="0"/>
                      </a:endParaRPr>
                    </a:p>
                  </a:txBody>
                  <a:tcPr marL="63500" marR="63500" marT="63500" marB="6350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endParaRPr lang="en-US" sz="400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r h="649817">
                <a:tc>
                  <a:txBody>
                    <a:bodyPr/>
                    <a:lstStyle/>
                    <a:p>
                      <a:r>
                        <a:rPr lang="en-US" sz="2700">
                          <a:latin typeface="SVN-Comic Sans MS" panose="02040603050506020204" pitchFamily="18" charset="0"/>
                        </a:rPr>
                        <a:t>6</a:t>
                      </a: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1905" indent="-1905">
                        <a:lnSpc>
                          <a:spcPct val="115000"/>
                        </a:lnSpc>
                        <a:spcAft>
                          <a:spcPts val="0"/>
                        </a:spcAft>
                      </a:pPr>
                      <a:r>
                        <a:rPr lang="en-US" sz="2000" dirty="0" err="1">
                          <a:effectLst/>
                          <a:latin typeface="Arial" pitchFamily="34" charset="0"/>
                          <a:ea typeface="Times New Roman"/>
                          <a:cs typeface="Arial" pitchFamily="34" charset="0"/>
                        </a:rPr>
                        <a:t>Khu</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vực</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duy</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nhất</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có</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khí</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hậu</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xích</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đạo</a:t>
                      </a:r>
                      <a:endParaRPr lang="en-GB" sz="2000" dirty="0">
                        <a:effectLst/>
                        <a:latin typeface="Arial" pitchFamily="34" charset="0"/>
                        <a:ea typeface="Times New Roman"/>
                        <a:cs typeface="Arial" pitchFamily="34" charset="0"/>
                      </a:endParaRPr>
                    </a:p>
                  </a:txBody>
                  <a:tcPr marL="63500" marR="63500" marT="63500" marB="6350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endParaRPr lang="en-US" sz="4000" dirty="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r h="649817">
                <a:tc>
                  <a:txBody>
                    <a:bodyPr/>
                    <a:lstStyle/>
                    <a:p>
                      <a:endParaRPr lang="en-US" sz="2700" dirty="0">
                        <a:latin typeface="SVN-Comic Sans MS" panose="02040603050506020204" pitchFamily="18"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endParaRPr lang="en-US" sz="2700" dirty="0">
                        <a:latin typeface="SVN-Comic Sans MS" panose="02040603050506020204" pitchFamily="18"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endParaRPr lang="en-US" sz="2700" dirty="0">
                        <a:latin typeface="SVN-Comic Sans MS" panose="02040603050506020204" pitchFamily="18"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bl>
          </a:graphicData>
        </a:graphic>
      </p:graphicFrame>
      <p:pic>
        <p:nvPicPr>
          <p:cNvPr id="4" name="Hình ảnh 3">
            <a:extLst>
              <a:ext uri="{FF2B5EF4-FFF2-40B4-BE49-F238E27FC236}">
                <a16:creationId xmlns="" xmlns:a16="http://schemas.microsoft.com/office/drawing/2014/main" id="{2ABC67E6-EA5D-4D1D-B6F5-175B9227E0D6}"/>
              </a:ext>
            </a:extLst>
          </p:cNvPr>
          <p:cNvPicPr>
            <a:picLocks noChangeAspect="1"/>
          </p:cNvPicPr>
          <p:nvPr/>
        </p:nvPicPr>
        <p:blipFill>
          <a:blip r:embed="rId2"/>
          <a:stretch>
            <a:fillRect/>
          </a:stretch>
        </p:blipFill>
        <p:spPr>
          <a:xfrm>
            <a:off x="97903" y="257690"/>
            <a:ext cx="1117288" cy="842210"/>
          </a:xfrm>
          <a:prstGeom prst="rect">
            <a:avLst/>
          </a:prstGeom>
          <a:noFill/>
        </p:spPr>
      </p:pic>
      <p:sp>
        <p:nvSpPr>
          <p:cNvPr id="6" name="Rectangle 5"/>
          <p:cNvSpPr/>
          <p:nvPr/>
        </p:nvSpPr>
        <p:spPr>
          <a:xfrm>
            <a:off x="4115639" y="194351"/>
            <a:ext cx="5891356" cy="784830"/>
          </a:xfrm>
          <a:prstGeom prst="rect">
            <a:avLst/>
          </a:prstGeom>
        </p:spPr>
        <p:txBody>
          <a:bodyPr wrap="none">
            <a:spAutoFit/>
          </a:bodyPr>
          <a:lstStyle/>
          <a:p>
            <a:pPr algn="ctr">
              <a:defRPr/>
            </a:pPr>
            <a:r>
              <a:rPr lang="en-US" altLang="zh-CN" sz="4500" b="1" dirty="0">
                <a:solidFill>
                  <a:srgbClr val="DDD0C0">
                    <a:lumMod val="10000"/>
                  </a:srgbClr>
                </a:solidFill>
                <a:latin typeface="#9Slide05 FS Blonde Script" panose="03000503000000000000" pitchFamily="65" charset="0"/>
                <a:ea typeface="微软雅黑" pitchFamily="34" charset="-122"/>
              </a:rPr>
              <a:t>Ai là </a:t>
            </a:r>
            <a:r>
              <a:rPr lang="en-US" altLang="zh-CN" sz="4500" b="1" dirty="0" err="1">
                <a:solidFill>
                  <a:srgbClr val="DDD0C0">
                    <a:lumMod val="10000"/>
                  </a:srgbClr>
                </a:solidFill>
                <a:latin typeface="#9Slide05 FS Blonde Script" panose="03000503000000000000" pitchFamily="65" charset="0"/>
                <a:ea typeface="微软雅黑" pitchFamily="34" charset="-122"/>
              </a:rPr>
              <a:t>nhà</a:t>
            </a:r>
            <a:r>
              <a:rPr lang="en-US" altLang="zh-CN" sz="4500" b="1" dirty="0">
                <a:solidFill>
                  <a:srgbClr val="DDD0C0">
                    <a:lumMod val="10000"/>
                  </a:srgbClr>
                </a:solidFill>
                <a:latin typeface="#9Slide05 FS Blonde Script" panose="03000503000000000000" pitchFamily="65" charset="0"/>
                <a:ea typeface="微软雅黑" pitchFamily="34" charset="-122"/>
              </a:rPr>
              <a:t> thông </a:t>
            </a:r>
            <a:r>
              <a:rPr lang="en-US" altLang="zh-CN" sz="4500" b="1" dirty="0" err="1">
                <a:solidFill>
                  <a:srgbClr val="DDD0C0">
                    <a:lumMod val="10000"/>
                  </a:srgbClr>
                </a:solidFill>
                <a:latin typeface="#9Slide05 FS Blonde Script" panose="03000503000000000000" pitchFamily="65" charset="0"/>
                <a:ea typeface="微软雅黑" pitchFamily="34" charset="-122"/>
              </a:rPr>
              <a:t>thái</a:t>
            </a:r>
            <a:r>
              <a:rPr lang="en-US" altLang="zh-CN" sz="4500" b="1" dirty="0">
                <a:solidFill>
                  <a:srgbClr val="DDD0C0">
                    <a:lumMod val="10000"/>
                  </a:srgbClr>
                </a:solidFill>
                <a:latin typeface="#9Slide05 FS Blonde Script" panose="03000503000000000000" pitchFamily="65" charset="0"/>
                <a:ea typeface="微软雅黑" pitchFamily="34" charset="-122"/>
              </a:rPr>
              <a:t>?</a:t>
            </a:r>
          </a:p>
        </p:txBody>
      </p:sp>
      <p:sp>
        <p:nvSpPr>
          <p:cNvPr id="7" name="TextBox 6"/>
          <p:cNvSpPr txBox="1"/>
          <p:nvPr/>
        </p:nvSpPr>
        <p:spPr>
          <a:xfrm>
            <a:off x="10768263" y="257690"/>
            <a:ext cx="1515979" cy="369332"/>
          </a:xfrm>
          <a:prstGeom prst="rect">
            <a:avLst/>
          </a:prstGeom>
          <a:noFill/>
        </p:spPr>
        <p:txBody>
          <a:bodyPr wrap="square" rtlCol="0">
            <a:spAutoFit/>
          </a:bodyPr>
          <a:lstStyle/>
          <a:p>
            <a:r>
              <a:rPr lang="en-US" b="1" u="sng" dirty="0" err="1" smtClean="0">
                <a:solidFill>
                  <a:srgbClr val="FF0000"/>
                </a:solidFill>
              </a:rPr>
              <a:t>Bài</a:t>
            </a:r>
            <a:r>
              <a:rPr lang="en-US" b="1" u="sng" dirty="0" smtClean="0">
                <a:solidFill>
                  <a:srgbClr val="FF0000"/>
                </a:solidFill>
              </a:rPr>
              <a:t> </a:t>
            </a:r>
            <a:r>
              <a:rPr lang="en-US" b="1" u="sng" dirty="0" err="1" smtClean="0">
                <a:solidFill>
                  <a:srgbClr val="FF0000"/>
                </a:solidFill>
              </a:rPr>
              <a:t>tập</a:t>
            </a:r>
            <a:r>
              <a:rPr lang="en-US" b="1" u="sng" dirty="0" smtClean="0">
                <a:solidFill>
                  <a:srgbClr val="FF0000"/>
                </a:solidFill>
              </a:rPr>
              <a:t> 1</a:t>
            </a:r>
            <a:endParaRPr lang="en-GB" b="1" u="sng" dirty="0">
              <a:solidFill>
                <a:srgbClr val="FF0000"/>
              </a:solidFill>
            </a:endParaRPr>
          </a:p>
        </p:txBody>
      </p:sp>
    </p:spTree>
    <p:extLst>
      <p:ext uri="{BB962C8B-B14F-4D97-AF65-F5344CB8AC3E}">
        <p14:creationId xmlns:p14="http://schemas.microsoft.com/office/powerpoint/2010/main" val="32997679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Du lịch núi Phú Sĩ Nhật Bản_Ngọn núi xinh đẹp nhất xứ phù tang"/>
          <p:cNvPicPr>
            <a:picLocks noChangeAspect="1" noChangeArrowheads="1"/>
          </p:cNvPicPr>
          <p:nvPr/>
        </p:nvPicPr>
        <p:blipFill>
          <a:blip r:embed="rId2" cstate="print">
            <a:extLst>
              <a:ext uri="{28A0092B-C50C-407E-A947-70E740481C1C}">
                <a14:useLocalDpi xmlns:a14="http://schemas.microsoft.com/office/drawing/2010/main" val="0"/>
              </a:ext>
            </a:extLst>
          </a:blip>
          <a:srcRect b="5560"/>
          <a:stretch>
            <a:fillRect/>
          </a:stretch>
        </p:blipFill>
        <p:spPr bwMode="auto">
          <a:xfrm>
            <a:off x="6773779" y="1036624"/>
            <a:ext cx="2801791" cy="1738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extLst>
              <p:ext uri="{D42A27DB-BD31-4B8C-83A1-F6EECF244321}">
                <p14:modId xmlns:p14="http://schemas.microsoft.com/office/powerpoint/2010/main" val="2332105776"/>
              </p:ext>
            </p:extLst>
          </p:nvPr>
        </p:nvGraphicFramePr>
        <p:xfrm>
          <a:off x="6761227" y="3066305"/>
          <a:ext cx="5257880" cy="988595"/>
        </p:xfrm>
        <a:graphic>
          <a:graphicData uri="http://schemas.openxmlformats.org/drawingml/2006/table">
            <a:tbl>
              <a:tblPr firstRow="1" firstCol="1" bandRow="1">
                <a:tableStyleId>{5C22544A-7EE6-4342-B048-85BDC9FD1C3A}</a:tableStyleId>
              </a:tblPr>
              <a:tblGrid>
                <a:gridCol w="1550499"/>
                <a:gridCol w="171027"/>
                <a:gridCol w="1316673"/>
                <a:gridCol w="2219681"/>
              </a:tblGrid>
              <a:tr h="378995">
                <a:tc>
                  <a:txBody>
                    <a:bodyPr/>
                    <a:lstStyle/>
                    <a:p>
                      <a:pPr algn="just">
                        <a:spcAft>
                          <a:spcPts val="0"/>
                        </a:spcAft>
                      </a:pPr>
                      <a:r>
                        <a:rPr lang="en-US" sz="2000" dirty="0" err="1">
                          <a:solidFill>
                            <a:srgbClr val="0000FF"/>
                          </a:solidFill>
                          <a:effectLst/>
                        </a:rPr>
                        <a:t>Tên</a:t>
                      </a:r>
                      <a:r>
                        <a:rPr lang="en-US" sz="2000" dirty="0">
                          <a:solidFill>
                            <a:srgbClr val="0000FF"/>
                          </a:solidFill>
                          <a:effectLst/>
                        </a:rPr>
                        <a:t> </a:t>
                      </a:r>
                      <a:r>
                        <a:rPr lang="en-US" sz="2000" dirty="0" err="1">
                          <a:solidFill>
                            <a:srgbClr val="0000FF"/>
                          </a:solidFill>
                          <a:effectLst/>
                        </a:rPr>
                        <a:t>địa</a:t>
                      </a:r>
                      <a:r>
                        <a:rPr lang="en-US" sz="2000" dirty="0">
                          <a:solidFill>
                            <a:srgbClr val="0000FF"/>
                          </a:solidFill>
                          <a:effectLst/>
                        </a:rPr>
                        <a:t> </a:t>
                      </a:r>
                      <a:r>
                        <a:rPr lang="en-US" sz="2000" dirty="0" err="1">
                          <a:solidFill>
                            <a:srgbClr val="0000FF"/>
                          </a:solidFill>
                          <a:effectLst/>
                        </a:rPr>
                        <a:t>danh</a:t>
                      </a:r>
                      <a:endParaRPr lang="en-GB" sz="2000" dirty="0">
                        <a:solidFill>
                          <a:srgbClr val="0000FF"/>
                        </a:solidFill>
                        <a:effectLst/>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just">
                        <a:spcAft>
                          <a:spcPts val="0"/>
                        </a:spcAft>
                      </a:pPr>
                      <a:endParaRPr lang="en-GB" sz="2000" dirty="0">
                        <a:solidFill>
                          <a:srgbClr val="0000FF"/>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2000" dirty="0">
                          <a:solidFill>
                            <a:srgbClr val="0000FF"/>
                          </a:solidFill>
                          <a:effectLst/>
                        </a:rPr>
                        <a:t>Ở </a:t>
                      </a:r>
                      <a:r>
                        <a:rPr lang="en-US" sz="2000" dirty="0" err="1">
                          <a:solidFill>
                            <a:srgbClr val="0000FF"/>
                          </a:solidFill>
                          <a:effectLst/>
                        </a:rPr>
                        <a:t>quốc</a:t>
                      </a:r>
                      <a:r>
                        <a:rPr lang="en-US" sz="2000" dirty="0">
                          <a:solidFill>
                            <a:srgbClr val="0000FF"/>
                          </a:solidFill>
                          <a:effectLst/>
                        </a:rPr>
                        <a:t> </a:t>
                      </a:r>
                      <a:r>
                        <a:rPr lang="en-US" sz="2000" dirty="0" err="1">
                          <a:solidFill>
                            <a:srgbClr val="0000FF"/>
                          </a:solidFill>
                          <a:effectLst/>
                        </a:rPr>
                        <a:t>gia</a:t>
                      </a:r>
                      <a:endParaRPr lang="en-GB" sz="2000" dirty="0">
                        <a:solidFill>
                          <a:srgbClr val="0000FF"/>
                        </a:solidFill>
                        <a:effectLst/>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2000" dirty="0" err="1">
                          <a:solidFill>
                            <a:srgbClr val="0000FF"/>
                          </a:solidFill>
                          <a:effectLst/>
                        </a:rPr>
                        <a:t>Thuộc</a:t>
                      </a:r>
                      <a:r>
                        <a:rPr lang="en-US" sz="2000" dirty="0">
                          <a:solidFill>
                            <a:srgbClr val="0000FF"/>
                          </a:solidFill>
                          <a:effectLst/>
                        </a:rPr>
                        <a:t> </a:t>
                      </a:r>
                      <a:r>
                        <a:rPr lang="en-US" sz="2000" dirty="0" err="1">
                          <a:solidFill>
                            <a:srgbClr val="0000FF"/>
                          </a:solidFill>
                          <a:effectLst/>
                        </a:rPr>
                        <a:t>khu</a:t>
                      </a:r>
                      <a:r>
                        <a:rPr lang="en-US" sz="2000" dirty="0">
                          <a:solidFill>
                            <a:srgbClr val="0000FF"/>
                          </a:solidFill>
                          <a:effectLst/>
                        </a:rPr>
                        <a:t> </a:t>
                      </a:r>
                      <a:r>
                        <a:rPr lang="en-US" sz="2000" dirty="0" err="1">
                          <a:solidFill>
                            <a:srgbClr val="0000FF"/>
                          </a:solidFill>
                          <a:effectLst/>
                        </a:rPr>
                        <a:t>vực</a:t>
                      </a:r>
                      <a:endParaRPr lang="en-GB" sz="2000" dirty="0">
                        <a:solidFill>
                          <a:srgbClr val="0000FF"/>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r>
              <a:tr h="378995">
                <a:tc>
                  <a:txBody>
                    <a:bodyPr/>
                    <a:lstStyle/>
                    <a:p>
                      <a:pPr algn="just">
                        <a:spcAft>
                          <a:spcPts val="0"/>
                        </a:spcAft>
                      </a:pPr>
                      <a:r>
                        <a:rPr lang="en-US" sz="2000" dirty="0" err="1">
                          <a:solidFill>
                            <a:schemeClr val="tx1"/>
                          </a:solidFill>
                          <a:effectLst/>
                        </a:rPr>
                        <a:t>Núi</a:t>
                      </a:r>
                      <a:r>
                        <a:rPr lang="en-US" sz="2000" dirty="0">
                          <a:solidFill>
                            <a:schemeClr val="tx1"/>
                          </a:solidFill>
                          <a:effectLst/>
                        </a:rPr>
                        <a:t> </a:t>
                      </a:r>
                      <a:r>
                        <a:rPr lang="en-US" sz="2000" dirty="0" err="1">
                          <a:solidFill>
                            <a:schemeClr val="tx1"/>
                          </a:solidFill>
                          <a:effectLst/>
                        </a:rPr>
                        <a:t>Phú</a:t>
                      </a:r>
                      <a:r>
                        <a:rPr lang="en-US" sz="2000" dirty="0">
                          <a:solidFill>
                            <a:schemeClr val="tx1"/>
                          </a:solidFill>
                          <a:effectLst/>
                        </a:rPr>
                        <a:t> </a:t>
                      </a:r>
                      <a:r>
                        <a:rPr lang="en-US" sz="2000" dirty="0" err="1">
                          <a:solidFill>
                            <a:schemeClr val="tx1"/>
                          </a:solidFill>
                          <a:effectLst/>
                        </a:rPr>
                        <a:t>Sĩ</a:t>
                      </a:r>
                      <a:endParaRPr lang="en-GB" sz="2000" dirty="0">
                        <a:solidFill>
                          <a:schemeClr val="tx1"/>
                        </a:solidFill>
                        <a:effectLst/>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just">
                        <a:spcAft>
                          <a:spcPts val="0"/>
                        </a:spcAft>
                      </a:pPr>
                      <a:endParaRPr lang="en-GB" sz="200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just">
                        <a:spcAft>
                          <a:spcPts val="0"/>
                        </a:spcAft>
                      </a:pPr>
                      <a:r>
                        <a:rPr lang="en-US" sz="2000" dirty="0" err="1">
                          <a:solidFill>
                            <a:schemeClr val="tx1"/>
                          </a:solidFill>
                          <a:effectLst/>
                        </a:rPr>
                        <a:t>Nhật</a:t>
                      </a:r>
                      <a:r>
                        <a:rPr lang="en-US" sz="2000" dirty="0">
                          <a:solidFill>
                            <a:schemeClr val="tx1"/>
                          </a:solidFill>
                          <a:effectLst/>
                        </a:rPr>
                        <a:t> </a:t>
                      </a:r>
                      <a:r>
                        <a:rPr lang="en-US" sz="2000" dirty="0" err="1">
                          <a:solidFill>
                            <a:schemeClr val="tx1"/>
                          </a:solidFill>
                          <a:effectLst/>
                        </a:rPr>
                        <a:t>Bản</a:t>
                      </a:r>
                      <a:endParaRPr lang="en-GB" sz="2000" dirty="0">
                        <a:solidFill>
                          <a:schemeClr val="tx1"/>
                        </a:solidFill>
                        <a:effectLst/>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just">
                        <a:spcAft>
                          <a:spcPts val="0"/>
                        </a:spcAft>
                      </a:pPr>
                      <a:r>
                        <a:rPr lang="en-US" sz="2000" dirty="0" err="1">
                          <a:solidFill>
                            <a:schemeClr val="tx1"/>
                          </a:solidFill>
                          <a:effectLst/>
                        </a:rPr>
                        <a:t>Đông</a:t>
                      </a:r>
                      <a:r>
                        <a:rPr lang="en-US" sz="2000" dirty="0">
                          <a:solidFill>
                            <a:schemeClr val="tx1"/>
                          </a:solidFill>
                          <a:effectLst/>
                        </a:rPr>
                        <a:t> Á</a:t>
                      </a:r>
                      <a:endParaRPr lang="en-GB" sz="2000" dirty="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043722134"/>
              </p:ext>
            </p:extLst>
          </p:nvPr>
        </p:nvGraphicFramePr>
        <p:xfrm>
          <a:off x="6773779" y="3068730"/>
          <a:ext cx="5217259" cy="864017"/>
        </p:xfrm>
        <a:graphic>
          <a:graphicData uri="http://schemas.openxmlformats.org/drawingml/2006/table">
            <a:tbl>
              <a:tblPr/>
              <a:tblGrid>
                <a:gridCol w="5217259"/>
              </a:tblGrid>
              <a:tr h="864017">
                <a:tc>
                  <a:txBody>
                    <a:bodyPr/>
                    <a:lstStyle/>
                    <a:p>
                      <a:endParaRPr lang="en-GB" dirty="0"/>
                    </a:p>
                  </a:txBody>
                  <a:tcPr>
                    <a:lnL w="12700" cmpd="sng">
                      <a:solidFill>
                        <a:schemeClr val="tx1"/>
                      </a:solidFill>
                      <a:prstDash val="solid"/>
                    </a:lnL>
                    <a:lnR w="12700" cmpd="sng">
                      <a:solidFill>
                        <a:schemeClr val="tx1"/>
                      </a:solidFill>
                      <a:prstDash val="solid"/>
                    </a:lnR>
                    <a:lnT w="12700" cmpd="sng">
                      <a:noFill/>
                      <a:prstDash val="solid"/>
                    </a:lnT>
                    <a:lnB w="12700" cmpd="sng">
                      <a:solidFill>
                        <a:schemeClr val="tx1"/>
                      </a:solidFill>
                      <a:prstDash val="solid"/>
                    </a:lnB>
                  </a:tcPr>
                </a:tc>
              </a:tr>
            </a:tbl>
          </a:graphicData>
        </a:graphic>
      </p:graphicFrame>
      <p:pic>
        <p:nvPicPr>
          <p:cNvPr id="102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6829" y="892318"/>
            <a:ext cx="5511643" cy="5361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Download Cute Kids Student Teachers Png Clipart - free transparent png  images - pngaaa.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98207" y="-25117"/>
            <a:ext cx="1975133" cy="116752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44385" y="409910"/>
            <a:ext cx="1864895" cy="461665"/>
          </a:xfrm>
          <a:prstGeom prst="rect">
            <a:avLst/>
          </a:prstGeom>
          <a:noFill/>
        </p:spPr>
        <p:txBody>
          <a:bodyPr wrap="square" rtlCol="0">
            <a:spAutoFit/>
          </a:bodyPr>
          <a:lstStyle/>
          <a:p>
            <a:r>
              <a:rPr lang="en-GB" sz="2400" b="1" dirty="0" err="1" smtClean="0">
                <a:solidFill>
                  <a:srgbClr val="0000FF"/>
                </a:solidFill>
              </a:rPr>
              <a:t>Hình</a:t>
            </a:r>
            <a:r>
              <a:rPr lang="en-GB" sz="2400" b="1" dirty="0" smtClean="0">
                <a:solidFill>
                  <a:srgbClr val="0000FF"/>
                </a:solidFill>
              </a:rPr>
              <a:t> </a:t>
            </a:r>
            <a:r>
              <a:rPr lang="en-GB" sz="2400" b="1" dirty="0" err="1" smtClean="0">
                <a:solidFill>
                  <a:srgbClr val="0000FF"/>
                </a:solidFill>
              </a:rPr>
              <a:t>chụp</a:t>
            </a:r>
            <a:endParaRPr lang="en-GB" sz="2400" b="1" dirty="0">
              <a:solidFill>
                <a:srgbClr val="0000FF"/>
              </a:solidFill>
            </a:endParaRPr>
          </a:p>
        </p:txBody>
      </p:sp>
      <p:cxnSp>
        <p:nvCxnSpPr>
          <p:cNvPr id="14" name="Straight Arrow Connector 13"/>
          <p:cNvCxnSpPr/>
          <p:nvPr/>
        </p:nvCxnSpPr>
        <p:spPr>
          <a:xfrm flipH="1">
            <a:off x="5594686" y="2671011"/>
            <a:ext cx="1179095" cy="553452"/>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3304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9539" y="197532"/>
            <a:ext cx="3086100" cy="707886"/>
          </a:xfrm>
          <a:prstGeom prst="rect">
            <a:avLst/>
          </a:prstGeom>
          <a:noFill/>
        </p:spPr>
        <p:txBody>
          <a:bodyPr wrap="square" rtlCol="0">
            <a:spAutoFit/>
          </a:bodyPr>
          <a:lstStyle/>
          <a:p>
            <a:pPr algn="ctr"/>
            <a:r>
              <a:rPr lang="en-US" sz="4000" b="1" dirty="0" err="1" smtClean="0">
                <a:solidFill>
                  <a:srgbClr val="FF0000"/>
                </a:solidFill>
              </a:rPr>
              <a:t>Luyện</a:t>
            </a:r>
            <a:r>
              <a:rPr lang="en-US" sz="4000" b="1" dirty="0" smtClean="0">
                <a:solidFill>
                  <a:srgbClr val="FF0000"/>
                </a:solidFill>
              </a:rPr>
              <a:t> </a:t>
            </a:r>
            <a:r>
              <a:rPr lang="en-US" sz="4000" b="1" dirty="0" err="1" smtClean="0">
                <a:solidFill>
                  <a:srgbClr val="FF0000"/>
                </a:solidFill>
              </a:rPr>
              <a:t>tập</a:t>
            </a:r>
            <a:r>
              <a:rPr lang="en-US" sz="4000" b="1" dirty="0" smtClean="0">
                <a:solidFill>
                  <a:srgbClr val="FF0000"/>
                </a:solidFill>
              </a:rPr>
              <a:t>: </a:t>
            </a:r>
            <a:endParaRPr lang="en-GB" sz="4000" b="1" dirty="0">
              <a:solidFill>
                <a:srgbClr val="FF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400669621"/>
              </p:ext>
            </p:extLst>
          </p:nvPr>
        </p:nvGraphicFramePr>
        <p:xfrm>
          <a:off x="1175085" y="980200"/>
          <a:ext cx="9438105" cy="5683674"/>
        </p:xfrm>
        <a:graphic>
          <a:graphicData uri="http://schemas.openxmlformats.org/drawingml/2006/table">
            <a:tbl>
              <a:tblPr firstRow="1" bandRow="1">
                <a:tableStyleId>{5940675A-B579-460E-94D1-54222C63F5DA}</a:tableStyleId>
              </a:tblPr>
              <a:tblGrid>
                <a:gridCol w="889000"/>
                <a:gridCol w="6840621"/>
                <a:gridCol w="1708484"/>
              </a:tblGrid>
              <a:tr h="649817">
                <a:tc>
                  <a:txBody>
                    <a:bodyPr/>
                    <a:lstStyle/>
                    <a:p>
                      <a:pPr algn="ctr"/>
                      <a:r>
                        <a:rPr lang="en-US" sz="2700" dirty="0">
                          <a:latin typeface="SVN-Comic Sans MS" panose="02040603050506020204" pitchFamily="18" charset="0"/>
                        </a:rPr>
                        <a:t>STT</a:t>
                      </a: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FFFF00"/>
                    </a:solidFill>
                  </a:tcPr>
                </a:tc>
                <a:tc>
                  <a:txBody>
                    <a:bodyPr/>
                    <a:lstStyle/>
                    <a:p>
                      <a:pPr marL="1905" indent="-1905" algn="ctr">
                        <a:lnSpc>
                          <a:spcPct val="115000"/>
                        </a:lnSpc>
                        <a:spcAft>
                          <a:spcPts val="0"/>
                        </a:spcAft>
                      </a:pPr>
                      <a:r>
                        <a:rPr lang="en-US" sz="2000" b="1" dirty="0">
                          <a:effectLst/>
                          <a:latin typeface="Arial" pitchFamily="34" charset="0"/>
                          <a:ea typeface="Times New Roman"/>
                          <a:cs typeface="Arial" pitchFamily="34" charset="0"/>
                        </a:rPr>
                        <a:t>CÂU HỎI</a:t>
                      </a:r>
                      <a:endParaRPr lang="en-GB" sz="2000" dirty="0">
                        <a:effectLst/>
                        <a:latin typeface="Arial" pitchFamily="34" charset="0"/>
                        <a:ea typeface="Times New Roman"/>
                        <a:cs typeface="Arial" pitchFamily="34" charset="0"/>
                      </a:endParaRPr>
                    </a:p>
                  </a:txBody>
                  <a:tcPr marL="63500" marR="63500" marT="63500" marB="6350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FFFF00"/>
                    </a:solidFill>
                  </a:tcPr>
                </a:tc>
                <a:tc>
                  <a:txBody>
                    <a:bodyPr/>
                    <a:lstStyle/>
                    <a:p>
                      <a:pPr marL="1905" indent="-1905" algn="ctr">
                        <a:lnSpc>
                          <a:spcPct val="115000"/>
                        </a:lnSpc>
                        <a:spcAft>
                          <a:spcPts val="0"/>
                        </a:spcAft>
                      </a:pPr>
                      <a:r>
                        <a:rPr lang="en-US" sz="2000" b="1" dirty="0">
                          <a:effectLst/>
                          <a:latin typeface="Arial" pitchFamily="34" charset="0"/>
                          <a:ea typeface="Times New Roman"/>
                          <a:cs typeface="Arial" pitchFamily="34" charset="0"/>
                        </a:rPr>
                        <a:t>TRẢ LỜI</a:t>
                      </a:r>
                      <a:endParaRPr lang="en-GB" sz="2000" dirty="0">
                        <a:effectLst/>
                        <a:latin typeface="Arial" pitchFamily="34" charset="0"/>
                        <a:ea typeface="Times New Roman"/>
                        <a:cs typeface="Arial" pitchFamily="34" charset="0"/>
                      </a:endParaRPr>
                    </a:p>
                  </a:txBody>
                  <a:tcPr marL="63500" marR="63500" marT="63500" marB="6350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FFFF00"/>
                    </a:solidFill>
                  </a:tcPr>
                </a:tc>
              </a:tr>
              <a:tr h="649817">
                <a:tc>
                  <a:txBody>
                    <a:bodyPr/>
                    <a:lstStyle/>
                    <a:p>
                      <a:r>
                        <a:rPr lang="en-US" sz="2700">
                          <a:latin typeface="SVN-Comic Sans MS" panose="02040603050506020204" pitchFamily="18" charset="0"/>
                        </a:rPr>
                        <a:t>1</a:t>
                      </a: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1905" indent="-1905">
                        <a:lnSpc>
                          <a:spcPct val="115000"/>
                        </a:lnSpc>
                        <a:spcAft>
                          <a:spcPts val="0"/>
                        </a:spcAft>
                      </a:pPr>
                      <a:r>
                        <a:rPr lang="en-US" sz="2000" dirty="0" err="1">
                          <a:effectLst/>
                          <a:latin typeface="Arial" pitchFamily="34" charset="0"/>
                          <a:ea typeface="Times New Roman"/>
                          <a:cs typeface="Arial" pitchFamily="34" charset="0"/>
                        </a:rPr>
                        <a:t>Châu</a:t>
                      </a:r>
                      <a:r>
                        <a:rPr lang="en-US" sz="2000" dirty="0">
                          <a:effectLst/>
                          <a:latin typeface="Arial" pitchFamily="34" charset="0"/>
                          <a:ea typeface="Times New Roman"/>
                          <a:cs typeface="Arial" pitchFamily="34" charset="0"/>
                        </a:rPr>
                        <a:t> Á </a:t>
                      </a:r>
                      <a:r>
                        <a:rPr lang="en-US" sz="2000" dirty="0" err="1">
                          <a:effectLst/>
                          <a:latin typeface="Arial" pitchFamily="34" charset="0"/>
                          <a:ea typeface="Times New Roman"/>
                          <a:cs typeface="Arial" pitchFamily="34" charset="0"/>
                        </a:rPr>
                        <a:t>được</a:t>
                      </a:r>
                      <a:r>
                        <a:rPr lang="en-US" sz="2000" dirty="0">
                          <a:effectLst/>
                          <a:latin typeface="Arial" pitchFamily="34" charset="0"/>
                          <a:ea typeface="Times New Roman"/>
                          <a:cs typeface="Arial" pitchFamily="34" charset="0"/>
                        </a:rPr>
                        <a:t> chia </a:t>
                      </a:r>
                      <a:r>
                        <a:rPr lang="en-US" sz="2000" dirty="0" err="1">
                          <a:effectLst/>
                          <a:latin typeface="Arial" pitchFamily="34" charset="0"/>
                          <a:ea typeface="Times New Roman"/>
                          <a:cs typeface="Arial" pitchFamily="34" charset="0"/>
                        </a:rPr>
                        <a:t>thành</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mấy</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khu</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vực</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không</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kể</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phần</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lãnh</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thổ</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Liên</a:t>
                      </a:r>
                      <a:r>
                        <a:rPr lang="en-US" sz="2000" dirty="0">
                          <a:effectLst/>
                          <a:latin typeface="Arial" pitchFamily="34" charset="0"/>
                          <a:ea typeface="Times New Roman"/>
                          <a:cs typeface="Arial" pitchFamily="34" charset="0"/>
                        </a:rPr>
                        <a:t> bang </a:t>
                      </a:r>
                      <a:r>
                        <a:rPr lang="en-US" sz="2000" dirty="0" err="1">
                          <a:effectLst/>
                          <a:latin typeface="Arial" pitchFamily="34" charset="0"/>
                          <a:ea typeface="Times New Roman"/>
                          <a:cs typeface="Arial" pitchFamily="34" charset="0"/>
                        </a:rPr>
                        <a:t>Nga</a:t>
                      </a:r>
                      <a:r>
                        <a:rPr lang="en-US" sz="2000" dirty="0">
                          <a:effectLst/>
                          <a:latin typeface="Arial" pitchFamily="34" charset="0"/>
                          <a:ea typeface="Times New Roman"/>
                          <a:cs typeface="Arial" pitchFamily="34" charset="0"/>
                        </a:rPr>
                        <a:t>)</a:t>
                      </a:r>
                      <a:endParaRPr lang="en-GB" sz="2000" dirty="0">
                        <a:effectLst/>
                        <a:latin typeface="Arial" pitchFamily="34" charset="0"/>
                        <a:ea typeface="Times New Roman"/>
                        <a:cs typeface="Arial" pitchFamily="34" charset="0"/>
                      </a:endParaRPr>
                    </a:p>
                  </a:txBody>
                  <a:tcPr marL="63500" marR="63500" marT="63500" marB="6350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endParaRPr lang="en-US" sz="400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r h="649817">
                <a:tc>
                  <a:txBody>
                    <a:bodyPr/>
                    <a:lstStyle/>
                    <a:p>
                      <a:r>
                        <a:rPr lang="en-US" sz="2700">
                          <a:latin typeface="SVN-Comic Sans MS" panose="02040603050506020204" pitchFamily="18" charset="0"/>
                        </a:rPr>
                        <a:t>2</a:t>
                      </a: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1905" indent="-1905">
                        <a:lnSpc>
                          <a:spcPct val="115000"/>
                        </a:lnSpc>
                        <a:spcAft>
                          <a:spcPts val="0"/>
                        </a:spcAft>
                      </a:pP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Khu</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vực</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nào</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có</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nhiều</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quốc</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gia</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nhất</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châu</a:t>
                      </a:r>
                      <a:r>
                        <a:rPr lang="en-US" sz="2000" dirty="0">
                          <a:effectLst/>
                          <a:latin typeface="Arial" pitchFamily="34" charset="0"/>
                          <a:ea typeface="Times New Roman"/>
                          <a:cs typeface="Arial" pitchFamily="34" charset="0"/>
                        </a:rPr>
                        <a:t> Á?</a:t>
                      </a:r>
                      <a:endParaRPr lang="en-GB" sz="2000" dirty="0">
                        <a:effectLst/>
                        <a:latin typeface="Arial" pitchFamily="34" charset="0"/>
                        <a:ea typeface="Times New Roman"/>
                        <a:cs typeface="Arial" pitchFamily="34" charset="0"/>
                      </a:endParaRPr>
                    </a:p>
                  </a:txBody>
                  <a:tcPr marL="63500" marR="63500" marT="63500" marB="6350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endParaRPr lang="en-US" sz="400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r h="649817">
                <a:tc>
                  <a:txBody>
                    <a:bodyPr/>
                    <a:lstStyle/>
                    <a:p>
                      <a:r>
                        <a:rPr lang="en-US" sz="2700">
                          <a:latin typeface="SVN-Comic Sans MS" panose="02040603050506020204" pitchFamily="18" charset="0"/>
                        </a:rPr>
                        <a:t>3</a:t>
                      </a: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1905" indent="-1905">
                        <a:lnSpc>
                          <a:spcPct val="115000"/>
                        </a:lnSpc>
                        <a:spcAft>
                          <a:spcPts val="0"/>
                        </a:spcAft>
                      </a:pPr>
                      <a:r>
                        <a:rPr lang="en-US" sz="2000" dirty="0" err="1">
                          <a:effectLst/>
                          <a:latin typeface="Arial" pitchFamily="34" charset="0"/>
                          <a:ea typeface="Times New Roman"/>
                          <a:cs typeface="Arial" pitchFamily="34" charset="0"/>
                        </a:rPr>
                        <a:t>Việt</a:t>
                      </a:r>
                      <a:r>
                        <a:rPr lang="en-US" sz="2000" dirty="0">
                          <a:effectLst/>
                          <a:latin typeface="Arial" pitchFamily="34" charset="0"/>
                          <a:ea typeface="Times New Roman"/>
                          <a:cs typeface="Arial" pitchFamily="34" charset="0"/>
                        </a:rPr>
                        <a:t> Nam </a:t>
                      </a:r>
                      <a:r>
                        <a:rPr lang="en-US" sz="2000" dirty="0" err="1">
                          <a:effectLst/>
                          <a:latin typeface="Arial" pitchFamily="34" charset="0"/>
                          <a:ea typeface="Times New Roman"/>
                          <a:cs typeface="Arial" pitchFamily="34" charset="0"/>
                        </a:rPr>
                        <a:t>thuộc</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khu</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vực</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nào</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của</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châu</a:t>
                      </a:r>
                      <a:r>
                        <a:rPr lang="en-US" sz="2000" dirty="0">
                          <a:effectLst/>
                          <a:latin typeface="Arial" pitchFamily="34" charset="0"/>
                          <a:ea typeface="Times New Roman"/>
                          <a:cs typeface="Arial" pitchFamily="34" charset="0"/>
                        </a:rPr>
                        <a:t> Á?</a:t>
                      </a:r>
                      <a:endParaRPr lang="en-GB" sz="2000" dirty="0">
                        <a:effectLst/>
                        <a:latin typeface="Arial" pitchFamily="34" charset="0"/>
                        <a:ea typeface="Times New Roman"/>
                        <a:cs typeface="Arial" pitchFamily="34" charset="0"/>
                      </a:endParaRPr>
                    </a:p>
                  </a:txBody>
                  <a:tcPr marL="63500" marR="63500" marT="63500" marB="6350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endParaRPr lang="en-US" sz="400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r h="649817">
                <a:tc>
                  <a:txBody>
                    <a:bodyPr/>
                    <a:lstStyle/>
                    <a:p>
                      <a:r>
                        <a:rPr lang="en-US" sz="2700">
                          <a:latin typeface="SVN-Comic Sans MS" panose="02040603050506020204" pitchFamily="18" charset="0"/>
                        </a:rPr>
                        <a:t>4</a:t>
                      </a: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1905" indent="-1905">
                        <a:lnSpc>
                          <a:spcPct val="115000"/>
                        </a:lnSpc>
                        <a:spcAft>
                          <a:spcPts val="0"/>
                        </a:spcAft>
                      </a:pPr>
                      <a:r>
                        <a:rPr lang="en-US" sz="2000" dirty="0" err="1">
                          <a:effectLst/>
                          <a:latin typeface="Arial" pitchFamily="34" charset="0"/>
                          <a:ea typeface="Times New Roman"/>
                          <a:cs typeface="Arial" pitchFamily="34" charset="0"/>
                        </a:rPr>
                        <a:t>Khu</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vực</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nào</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của</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châu</a:t>
                      </a:r>
                      <a:r>
                        <a:rPr lang="en-US" sz="2000" dirty="0">
                          <a:effectLst/>
                          <a:latin typeface="Arial" pitchFamily="34" charset="0"/>
                          <a:ea typeface="Times New Roman"/>
                          <a:cs typeface="Arial" pitchFamily="34" charset="0"/>
                        </a:rPr>
                        <a:t> Á </a:t>
                      </a:r>
                      <a:r>
                        <a:rPr lang="en-US" sz="2000" dirty="0" err="1">
                          <a:effectLst/>
                          <a:latin typeface="Arial" pitchFamily="34" charset="0"/>
                          <a:ea typeface="Times New Roman"/>
                          <a:cs typeface="Arial" pitchFamily="34" charset="0"/>
                        </a:rPr>
                        <a:t>không</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giáp</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biển</a:t>
                      </a:r>
                      <a:r>
                        <a:rPr lang="en-US" sz="2000" dirty="0">
                          <a:effectLst/>
                          <a:latin typeface="Arial" pitchFamily="34" charset="0"/>
                          <a:ea typeface="Times New Roman"/>
                          <a:cs typeface="Arial" pitchFamily="34" charset="0"/>
                        </a:rPr>
                        <a:t>?</a:t>
                      </a:r>
                      <a:endParaRPr lang="en-GB" sz="2000" dirty="0">
                        <a:effectLst/>
                        <a:latin typeface="Arial" pitchFamily="34" charset="0"/>
                        <a:ea typeface="Times New Roman"/>
                        <a:cs typeface="Arial" pitchFamily="34" charset="0"/>
                      </a:endParaRPr>
                    </a:p>
                  </a:txBody>
                  <a:tcPr marL="63500" marR="63500" marT="63500" marB="6350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endParaRPr lang="en-US" sz="400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r h="873760">
                <a:tc>
                  <a:txBody>
                    <a:bodyPr/>
                    <a:lstStyle/>
                    <a:p>
                      <a:r>
                        <a:rPr lang="en-US" sz="2700">
                          <a:latin typeface="SVN-Comic Sans MS" panose="02040603050506020204" pitchFamily="18" charset="0"/>
                        </a:rPr>
                        <a:t>5</a:t>
                      </a: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1905" indent="-1905">
                        <a:lnSpc>
                          <a:spcPct val="115000"/>
                        </a:lnSpc>
                        <a:spcAft>
                          <a:spcPts val="0"/>
                        </a:spcAft>
                      </a:pPr>
                      <a:r>
                        <a:rPr lang="en-US" sz="2000" dirty="0" err="1">
                          <a:effectLst/>
                          <a:latin typeface="Arial" pitchFamily="34" charset="0"/>
                          <a:ea typeface="Times New Roman"/>
                          <a:cs typeface="Arial" pitchFamily="34" charset="0"/>
                        </a:rPr>
                        <a:t>Khu</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vực</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nào</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có</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địa</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hình</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cao</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nhất</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châu</a:t>
                      </a:r>
                      <a:r>
                        <a:rPr lang="en-US" sz="2000" dirty="0">
                          <a:effectLst/>
                          <a:latin typeface="Arial" pitchFamily="34" charset="0"/>
                          <a:ea typeface="Times New Roman"/>
                          <a:cs typeface="Arial" pitchFamily="34" charset="0"/>
                        </a:rPr>
                        <a:t> Á?</a:t>
                      </a:r>
                      <a:endParaRPr lang="en-GB" sz="2000" dirty="0">
                        <a:effectLst/>
                        <a:latin typeface="Arial" pitchFamily="34" charset="0"/>
                        <a:ea typeface="Times New Roman"/>
                        <a:cs typeface="Arial" pitchFamily="34" charset="0"/>
                      </a:endParaRPr>
                    </a:p>
                  </a:txBody>
                  <a:tcPr marL="63500" marR="63500" marT="63500" marB="6350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endParaRPr lang="en-US" sz="400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r h="649817">
                <a:tc>
                  <a:txBody>
                    <a:bodyPr/>
                    <a:lstStyle/>
                    <a:p>
                      <a:r>
                        <a:rPr lang="en-US" sz="2700">
                          <a:latin typeface="SVN-Comic Sans MS" panose="02040603050506020204" pitchFamily="18" charset="0"/>
                        </a:rPr>
                        <a:t>6</a:t>
                      </a: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marL="1905" indent="-1905">
                        <a:lnSpc>
                          <a:spcPct val="115000"/>
                        </a:lnSpc>
                        <a:spcAft>
                          <a:spcPts val="0"/>
                        </a:spcAft>
                      </a:pPr>
                      <a:r>
                        <a:rPr lang="en-US" sz="2000" dirty="0" err="1">
                          <a:effectLst/>
                          <a:latin typeface="Arial" pitchFamily="34" charset="0"/>
                          <a:ea typeface="Times New Roman"/>
                          <a:cs typeface="Arial" pitchFamily="34" charset="0"/>
                        </a:rPr>
                        <a:t>Khu</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vực</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duy</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nhất</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có</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khí</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hậu</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xích</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đạo</a:t>
                      </a:r>
                      <a:endParaRPr lang="en-GB" sz="2000" dirty="0">
                        <a:effectLst/>
                        <a:latin typeface="Arial" pitchFamily="34" charset="0"/>
                        <a:ea typeface="Times New Roman"/>
                        <a:cs typeface="Arial" pitchFamily="34" charset="0"/>
                      </a:endParaRPr>
                    </a:p>
                  </a:txBody>
                  <a:tcPr marL="63500" marR="63500" marT="63500" marB="6350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endParaRPr lang="en-US" sz="4000" dirty="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r h="649817">
                <a:tc>
                  <a:txBody>
                    <a:bodyPr/>
                    <a:lstStyle/>
                    <a:p>
                      <a:endParaRPr lang="en-US" sz="2700" dirty="0">
                        <a:latin typeface="SVN-Comic Sans MS" panose="02040603050506020204" pitchFamily="18"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endParaRPr lang="en-US" sz="2700" dirty="0">
                        <a:latin typeface="SVN-Comic Sans MS" panose="02040603050506020204" pitchFamily="18"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endParaRPr lang="en-US" sz="2700" dirty="0">
                        <a:latin typeface="SVN-Comic Sans MS" panose="02040603050506020204" pitchFamily="18"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bl>
          </a:graphicData>
        </a:graphic>
      </p:graphicFrame>
      <p:pic>
        <p:nvPicPr>
          <p:cNvPr id="4" name="Hình ảnh 3">
            <a:extLst>
              <a:ext uri="{FF2B5EF4-FFF2-40B4-BE49-F238E27FC236}">
                <a16:creationId xmlns="" xmlns:a16="http://schemas.microsoft.com/office/drawing/2014/main" id="{2ABC67E6-EA5D-4D1D-B6F5-175B9227E0D6}"/>
              </a:ext>
            </a:extLst>
          </p:cNvPr>
          <p:cNvPicPr>
            <a:picLocks noChangeAspect="1"/>
          </p:cNvPicPr>
          <p:nvPr/>
        </p:nvPicPr>
        <p:blipFill>
          <a:blip r:embed="rId2"/>
          <a:stretch>
            <a:fillRect/>
          </a:stretch>
        </p:blipFill>
        <p:spPr>
          <a:xfrm>
            <a:off x="97903" y="257690"/>
            <a:ext cx="1117288" cy="842210"/>
          </a:xfrm>
          <a:prstGeom prst="rect">
            <a:avLst/>
          </a:prstGeom>
          <a:noFill/>
        </p:spPr>
      </p:pic>
      <p:graphicFrame>
        <p:nvGraphicFramePr>
          <p:cNvPr id="5" name="Table 4"/>
          <p:cNvGraphicFramePr>
            <a:graphicFrameLocks noGrp="1"/>
          </p:cNvGraphicFramePr>
          <p:nvPr>
            <p:extLst>
              <p:ext uri="{D42A27DB-BD31-4B8C-83A1-F6EECF244321}">
                <p14:modId xmlns:p14="http://schemas.microsoft.com/office/powerpoint/2010/main" val="4009302937"/>
              </p:ext>
            </p:extLst>
          </p:nvPr>
        </p:nvGraphicFramePr>
        <p:xfrm>
          <a:off x="9020924" y="1800044"/>
          <a:ext cx="1506704" cy="4203714"/>
        </p:xfrm>
        <a:graphic>
          <a:graphicData uri="http://schemas.openxmlformats.org/drawingml/2006/table">
            <a:tbl>
              <a:tblPr>
                <a:tableStyleId>{5C22544A-7EE6-4342-B048-85BDC9FD1C3A}</a:tableStyleId>
              </a:tblPr>
              <a:tblGrid>
                <a:gridCol w="1506704"/>
              </a:tblGrid>
              <a:tr h="700619">
                <a:tc>
                  <a:txBody>
                    <a:bodyPr/>
                    <a:lstStyle/>
                    <a:p>
                      <a:pPr marL="635" indent="-1905" algn="ctr">
                        <a:lnSpc>
                          <a:spcPct val="115000"/>
                        </a:lnSpc>
                        <a:spcAft>
                          <a:spcPts val="0"/>
                        </a:spcAft>
                      </a:pPr>
                      <a:r>
                        <a:rPr lang="en-US" sz="1800" b="1" dirty="0">
                          <a:solidFill>
                            <a:srgbClr val="0000FF"/>
                          </a:solidFill>
                          <a:effectLst/>
                        </a:rPr>
                        <a:t>5</a:t>
                      </a:r>
                      <a:endParaRPr lang="en-GB" sz="1800" b="1" dirty="0">
                        <a:solidFill>
                          <a:srgbClr val="0000FF"/>
                        </a:solidFill>
                        <a:effectLst/>
                        <a:latin typeface="Times New Roman"/>
                        <a:ea typeface="Times New Roman"/>
                      </a:endParaRPr>
                    </a:p>
                  </a:txBody>
                  <a:tcPr marL="63500" marR="63500" marT="63500" marB="63500">
                    <a:noFill/>
                  </a:tcPr>
                </a:tc>
              </a:tr>
              <a:tr h="700619">
                <a:tc>
                  <a:txBody>
                    <a:bodyPr/>
                    <a:lstStyle/>
                    <a:p>
                      <a:pPr marL="635" indent="-1905">
                        <a:lnSpc>
                          <a:spcPct val="115000"/>
                        </a:lnSpc>
                        <a:spcAft>
                          <a:spcPts val="0"/>
                        </a:spcAft>
                      </a:pPr>
                      <a:r>
                        <a:rPr lang="en-US" sz="1800" b="1" dirty="0" err="1">
                          <a:solidFill>
                            <a:srgbClr val="0000FF"/>
                          </a:solidFill>
                          <a:effectLst/>
                        </a:rPr>
                        <a:t>Tây</a:t>
                      </a:r>
                      <a:r>
                        <a:rPr lang="en-US" sz="1800" b="1" dirty="0">
                          <a:solidFill>
                            <a:srgbClr val="0000FF"/>
                          </a:solidFill>
                          <a:effectLst/>
                        </a:rPr>
                        <a:t> Nam Á</a:t>
                      </a:r>
                      <a:endParaRPr lang="en-GB" sz="1800" b="1" dirty="0">
                        <a:solidFill>
                          <a:srgbClr val="0000FF"/>
                        </a:solidFill>
                        <a:effectLst/>
                        <a:latin typeface="Times New Roman"/>
                        <a:ea typeface="Times New Roman"/>
                      </a:endParaRPr>
                    </a:p>
                  </a:txBody>
                  <a:tcPr marL="63500" marR="63500" marT="63500" marB="63500">
                    <a:noFill/>
                  </a:tcPr>
                </a:tc>
              </a:tr>
              <a:tr h="700619">
                <a:tc>
                  <a:txBody>
                    <a:bodyPr/>
                    <a:lstStyle/>
                    <a:p>
                      <a:pPr marL="635" indent="-1905">
                        <a:lnSpc>
                          <a:spcPct val="115000"/>
                        </a:lnSpc>
                        <a:spcAft>
                          <a:spcPts val="0"/>
                        </a:spcAft>
                      </a:pPr>
                      <a:r>
                        <a:rPr lang="en-US" sz="1800" b="1">
                          <a:solidFill>
                            <a:srgbClr val="0000FF"/>
                          </a:solidFill>
                          <a:effectLst/>
                        </a:rPr>
                        <a:t>Đông Nam Á</a:t>
                      </a:r>
                      <a:endParaRPr lang="en-GB" sz="1800" b="1">
                        <a:solidFill>
                          <a:srgbClr val="0000FF"/>
                        </a:solidFill>
                        <a:effectLst/>
                        <a:latin typeface="Times New Roman"/>
                        <a:ea typeface="Times New Roman"/>
                      </a:endParaRPr>
                    </a:p>
                  </a:txBody>
                  <a:tcPr marL="63500" marR="63500" marT="63500" marB="63500">
                    <a:noFill/>
                  </a:tcPr>
                </a:tc>
              </a:tr>
              <a:tr h="700619">
                <a:tc>
                  <a:txBody>
                    <a:bodyPr/>
                    <a:lstStyle/>
                    <a:p>
                      <a:pPr marL="635" indent="-1905">
                        <a:lnSpc>
                          <a:spcPct val="115000"/>
                        </a:lnSpc>
                        <a:spcAft>
                          <a:spcPts val="0"/>
                        </a:spcAft>
                      </a:pPr>
                      <a:r>
                        <a:rPr lang="en-US" sz="1800" b="1">
                          <a:solidFill>
                            <a:srgbClr val="0000FF"/>
                          </a:solidFill>
                          <a:effectLst/>
                        </a:rPr>
                        <a:t>Trung Á</a:t>
                      </a:r>
                      <a:endParaRPr lang="en-GB" sz="1800" b="1">
                        <a:solidFill>
                          <a:srgbClr val="0000FF"/>
                        </a:solidFill>
                        <a:effectLst/>
                        <a:latin typeface="Times New Roman"/>
                        <a:ea typeface="Times New Roman"/>
                      </a:endParaRPr>
                    </a:p>
                  </a:txBody>
                  <a:tcPr marL="63500" marR="63500" marT="63500" marB="63500">
                    <a:noFill/>
                  </a:tcPr>
                </a:tc>
              </a:tr>
              <a:tr h="700619">
                <a:tc>
                  <a:txBody>
                    <a:bodyPr/>
                    <a:lstStyle/>
                    <a:p>
                      <a:pPr marL="635" indent="-1905">
                        <a:lnSpc>
                          <a:spcPct val="115000"/>
                        </a:lnSpc>
                        <a:spcAft>
                          <a:spcPts val="0"/>
                        </a:spcAft>
                      </a:pPr>
                      <a:r>
                        <a:rPr lang="en-US" sz="1800" b="1">
                          <a:solidFill>
                            <a:srgbClr val="0000FF"/>
                          </a:solidFill>
                          <a:effectLst/>
                        </a:rPr>
                        <a:t>Nam Á</a:t>
                      </a:r>
                      <a:endParaRPr lang="en-GB" sz="1800" b="1">
                        <a:solidFill>
                          <a:srgbClr val="0000FF"/>
                        </a:solidFill>
                        <a:effectLst/>
                        <a:latin typeface="Times New Roman"/>
                        <a:ea typeface="Times New Roman"/>
                      </a:endParaRPr>
                    </a:p>
                  </a:txBody>
                  <a:tcPr marL="63500" marR="63500" marT="63500" marB="63500">
                    <a:noFill/>
                  </a:tcPr>
                </a:tc>
              </a:tr>
              <a:tr h="700619">
                <a:tc>
                  <a:txBody>
                    <a:bodyPr/>
                    <a:lstStyle/>
                    <a:p>
                      <a:pPr marL="635" indent="-1905">
                        <a:lnSpc>
                          <a:spcPct val="115000"/>
                        </a:lnSpc>
                        <a:spcAft>
                          <a:spcPts val="0"/>
                        </a:spcAft>
                      </a:pPr>
                      <a:r>
                        <a:rPr lang="en-US" sz="1800" b="1" dirty="0" err="1">
                          <a:solidFill>
                            <a:srgbClr val="0000FF"/>
                          </a:solidFill>
                          <a:effectLst/>
                        </a:rPr>
                        <a:t>Đông</a:t>
                      </a:r>
                      <a:r>
                        <a:rPr lang="en-US" sz="1800" b="1" dirty="0">
                          <a:solidFill>
                            <a:srgbClr val="0000FF"/>
                          </a:solidFill>
                          <a:effectLst/>
                        </a:rPr>
                        <a:t> Nam Á</a:t>
                      </a:r>
                      <a:endParaRPr lang="en-GB" sz="1800" b="1" dirty="0">
                        <a:solidFill>
                          <a:srgbClr val="0000FF"/>
                        </a:solidFill>
                        <a:effectLst/>
                        <a:latin typeface="Times New Roman"/>
                        <a:ea typeface="Times New Roman"/>
                      </a:endParaRPr>
                    </a:p>
                  </a:txBody>
                  <a:tcPr marL="63500" marR="63500" marT="63500" marB="63500">
                    <a:noFill/>
                  </a:tcPr>
                </a:tc>
              </a:tr>
            </a:tbl>
          </a:graphicData>
        </a:graphic>
      </p:graphicFrame>
      <p:sp>
        <p:nvSpPr>
          <p:cNvPr id="6" name="Rectangle 5"/>
          <p:cNvSpPr/>
          <p:nvPr/>
        </p:nvSpPr>
        <p:spPr>
          <a:xfrm>
            <a:off x="4115639" y="194351"/>
            <a:ext cx="5891356" cy="784830"/>
          </a:xfrm>
          <a:prstGeom prst="rect">
            <a:avLst/>
          </a:prstGeom>
        </p:spPr>
        <p:txBody>
          <a:bodyPr wrap="none">
            <a:spAutoFit/>
          </a:bodyPr>
          <a:lstStyle/>
          <a:p>
            <a:pPr algn="ctr">
              <a:defRPr/>
            </a:pPr>
            <a:r>
              <a:rPr lang="en-US" altLang="zh-CN" sz="4500" b="1" dirty="0">
                <a:solidFill>
                  <a:srgbClr val="DDD0C0">
                    <a:lumMod val="10000"/>
                  </a:srgbClr>
                </a:solidFill>
                <a:latin typeface="#9Slide05 FS Blonde Script" panose="03000503000000000000" pitchFamily="65" charset="0"/>
                <a:ea typeface="微软雅黑" pitchFamily="34" charset="-122"/>
              </a:rPr>
              <a:t>Ai là </a:t>
            </a:r>
            <a:r>
              <a:rPr lang="en-US" altLang="zh-CN" sz="4500" b="1" dirty="0" err="1">
                <a:solidFill>
                  <a:srgbClr val="DDD0C0">
                    <a:lumMod val="10000"/>
                  </a:srgbClr>
                </a:solidFill>
                <a:latin typeface="#9Slide05 FS Blonde Script" panose="03000503000000000000" pitchFamily="65" charset="0"/>
                <a:ea typeface="微软雅黑" pitchFamily="34" charset="-122"/>
              </a:rPr>
              <a:t>nhà</a:t>
            </a:r>
            <a:r>
              <a:rPr lang="en-US" altLang="zh-CN" sz="4500" b="1" dirty="0">
                <a:solidFill>
                  <a:srgbClr val="DDD0C0">
                    <a:lumMod val="10000"/>
                  </a:srgbClr>
                </a:solidFill>
                <a:latin typeface="#9Slide05 FS Blonde Script" panose="03000503000000000000" pitchFamily="65" charset="0"/>
                <a:ea typeface="微软雅黑" pitchFamily="34" charset="-122"/>
              </a:rPr>
              <a:t> thông </a:t>
            </a:r>
            <a:r>
              <a:rPr lang="en-US" altLang="zh-CN" sz="4500" b="1" dirty="0" err="1">
                <a:solidFill>
                  <a:srgbClr val="DDD0C0">
                    <a:lumMod val="10000"/>
                  </a:srgbClr>
                </a:solidFill>
                <a:latin typeface="#9Slide05 FS Blonde Script" panose="03000503000000000000" pitchFamily="65" charset="0"/>
                <a:ea typeface="微软雅黑" pitchFamily="34" charset="-122"/>
              </a:rPr>
              <a:t>thái</a:t>
            </a:r>
            <a:r>
              <a:rPr lang="en-US" altLang="zh-CN" sz="4500" b="1" dirty="0">
                <a:solidFill>
                  <a:srgbClr val="DDD0C0">
                    <a:lumMod val="10000"/>
                  </a:srgbClr>
                </a:solidFill>
                <a:latin typeface="#9Slide05 FS Blonde Script" panose="03000503000000000000" pitchFamily="65" charset="0"/>
                <a:ea typeface="微软雅黑" pitchFamily="34" charset="-122"/>
              </a:rPr>
              <a:t>?</a:t>
            </a:r>
          </a:p>
        </p:txBody>
      </p:sp>
      <p:sp>
        <p:nvSpPr>
          <p:cNvPr id="7" name="TextBox 6"/>
          <p:cNvSpPr txBox="1"/>
          <p:nvPr/>
        </p:nvSpPr>
        <p:spPr>
          <a:xfrm>
            <a:off x="10768263" y="257690"/>
            <a:ext cx="1515979" cy="369332"/>
          </a:xfrm>
          <a:prstGeom prst="rect">
            <a:avLst/>
          </a:prstGeom>
          <a:noFill/>
        </p:spPr>
        <p:txBody>
          <a:bodyPr wrap="square" rtlCol="0">
            <a:spAutoFit/>
          </a:bodyPr>
          <a:lstStyle/>
          <a:p>
            <a:r>
              <a:rPr lang="en-US" b="1" u="sng" dirty="0" err="1" smtClean="0">
                <a:solidFill>
                  <a:srgbClr val="FF0000"/>
                </a:solidFill>
              </a:rPr>
              <a:t>Bài</a:t>
            </a:r>
            <a:r>
              <a:rPr lang="en-US" b="1" u="sng" dirty="0" smtClean="0">
                <a:solidFill>
                  <a:srgbClr val="FF0000"/>
                </a:solidFill>
              </a:rPr>
              <a:t> </a:t>
            </a:r>
            <a:r>
              <a:rPr lang="en-US" b="1" u="sng" dirty="0" err="1" smtClean="0">
                <a:solidFill>
                  <a:srgbClr val="FF0000"/>
                </a:solidFill>
              </a:rPr>
              <a:t>tập</a:t>
            </a:r>
            <a:r>
              <a:rPr lang="en-US" b="1" u="sng" dirty="0" smtClean="0">
                <a:solidFill>
                  <a:srgbClr val="FF0000"/>
                </a:solidFill>
              </a:rPr>
              <a:t> 1</a:t>
            </a:r>
            <a:endParaRPr lang="en-GB" b="1" u="sng" dirty="0">
              <a:solidFill>
                <a:srgbClr val="FF0000"/>
              </a:solidFill>
            </a:endParaRPr>
          </a:p>
        </p:txBody>
      </p:sp>
    </p:spTree>
    <p:extLst>
      <p:ext uri="{BB962C8B-B14F-4D97-AF65-F5344CB8AC3E}">
        <p14:creationId xmlns:p14="http://schemas.microsoft.com/office/powerpoint/2010/main" val="410913983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441" y="66019"/>
            <a:ext cx="1515979" cy="369332"/>
          </a:xfrm>
          <a:prstGeom prst="rect">
            <a:avLst/>
          </a:prstGeom>
          <a:noFill/>
        </p:spPr>
        <p:txBody>
          <a:bodyPr wrap="square" rtlCol="0">
            <a:spAutoFit/>
          </a:bodyPr>
          <a:lstStyle/>
          <a:p>
            <a:r>
              <a:rPr lang="en-US" b="1" u="sng" dirty="0" err="1" smtClean="0">
                <a:solidFill>
                  <a:srgbClr val="FF0000"/>
                </a:solidFill>
              </a:rPr>
              <a:t>Bài</a:t>
            </a:r>
            <a:r>
              <a:rPr lang="en-US" b="1" u="sng" dirty="0" smtClean="0">
                <a:solidFill>
                  <a:srgbClr val="FF0000"/>
                </a:solidFill>
              </a:rPr>
              <a:t> </a:t>
            </a:r>
            <a:r>
              <a:rPr lang="en-US" b="1" u="sng" dirty="0" err="1" smtClean="0">
                <a:solidFill>
                  <a:srgbClr val="FF0000"/>
                </a:solidFill>
              </a:rPr>
              <a:t>tập</a:t>
            </a:r>
            <a:r>
              <a:rPr lang="en-US" b="1" u="sng" dirty="0" smtClean="0">
                <a:solidFill>
                  <a:srgbClr val="FF0000"/>
                </a:solidFill>
              </a:rPr>
              <a:t> 2 </a:t>
            </a:r>
            <a:endParaRPr lang="en-GB" b="1" u="sng"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356815674"/>
              </p:ext>
            </p:extLst>
          </p:nvPr>
        </p:nvGraphicFramePr>
        <p:xfrm>
          <a:off x="1054769" y="914400"/>
          <a:ext cx="9438105" cy="4084459"/>
        </p:xfrm>
        <a:graphic>
          <a:graphicData uri="http://schemas.openxmlformats.org/drawingml/2006/table">
            <a:tbl>
              <a:tblPr firstRow="1" bandRow="1">
                <a:tableStyleId>{5940675A-B579-460E-94D1-54222C63F5DA}</a:tableStyleId>
              </a:tblPr>
              <a:tblGrid>
                <a:gridCol w="889000"/>
                <a:gridCol w="6840621"/>
                <a:gridCol w="1708484"/>
              </a:tblGrid>
              <a:tr h="426859">
                <a:tc>
                  <a:txBody>
                    <a:bodyPr/>
                    <a:lstStyle/>
                    <a:p>
                      <a:pPr algn="ctr">
                        <a:spcAft>
                          <a:spcPts val="0"/>
                        </a:spcAft>
                      </a:pPr>
                      <a:r>
                        <a:rPr lang="en-US" sz="1300" b="1" dirty="0">
                          <a:effectLst/>
                          <a:latin typeface="Times New Roman"/>
                          <a:ea typeface="Times New Roman"/>
                        </a:rPr>
                        <a:t>STT, </a:t>
                      </a:r>
                      <a:r>
                        <a:rPr lang="en-US" sz="1300" b="1" dirty="0" err="1">
                          <a:effectLst/>
                          <a:latin typeface="Times New Roman"/>
                          <a:ea typeface="Times New Roman"/>
                        </a:rPr>
                        <a:t>tên</a:t>
                      </a:r>
                      <a:r>
                        <a:rPr lang="en-US" sz="1300" b="1" dirty="0">
                          <a:effectLst/>
                          <a:latin typeface="Times New Roman"/>
                          <a:ea typeface="Times New Roman"/>
                        </a:rPr>
                        <a:t> </a:t>
                      </a:r>
                      <a:r>
                        <a:rPr lang="en-US" sz="1300" b="1" dirty="0" err="1">
                          <a:effectLst/>
                          <a:latin typeface="Times New Roman"/>
                          <a:ea typeface="Times New Roman"/>
                        </a:rPr>
                        <a:t>khu</a:t>
                      </a:r>
                      <a:r>
                        <a:rPr lang="en-US" sz="1300" b="1" dirty="0">
                          <a:effectLst/>
                          <a:latin typeface="Times New Roman"/>
                          <a:ea typeface="Times New Roman"/>
                        </a:rPr>
                        <a:t> </a:t>
                      </a:r>
                      <a:r>
                        <a:rPr lang="en-US" sz="1300" b="1" dirty="0" err="1">
                          <a:effectLst/>
                          <a:latin typeface="Times New Roman"/>
                          <a:ea typeface="Times New Roman"/>
                        </a:rPr>
                        <a:t>vực</a:t>
                      </a:r>
                      <a:endParaRPr lang="en-GB" sz="1200" dirty="0">
                        <a:effectLst/>
                        <a:latin typeface="Times New Roman"/>
                        <a:ea typeface="Times New Roman"/>
                      </a:endParaRPr>
                    </a:p>
                  </a:txBody>
                  <a:tcPr marL="68580" marR="68580" marT="0" marB="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FFFF00"/>
                    </a:solidFill>
                  </a:tcPr>
                </a:tc>
                <a:tc>
                  <a:txBody>
                    <a:bodyPr/>
                    <a:lstStyle/>
                    <a:p>
                      <a:pPr algn="ctr">
                        <a:spcAft>
                          <a:spcPts val="0"/>
                        </a:spcAft>
                      </a:pPr>
                      <a:r>
                        <a:rPr lang="en-US" sz="2800" b="1" dirty="0" err="1">
                          <a:effectLst/>
                          <a:latin typeface="Times New Roman"/>
                          <a:ea typeface="Times New Roman"/>
                        </a:rPr>
                        <a:t>Câu</a:t>
                      </a:r>
                      <a:r>
                        <a:rPr lang="en-US" sz="2800" b="1" dirty="0">
                          <a:effectLst/>
                          <a:latin typeface="Times New Roman"/>
                          <a:ea typeface="Times New Roman"/>
                        </a:rPr>
                        <a:t> </a:t>
                      </a:r>
                      <a:r>
                        <a:rPr lang="en-US" sz="2800" b="1" dirty="0" err="1">
                          <a:effectLst/>
                          <a:latin typeface="Times New Roman"/>
                          <a:ea typeface="Times New Roman"/>
                        </a:rPr>
                        <a:t>hỏi</a:t>
                      </a:r>
                      <a:endParaRPr lang="en-GB" sz="2800" dirty="0">
                        <a:effectLst/>
                        <a:latin typeface="Times New Roman"/>
                        <a:ea typeface="Times New Roman"/>
                      </a:endParaRPr>
                    </a:p>
                  </a:txBody>
                  <a:tcPr marL="68580" marR="68580" marT="0" marB="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FFFF00"/>
                    </a:solidFill>
                  </a:tcPr>
                </a:tc>
                <a:tc>
                  <a:txBody>
                    <a:bodyPr/>
                    <a:lstStyle/>
                    <a:p>
                      <a:pPr algn="ctr">
                        <a:spcAft>
                          <a:spcPts val="0"/>
                        </a:spcAft>
                      </a:pPr>
                      <a:r>
                        <a:rPr lang="en-US" sz="2800" b="1" dirty="0" err="1">
                          <a:effectLst/>
                          <a:latin typeface="Times New Roman"/>
                          <a:ea typeface="Times New Roman"/>
                        </a:rPr>
                        <a:t>Đáp</a:t>
                      </a:r>
                      <a:r>
                        <a:rPr lang="en-US" sz="2800" b="1" dirty="0">
                          <a:effectLst/>
                          <a:latin typeface="Times New Roman"/>
                          <a:ea typeface="Times New Roman"/>
                        </a:rPr>
                        <a:t> </a:t>
                      </a:r>
                      <a:r>
                        <a:rPr lang="en-US" sz="2800" b="1" dirty="0" err="1">
                          <a:effectLst/>
                          <a:latin typeface="Times New Roman"/>
                          <a:ea typeface="Times New Roman"/>
                        </a:rPr>
                        <a:t>án</a:t>
                      </a:r>
                      <a:endParaRPr lang="en-GB" sz="2800" dirty="0">
                        <a:effectLst/>
                        <a:latin typeface="Times New Roman"/>
                        <a:ea typeface="Times New Roman"/>
                      </a:endParaRPr>
                    </a:p>
                  </a:txBody>
                  <a:tcPr marL="68580" marR="68580" marT="0" marB="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FFFF00"/>
                    </a:solidFill>
                  </a:tcPr>
                </a:tc>
              </a:tr>
              <a:tr h="649817">
                <a:tc>
                  <a:txBody>
                    <a:bodyPr/>
                    <a:lstStyle/>
                    <a:p>
                      <a:r>
                        <a:rPr lang="en-US" sz="2000" dirty="0" err="1" smtClean="0">
                          <a:latin typeface="Arial" pitchFamily="34" charset="0"/>
                          <a:cs typeface="Arial" pitchFamily="34" charset="0"/>
                        </a:rPr>
                        <a:t>Trung</a:t>
                      </a:r>
                      <a:r>
                        <a:rPr lang="en-US" sz="2000" dirty="0" smtClean="0">
                          <a:latin typeface="Arial" pitchFamily="34" charset="0"/>
                          <a:cs typeface="Arial" pitchFamily="34" charset="0"/>
                        </a:rPr>
                        <a:t> Á</a:t>
                      </a:r>
                      <a:endParaRPr lang="en-US" sz="2000" dirty="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a:spcAft>
                          <a:spcPts val="0"/>
                        </a:spcAft>
                      </a:pPr>
                      <a:r>
                        <a:rPr lang="en-US" sz="2000">
                          <a:effectLst/>
                          <a:latin typeface="Arial" pitchFamily="34" charset="0"/>
                          <a:ea typeface="Times New Roman"/>
                          <a:cs typeface="Arial" pitchFamily="34" charset="0"/>
                        </a:rPr>
                        <a:t>Vị trí khác với các khu vực khác của châu Á?</a:t>
                      </a:r>
                      <a:endParaRPr lang="en-GB" sz="2000">
                        <a:effectLst/>
                        <a:latin typeface="Arial" pitchFamily="34" charset="0"/>
                        <a:ea typeface="Times New Roman"/>
                        <a:cs typeface="Arial" pitchFamily="34" charset="0"/>
                      </a:endParaRPr>
                    </a:p>
                  </a:txBody>
                  <a:tcPr marL="68580" marR="68580" marT="0" marB="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endParaRPr lang="en-US" sz="400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r h="649817">
                <a:tc>
                  <a:txBody>
                    <a:bodyPr/>
                    <a:lstStyle/>
                    <a:p>
                      <a:r>
                        <a:rPr lang="en-US" sz="2000" dirty="0" err="1" smtClean="0">
                          <a:latin typeface="Arial" pitchFamily="34" charset="0"/>
                          <a:cs typeface="Arial" pitchFamily="34" charset="0"/>
                        </a:rPr>
                        <a:t>Tây</a:t>
                      </a:r>
                      <a:r>
                        <a:rPr lang="en-US" sz="2000" baseline="0" dirty="0" smtClean="0">
                          <a:latin typeface="Arial" pitchFamily="34" charset="0"/>
                          <a:cs typeface="Arial" pitchFamily="34" charset="0"/>
                        </a:rPr>
                        <a:t> </a:t>
                      </a:r>
                      <a:r>
                        <a:rPr lang="en-US" sz="2000" baseline="0" dirty="0" err="1" smtClean="0">
                          <a:latin typeface="Arial" pitchFamily="34" charset="0"/>
                          <a:cs typeface="Arial" pitchFamily="34" charset="0"/>
                        </a:rPr>
                        <a:t>nam</a:t>
                      </a:r>
                      <a:r>
                        <a:rPr lang="en-US" sz="2000" baseline="0" dirty="0" smtClean="0">
                          <a:latin typeface="Arial" pitchFamily="34" charset="0"/>
                          <a:cs typeface="Arial" pitchFamily="34" charset="0"/>
                        </a:rPr>
                        <a:t> Á</a:t>
                      </a:r>
                      <a:endParaRPr lang="en-US" sz="2000" dirty="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a:spcAft>
                          <a:spcPts val="0"/>
                        </a:spcAft>
                      </a:pPr>
                      <a:r>
                        <a:rPr lang="en-US" sz="2000">
                          <a:effectLst/>
                          <a:latin typeface="Arial" pitchFamily="34" charset="0"/>
                          <a:ea typeface="Times New Roman"/>
                          <a:cs typeface="Arial" pitchFamily="34" charset="0"/>
                        </a:rPr>
                        <a:t>Đặc điểm khái hậu và tên khoáng sản có giá trị?</a:t>
                      </a:r>
                      <a:endParaRPr lang="en-GB" sz="2000">
                        <a:effectLst/>
                        <a:latin typeface="Arial" pitchFamily="34" charset="0"/>
                        <a:ea typeface="Times New Roman"/>
                        <a:cs typeface="Arial" pitchFamily="34" charset="0"/>
                      </a:endParaRPr>
                    </a:p>
                  </a:txBody>
                  <a:tcPr marL="68580" marR="68580" marT="0" marB="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endParaRPr lang="en-US" sz="400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r h="649817">
                <a:tc>
                  <a:txBody>
                    <a:bodyPr/>
                    <a:lstStyle/>
                    <a:p>
                      <a:r>
                        <a:rPr lang="en-US" sz="2000" dirty="0" smtClean="0">
                          <a:latin typeface="Arial" pitchFamily="34" charset="0"/>
                          <a:cs typeface="Arial" pitchFamily="34" charset="0"/>
                        </a:rPr>
                        <a:t>Nam Á</a:t>
                      </a:r>
                      <a:endParaRPr lang="en-US" sz="2000" dirty="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a:spcAft>
                          <a:spcPts val="0"/>
                        </a:spcAft>
                      </a:pPr>
                      <a:r>
                        <a:rPr lang="en-US" sz="2000">
                          <a:effectLst/>
                          <a:latin typeface="Arial" pitchFamily="34" charset="0"/>
                          <a:ea typeface="Times New Roman"/>
                          <a:cs typeface="Arial" pitchFamily="34" charset="0"/>
                        </a:rPr>
                        <a:t>Đặc điểm địa hình, lượng mưa?</a:t>
                      </a:r>
                      <a:endParaRPr lang="en-GB" sz="2000">
                        <a:effectLst/>
                        <a:latin typeface="Arial" pitchFamily="34" charset="0"/>
                        <a:ea typeface="Times New Roman"/>
                        <a:cs typeface="Arial" pitchFamily="34" charset="0"/>
                      </a:endParaRPr>
                    </a:p>
                  </a:txBody>
                  <a:tcPr marL="68580" marR="68580" marT="0" marB="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endParaRPr lang="en-US" sz="400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r h="649817">
                <a:tc>
                  <a:txBody>
                    <a:bodyPr/>
                    <a:lstStyle/>
                    <a:p>
                      <a:r>
                        <a:rPr lang="en-US" sz="2000" dirty="0" err="1" smtClean="0">
                          <a:latin typeface="Arial" pitchFamily="34" charset="0"/>
                          <a:cs typeface="Arial" pitchFamily="34" charset="0"/>
                        </a:rPr>
                        <a:t>Đông</a:t>
                      </a:r>
                      <a:r>
                        <a:rPr lang="en-US" sz="2000" baseline="0" dirty="0" smtClean="0">
                          <a:latin typeface="Arial" pitchFamily="34" charset="0"/>
                          <a:cs typeface="Arial" pitchFamily="34" charset="0"/>
                        </a:rPr>
                        <a:t> Á</a:t>
                      </a:r>
                      <a:endParaRPr lang="en-US" sz="2000" dirty="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a:spcAft>
                          <a:spcPts val="0"/>
                        </a:spcAft>
                      </a:pPr>
                      <a:r>
                        <a:rPr lang="en-US" sz="2000">
                          <a:effectLst/>
                          <a:latin typeface="Arial" pitchFamily="34" charset="0"/>
                          <a:ea typeface="Times New Roman"/>
                          <a:cs typeface="Arial" pitchFamily="34" charset="0"/>
                        </a:rPr>
                        <a:t>Phân hóa địa hình, khí hậu?</a:t>
                      </a:r>
                      <a:endParaRPr lang="en-GB" sz="2000">
                        <a:effectLst/>
                        <a:latin typeface="Arial" pitchFamily="34" charset="0"/>
                        <a:ea typeface="Times New Roman"/>
                        <a:cs typeface="Arial" pitchFamily="34" charset="0"/>
                      </a:endParaRPr>
                    </a:p>
                  </a:txBody>
                  <a:tcPr marL="68580" marR="68580" marT="0" marB="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endParaRPr lang="en-US" sz="400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r h="873760">
                <a:tc>
                  <a:txBody>
                    <a:bodyPr/>
                    <a:lstStyle/>
                    <a:p>
                      <a:r>
                        <a:rPr lang="en-US" sz="2000" dirty="0" err="1" smtClean="0">
                          <a:latin typeface="Arial" pitchFamily="34" charset="0"/>
                          <a:cs typeface="Arial" pitchFamily="34" charset="0"/>
                        </a:rPr>
                        <a:t>Đông</a:t>
                      </a:r>
                      <a:r>
                        <a:rPr lang="en-US" sz="2000" baseline="0" dirty="0" smtClean="0">
                          <a:latin typeface="Arial" pitchFamily="34" charset="0"/>
                          <a:cs typeface="Arial" pitchFamily="34" charset="0"/>
                        </a:rPr>
                        <a:t> Nam Á</a:t>
                      </a:r>
                      <a:endParaRPr lang="en-US" sz="2000" dirty="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a:spcAft>
                          <a:spcPts val="0"/>
                        </a:spcAft>
                      </a:pPr>
                      <a:r>
                        <a:rPr lang="en-US" sz="2000" dirty="0" err="1">
                          <a:effectLst/>
                          <a:latin typeface="Arial" pitchFamily="34" charset="0"/>
                          <a:ea typeface="Times New Roman"/>
                          <a:cs typeface="Arial" pitchFamily="34" charset="0"/>
                        </a:rPr>
                        <a:t>Đặc</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điểm</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khí</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hậu</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thực</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vật</a:t>
                      </a:r>
                      <a:r>
                        <a:rPr lang="en-US" sz="2000" dirty="0">
                          <a:effectLst/>
                          <a:latin typeface="Arial" pitchFamily="34" charset="0"/>
                          <a:ea typeface="Times New Roman"/>
                          <a:cs typeface="Arial" pitchFamily="34" charset="0"/>
                        </a:rPr>
                        <a:t>?</a:t>
                      </a:r>
                      <a:endParaRPr lang="en-GB" sz="2000" dirty="0">
                        <a:effectLst/>
                        <a:latin typeface="Arial" pitchFamily="34" charset="0"/>
                        <a:ea typeface="Times New Roman"/>
                        <a:cs typeface="Arial" pitchFamily="34" charset="0"/>
                      </a:endParaRPr>
                    </a:p>
                  </a:txBody>
                  <a:tcPr marL="68580" marR="68580" marT="0" marB="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endParaRPr lang="en-US" sz="4000" dirty="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1181587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8441" y="66019"/>
            <a:ext cx="1515979" cy="369332"/>
          </a:xfrm>
          <a:prstGeom prst="rect">
            <a:avLst/>
          </a:prstGeom>
          <a:noFill/>
        </p:spPr>
        <p:txBody>
          <a:bodyPr wrap="square" rtlCol="0">
            <a:spAutoFit/>
          </a:bodyPr>
          <a:lstStyle/>
          <a:p>
            <a:r>
              <a:rPr lang="en-US" b="1" u="sng" dirty="0" err="1" smtClean="0">
                <a:solidFill>
                  <a:srgbClr val="FF0000"/>
                </a:solidFill>
              </a:rPr>
              <a:t>Bài</a:t>
            </a:r>
            <a:r>
              <a:rPr lang="en-US" b="1" u="sng" dirty="0" smtClean="0">
                <a:solidFill>
                  <a:srgbClr val="FF0000"/>
                </a:solidFill>
              </a:rPr>
              <a:t> </a:t>
            </a:r>
            <a:r>
              <a:rPr lang="en-US" b="1" u="sng" dirty="0" err="1" smtClean="0">
                <a:solidFill>
                  <a:srgbClr val="FF0000"/>
                </a:solidFill>
              </a:rPr>
              <a:t>tập</a:t>
            </a:r>
            <a:r>
              <a:rPr lang="en-US" b="1" u="sng" dirty="0" smtClean="0">
                <a:solidFill>
                  <a:srgbClr val="FF0000"/>
                </a:solidFill>
              </a:rPr>
              <a:t> 2 </a:t>
            </a:r>
            <a:endParaRPr lang="en-GB" b="1" u="sng"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728893772"/>
              </p:ext>
            </p:extLst>
          </p:nvPr>
        </p:nvGraphicFramePr>
        <p:xfrm>
          <a:off x="1054769" y="914400"/>
          <a:ext cx="10784305" cy="4482223"/>
        </p:xfrm>
        <a:graphic>
          <a:graphicData uri="http://schemas.openxmlformats.org/drawingml/2006/table">
            <a:tbl>
              <a:tblPr firstRow="1" bandRow="1">
                <a:tableStyleId>{5940675A-B579-460E-94D1-54222C63F5DA}</a:tableStyleId>
              </a:tblPr>
              <a:tblGrid>
                <a:gridCol w="889000"/>
                <a:gridCol w="6840621"/>
                <a:gridCol w="3054684"/>
              </a:tblGrid>
              <a:tr h="426859">
                <a:tc>
                  <a:txBody>
                    <a:bodyPr/>
                    <a:lstStyle/>
                    <a:p>
                      <a:pPr algn="ctr">
                        <a:spcAft>
                          <a:spcPts val="0"/>
                        </a:spcAft>
                      </a:pPr>
                      <a:r>
                        <a:rPr lang="en-US" sz="1300" b="1" dirty="0">
                          <a:effectLst/>
                          <a:latin typeface="Times New Roman"/>
                          <a:ea typeface="Times New Roman"/>
                        </a:rPr>
                        <a:t>STT, </a:t>
                      </a:r>
                      <a:r>
                        <a:rPr lang="en-US" sz="1300" b="1" dirty="0" err="1">
                          <a:effectLst/>
                          <a:latin typeface="Times New Roman"/>
                          <a:ea typeface="Times New Roman"/>
                        </a:rPr>
                        <a:t>tên</a:t>
                      </a:r>
                      <a:r>
                        <a:rPr lang="en-US" sz="1300" b="1" dirty="0">
                          <a:effectLst/>
                          <a:latin typeface="Times New Roman"/>
                          <a:ea typeface="Times New Roman"/>
                        </a:rPr>
                        <a:t> </a:t>
                      </a:r>
                      <a:r>
                        <a:rPr lang="en-US" sz="1300" b="1" dirty="0" err="1">
                          <a:effectLst/>
                          <a:latin typeface="Times New Roman"/>
                          <a:ea typeface="Times New Roman"/>
                        </a:rPr>
                        <a:t>khu</a:t>
                      </a:r>
                      <a:r>
                        <a:rPr lang="en-US" sz="1300" b="1" dirty="0">
                          <a:effectLst/>
                          <a:latin typeface="Times New Roman"/>
                          <a:ea typeface="Times New Roman"/>
                        </a:rPr>
                        <a:t> </a:t>
                      </a:r>
                      <a:r>
                        <a:rPr lang="en-US" sz="1300" b="1" dirty="0" err="1">
                          <a:effectLst/>
                          <a:latin typeface="Times New Roman"/>
                          <a:ea typeface="Times New Roman"/>
                        </a:rPr>
                        <a:t>vực</a:t>
                      </a:r>
                      <a:endParaRPr lang="en-GB" sz="1200" dirty="0">
                        <a:effectLst/>
                        <a:latin typeface="Times New Roman"/>
                        <a:ea typeface="Times New Roman"/>
                      </a:endParaRPr>
                    </a:p>
                  </a:txBody>
                  <a:tcPr marL="68580" marR="68580" marT="0" marB="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FFFF00"/>
                    </a:solidFill>
                  </a:tcPr>
                </a:tc>
                <a:tc>
                  <a:txBody>
                    <a:bodyPr/>
                    <a:lstStyle/>
                    <a:p>
                      <a:pPr algn="ctr">
                        <a:spcAft>
                          <a:spcPts val="0"/>
                        </a:spcAft>
                      </a:pPr>
                      <a:r>
                        <a:rPr lang="en-US" sz="2800" b="1" dirty="0" err="1">
                          <a:effectLst/>
                          <a:latin typeface="Times New Roman"/>
                          <a:ea typeface="Times New Roman"/>
                        </a:rPr>
                        <a:t>Câu</a:t>
                      </a:r>
                      <a:r>
                        <a:rPr lang="en-US" sz="2800" b="1" dirty="0">
                          <a:effectLst/>
                          <a:latin typeface="Times New Roman"/>
                          <a:ea typeface="Times New Roman"/>
                        </a:rPr>
                        <a:t> </a:t>
                      </a:r>
                      <a:r>
                        <a:rPr lang="en-US" sz="2800" b="1" dirty="0" err="1">
                          <a:effectLst/>
                          <a:latin typeface="Times New Roman"/>
                          <a:ea typeface="Times New Roman"/>
                        </a:rPr>
                        <a:t>hỏi</a:t>
                      </a:r>
                      <a:endParaRPr lang="en-GB" sz="2800" dirty="0">
                        <a:effectLst/>
                        <a:latin typeface="Times New Roman"/>
                        <a:ea typeface="Times New Roman"/>
                      </a:endParaRPr>
                    </a:p>
                  </a:txBody>
                  <a:tcPr marL="68580" marR="68580" marT="0" marB="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FFFF00"/>
                    </a:solidFill>
                  </a:tcPr>
                </a:tc>
                <a:tc>
                  <a:txBody>
                    <a:bodyPr/>
                    <a:lstStyle/>
                    <a:p>
                      <a:pPr algn="ctr">
                        <a:spcAft>
                          <a:spcPts val="0"/>
                        </a:spcAft>
                      </a:pPr>
                      <a:r>
                        <a:rPr lang="en-US" sz="2800" b="1" dirty="0" err="1">
                          <a:effectLst/>
                          <a:latin typeface="Times New Roman"/>
                          <a:ea typeface="Times New Roman"/>
                        </a:rPr>
                        <a:t>Đáp</a:t>
                      </a:r>
                      <a:r>
                        <a:rPr lang="en-US" sz="2800" b="1" dirty="0">
                          <a:effectLst/>
                          <a:latin typeface="Times New Roman"/>
                          <a:ea typeface="Times New Roman"/>
                        </a:rPr>
                        <a:t> </a:t>
                      </a:r>
                      <a:r>
                        <a:rPr lang="en-US" sz="2800" b="1" dirty="0" err="1">
                          <a:effectLst/>
                          <a:latin typeface="Times New Roman"/>
                          <a:ea typeface="Times New Roman"/>
                        </a:rPr>
                        <a:t>án</a:t>
                      </a:r>
                      <a:endParaRPr lang="en-GB" sz="2800" dirty="0">
                        <a:effectLst/>
                        <a:latin typeface="Times New Roman"/>
                        <a:ea typeface="Times New Roman"/>
                      </a:endParaRPr>
                    </a:p>
                  </a:txBody>
                  <a:tcPr marL="68580" marR="68580" marT="0" marB="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solidFill>
                      <a:srgbClr val="FFFF00"/>
                    </a:solidFill>
                  </a:tcPr>
                </a:tc>
              </a:tr>
              <a:tr h="649817">
                <a:tc>
                  <a:txBody>
                    <a:bodyPr/>
                    <a:lstStyle/>
                    <a:p>
                      <a:r>
                        <a:rPr lang="en-US" sz="2000" dirty="0" err="1" smtClean="0">
                          <a:latin typeface="Arial" pitchFamily="34" charset="0"/>
                          <a:cs typeface="Arial" pitchFamily="34" charset="0"/>
                        </a:rPr>
                        <a:t>Trung</a:t>
                      </a:r>
                      <a:r>
                        <a:rPr lang="en-US" sz="2000" dirty="0" smtClean="0">
                          <a:latin typeface="Arial" pitchFamily="34" charset="0"/>
                          <a:cs typeface="Arial" pitchFamily="34" charset="0"/>
                        </a:rPr>
                        <a:t> Á</a:t>
                      </a:r>
                      <a:endParaRPr lang="en-US" sz="2000" dirty="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a:spcAft>
                          <a:spcPts val="0"/>
                        </a:spcAft>
                      </a:pPr>
                      <a:r>
                        <a:rPr lang="en-US" sz="2000">
                          <a:effectLst/>
                          <a:latin typeface="Arial" pitchFamily="34" charset="0"/>
                          <a:ea typeface="Times New Roman"/>
                          <a:cs typeface="Arial" pitchFamily="34" charset="0"/>
                        </a:rPr>
                        <a:t>Vị trí khác với các khu vực khác của châu Á?</a:t>
                      </a:r>
                      <a:endParaRPr lang="en-GB" sz="2000">
                        <a:effectLst/>
                        <a:latin typeface="Arial" pitchFamily="34" charset="0"/>
                        <a:ea typeface="Times New Roman"/>
                        <a:cs typeface="Arial" pitchFamily="34" charset="0"/>
                      </a:endParaRPr>
                    </a:p>
                  </a:txBody>
                  <a:tcPr marL="68580" marR="68580" marT="0" marB="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a:spcAft>
                          <a:spcPts val="0"/>
                        </a:spcAft>
                      </a:pPr>
                      <a:r>
                        <a:rPr lang="en-US" sz="1800" i="1" dirty="0" err="1">
                          <a:solidFill>
                            <a:srgbClr val="FF0000"/>
                          </a:solidFill>
                          <a:effectLst/>
                          <a:latin typeface="Times New Roman"/>
                          <a:ea typeface="Times New Roman"/>
                        </a:rPr>
                        <a:t>Nằm</a:t>
                      </a:r>
                      <a:r>
                        <a:rPr lang="en-US" sz="1800" i="1" dirty="0">
                          <a:solidFill>
                            <a:srgbClr val="FF0000"/>
                          </a:solidFill>
                          <a:effectLst/>
                          <a:latin typeface="Times New Roman"/>
                          <a:ea typeface="Times New Roman"/>
                        </a:rPr>
                        <a:t> </a:t>
                      </a:r>
                      <a:r>
                        <a:rPr lang="en-US" sz="1800" i="1" dirty="0" err="1">
                          <a:solidFill>
                            <a:srgbClr val="FF0000"/>
                          </a:solidFill>
                          <a:effectLst/>
                          <a:latin typeface="Times New Roman"/>
                          <a:ea typeface="Times New Roman"/>
                        </a:rPr>
                        <a:t>sâu</a:t>
                      </a:r>
                      <a:r>
                        <a:rPr lang="en-US" sz="1800" i="1" dirty="0">
                          <a:solidFill>
                            <a:srgbClr val="FF0000"/>
                          </a:solidFill>
                          <a:effectLst/>
                          <a:latin typeface="Times New Roman"/>
                          <a:ea typeface="Times New Roman"/>
                        </a:rPr>
                        <a:t> </a:t>
                      </a:r>
                      <a:r>
                        <a:rPr lang="en-US" sz="1800" i="1" dirty="0" err="1">
                          <a:solidFill>
                            <a:srgbClr val="FF0000"/>
                          </a:solidFill>
                          <a:effectLst/>
                          <a:latin typeface="Times New Roman"/>
                          <a:ea typeface="Times New Roman"/>
                        </a:rPr>
                        <a:t>trong</a:t>
                      </a:r>
                      <a:r>
                        <a:rPr lang="en-US" sz="1800" i="1" dirty="0">
                          <a:solidFill>
                            <a:srgbClr val="FF0000"/>
                          </a:solidFill>
                          <a:effectLst/>
                          <a:latin typeface="Times New Roman"/>
                          <a:ea typeface="Times New Roman"/>
                        </a:rPr>
                        <a:t> </a:t>
                      </a:r>
                      <a:r>
                        <a:rPr lang="en-US" sz="1800" i="1" dirty="0" err="1">
                          <a:solidFill>
                            <a:srgbClr val="FF0000"/>
                          </a:solidFill>
                          <a:effectLst/>
                          <a:latin typeface="Times New Roman"/>
                          <a:ea typeface="Times New Roman"/>
                        </a:rPr>
                        <a:t>nội</a:t>
                      </a:r>
                      <a:r>
                        <a:rPr lang="en-US" sz="1800" i="1" dirty="0">
                          <a:solidFill>
                            <a:srgbClr val="FF0000"/>
                          </a:solidFill>
                          <a:effectLst/>
                          <a:latin typeface="Times New Roman"/>
                          <a:ea typeface="Times New Roman"/>
                        </a:rPr>
                        <a:t> </a:t>
                      </a:r>
                      <a:r>
                        <a:rPr lang="en-US" sz="1800" i="1" dirty="0" err="1">
                          <a:solidFill>
                            <a:srgbClr val="FF0000"/>
                          </a:solidFill>
                          <a:effectLst/>
                          <a:latin typeface="Times New Roman"/>
                          <a:ea typeface="Times New Roman"/>
                        </a:rPr>
                        <a:t>địa</a:t>
                      </a:r>
                      <a:r>
                        <a:rPr lang="en-US" sz="1800" i="1" dirty="0">
                          <a:solidFill>
                            <a:srgbClr val="FF0000"/>
                          </a:solidFill>
                          <a:effectLst/>
                          <a:latin typeface="Times New Roman"/>
                          <a:ea typeface="Times New Roman"/>
                        </a:rPr>
                        <a:t>.</a:t>
                      </a:r>
                      <a:endParaRPr lang="en-GB" sz="1800" dirty="0">
                        <a:solidFill>
                          <a:srgbClr val="FF0000"/>
                        </a:solidFill>
                        <a:effectLst/>
                        <a:latin typeface="Times New Roman"/>
                        <a:ea typeface="Times New Roman"/>
                      </a:endParaRPr>
                    </a:p>
                  </a:txBody>
                  <a:tcPr marL="68580" marR="68580" marT="0" marB="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r h="649817">
                <a:tc>
                  <a:txBody>
                    <a:bodyPr/>
                    <a:lstStyle/>
                    <a:p>
                      <a:r>
                        <a:rPr lang="en-US" sz="2000" dirty="0" err="1" smtClean="0">
                          <a:latin typeface="Arial" pitchFamily="34" charset="0"/>
                          <a:cs typeface="Arial" pitchFamily="34" charset="0"/>
                        </a:rPr>
                        <a:t>Tây</a:t>
                      </a:r>
                      <a:r>
                        <a:rPr lang="en-US" sz="2000" baseline="0" dirty="0" smtClean="0">
                          <a:latin typeface="Arial" pitchFamily="34" charset="0"/>
                          <a:cs typeface="Arial" pitchFamily="34" charset="0"/>
                        </a:rPr>
                        <a:t> </a:t>
                      </a:r>
                      <a:r>
                        <a:rPr lang="en-US" sz="2000" baseline="0" dirty="0" err="1" smtClean="0">
                          <a:latin typeface="Arial" pitchFamily="34" charset="0"/>
                          <a:cs typeface="Arial" pitchFamily="34" charset="0"/>
                        </a:rPr>
                        <a:t>nam</a:t>
                      </a:r>
                      <a:r>
                        <a:rPr lang="en-US" sz="2000" baseline="0" dirty="0" smtClean="0">
                          <a:latin typeface="Arial" pitchFamily="34" charset="0"/>
                          <a:cs typeface="Arial" pitchFamily="34" charset="0"/>
                        </a:rPr>
                        <a:t> Á</a:t>
                      </a:r>
                      <a:endParaRPr lang="en-US" sz="2000" dirty="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a:spcAft>
                          <a:spcPts val="0"/>
                        </a:spcAft>
                      </a:pPr>
                      <a:r>
                        <a:rPr lang="en-US" sz="2000">
                          <a:effectLst/>
                          <a:latin typeface="Arial" pitchFamily="34" charset="0"/>
                          <a:ea typeface="Times New Roman"/>
                          <a:cs typeface="Arial" pitchFamily="34" charset="0"/>
                        </a:rPr>
                        <a:t>Đặc điểm khái hậu và tên khoáng sản có giá trị?</a:t>
                      </a:r>
                      <a:endParaRPr lang="en-GB" sz="2000">
                        <a:effectLst/>
                        <a:latin typeface="Arial" pitchFamily="34" charset="0"/>
                        <a:ea typeface="Times New Roman"/>
                        <a:cs typeface="Arial" pitchFamily="34" charset="0"/>
                      </a:endParaRPr>
                    </a:p>
                  </a:txBody>
                  <a:tcPr marL="68580" marR="68580" marT="0" marB="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indent="-1905">
                        <a:spcAft>
                          <a:spcPts val="0"/>
                        </a:spcAft>
                      </a:pPr>
                      <a:r>
                        <a:rPr lang="en-US" sz="1800" i="1">
                          <a:solidFill>
                            <a:srgbClr val="FF0000"/>
                          </a:solidFill>
                          <a:effectLst/>
                          <a:latin typeface="Times New Roman"/>
                          <a:ea typeface="Times New Roman"/>
                        </a:rPr>
                        <a:t>Khí hậu: khô hạn.</a:t>
                      </a:r>
                      <a:endParaRPr lang="en-GB" sz="1800">
                        <a:solidFill>
                          <a:srgbClr val="FF0000"/>
                        </a:solidFill>
                        <a:effectLst/>
                        <a:latin typeface="Times New Roman"/>
                        <a:ea typeface="Times New Roman"/>
                      </a:endParaRPr>
                    </a:p>
                    <a:p>
                      <a:pPr>
                        <a:spcAft>
                          <a:spcPts val="0"/>
                        </a:spcAft>
                      </a:pPr>
                      <a:r>
                        <a:rPr lang="en-US" sz="1800" i="1">
                          <a:solidFill>
                            <a:srgbClr val="FF0000"/>
                          </a:solidFill>
                          <a:effectLst/>
                          <a:latin typeface="Times New Roman"/>
                          <a:ea typeface="Times New Roman"/>
                        </a:rPr>
                        <a:t>Khoáng sản: dầu mỏ</a:t>
                      </a:r>
                      <a:endParaRPr lang="en-GB" sz="1800">
                        <a:solidFill>
                          <a:srgbClr val="FF0000"/>
                        </a:solidFill>
                        <a:effectLst/>
                        <a:latin typeface="Times New Roman"/>
                        <a:ea typeface="Times New Roman"/>
                      </a:endParaRPr>
                    </a:p>
                  </a:txBody>
                  <a:tcPr marL="68580" marR="68580" marT="0" marB="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r h="649817">
                <a:tc>
                  <a:txBody>
                    <a:bodyPr/>
                    <a:lstStyle/>
                    <a:p>
                      <a:r>
                        <a:rPr lang="en-US" sz="2000" dirty="0" smtClean="0">
                          <a:latin typeface="Arial" pitchFamily="34" charset="0"/>
                          <a:cs typeface="Arial" pitchFamily="34" charset="0"/>
                        </a:rPr>
                        <a:t>Nam Á</a:t>
                      </a:r>
                      <a:endParaRPr lang="en-US" sz="2000" dirty="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a:spcAft>
                          <a:spcPts val="0"/>
                        </a:spcAft>
                      </a:pPr>
                      <a:r>
                        <a:rPr lang="en-US" sz="2000">
                          <a:effectLst/>
                          <a:latin typeface="Arial" pitchFamily="34" charset="0"/>
                          <a:ea typeface="Times New Roman"/>
                          <a:cs typeface="Arial" pitchFamily="34" charset="0"/>
                        </a:rPr>
                        <a:t>Đặc điểm địa hình, lượng mưa?</a:t>
                      </a:r>
                      <a:endParaRPr lang="en-GB" sz="2000">
                        <a:effectLst/>
                        <a:latin typeface="Arial" pitchFamily="34" charset="0"/>
                        <a:ea typeface="Times New Roman"/>
                        <a:cs typeface="Arial" pitchFamily="34" charset="0"/>
                      </a:endParaRPr>
                    </a:p>
                  </a:txBody>
                  <a:tcPr marL="68580" marR="68580" marT="0" marB="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a:spcAft>
                          <a:spcPts val="0"/>
                        </a:spcAft>
                      </a:pPr>
                      <a:r>
                        <a:rPr lang="en-US" sz="1800" i="1">
                          <a:solidFill>
                            <a:srgbClr val="FF0000"/>
                          </a:solidFill>
                          <a:effectLst/>
                          <a:latin typeface="Times New Roman"/>
                          <a:ea typeface="Times New Roman"/>
                        </a:rPr>
                        <a:t>Có địa hình núi cao nhất; mưa nhiều nhất</a:t>
                      </a:r>
                      <a:endParaRPr lang="en-GB" sz="1800">
                        <a:solidFill>
                          <a:srgbClr val="FF0000"/>
                        </a:solidFill>
                        <a:effectLst/>
                        <a:latin typeface="Times New Roman"/>
                        <a:ea typeface="Times New Roman"/>
                      </a:endParaRPr>
                    </a:p>
                  </a:txBody>
                  <a:tcPr marL="68580" marR="68580" marT="0" marB="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r h="649817">
                <a:tc>
                  <a:txBody>
                    <a:bodyPr/>
                    <a:lstStyle/>
                    <a:p>
                      <a:r>
                        <a:rPr lang="en-US" sz="2000" dirty="0" err="1" smtClean="0">
                          <a:latin typeface="Arial" pitchFamily="34" charset="0"/>
                          <a:cs typeface="Arial" pitchFamily="34" charset="0"/>
                        </a:rPr>
                        <a:t>Đông</a:t>
                      </a:r>
                      <a:r>
                        <a:rPr lang="en-US" sz="2000" baseline="0" dirty="0" smtClean="0">
                          <a:latin typeface="Arial" pitchFamily="34" charset="0"/>
                          <a:cs typeface="Arial" pitchFamily="34" charset="0"/>
                        </a:rPr>
                        <a:t> Á</a:t>
                      </a:r>
                      <a:endParaRPr lang="en-US" sz="2000" dirty="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a:spcAft>
                          <a:spcPts val="0"/>
                        </a:spcAft>
                      </a:pPr>
                      <a:r>
                        <a:rPr lang="en-US" sz="2000">
                          <a:effectLst/>
                          <a:latin typeface="Arial" pitchFamily="34" charset="0"/>
                          <a:ea typeface="Times New Roman"/>
                          <a:cs typeface="Arial" pitchFamily="34" charset="0"/>
                        </a:rPr>
                        <a:t>Phân hóa địa hình, khí hậu?</a:t>
                      </a:r>
                      <a:endParaRPr lang="en-GB" sz="2000">
                        <a:effectLst/>
                        <a:latin typeface="Arial" pitchFamily="34" charset="0"/>
                        <a:ea typeface="Times New Roman"/>
                        <a:cs typeface="Arial" pitchFamily="34" charset="0"/>
                      </a:endParaRPr>
                    </a:p>
                  </a:txBody>
                  <a:tcPr marL="68580" marR="68580" marT="0" marB="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indent="-1905">
                        <a:lnSpc>
                          <a:spcPct val="115000"/>
                        </a:lnSpc>
                        <a:spcAft>
                          <a:spcPts val="0"/>
                        </a:spcAft>
                      </a:pPr>
                      <a:r>
                        <a:rPr lang="en-US" sz="1800" i="1">
                          <a:solidFill>
                            <a:srgbClr val="FF0000"/>
                          </a:solidFill>
                          <a:effectLst/>
                          <a:latin typeface="Times New Roman"/>
                          <a:ea typeface="Times New Roman"/>
                        </a:rPr>
                        <a:t>Phân hóa rõ rệt giữa B-N; Đ-T (vùng ven biển và sâu trong nội địa…), nhiều thiên tai</a:t>
                      </a:r>
                      <a:endParaRPr lang="en-GB" sz="1800">
                        <a:solidFill>
                          <a:srgbClr val="FF0000"/>
                        </a:solidFill>
                        <a:effectLst/>
                        <a:latin typeface="Times New Roman"/>
                        <a:ea typeface="Times New Roman"/>
                      </a:endParaRPr>
                    </a:p>
                  </a:txBody>
                  <a:tcPr marL="68580" marR="68580" marT="0" marB="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r h="873760">
                <a:tc>
                  <a:txBody>
                    <a:bodyPr/>
                    <a:lstStyle/>
                    <a:p>
                      <a:r>
                        <a:rPr lang="en-US" sz="2000" dirty="0" err="1" smtClean="0">
                          <a:latin typeface="Arial" pitchFamily="34" charset="0"/>
                          <a:cs typeface="Arial" pitchFamily="34" charset="0"/>
                        </a:rPr>
                        <a:t>Đông</a:t>
                      </a:r>
                      <a:r>
                        <a:rPr lang="en-US" sz="2000" baseline="0" dirty="0" smtClean="0">
                          <a:latin typeface="Arial" pitchFamily="34" charset="0"/>
                          <a:cs typeface="Arial" pitchFamily="34" charset="0"/>
                        </a:rPr>
                        <a:t> Nam Á</a:t>
                      </a:r>
                      <a:endParaRPr lang="en-US" sz="2000" dirty="0">
                        <a:latin typeface="Arial" pitchFamily="34" charset="0"/>
                        <a:cs typeface="Arial" pitchFamily="34" charset="0"/>
                      </a:endParaRPr>
                    </a:p>
                  </a:txBody>
                  <a:tcPr marL="60960" marR="60960" marT="30480" marB="3048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a:spcAft>
                          <a:spcPts val="0"/>
                        </a:spcAft>
                      </a:pPr>
                      <a:r>
                        <a:rPr lang="en-US" sz="2000" dirty="0" err="1">
                          <a:effectLst/>
                          <a:latin typeface="Arial" pitchFamily="34" charset="0"/>
                          <a:ea typeface="Times New Roman"/>
                          <a:cs typeface="Arial" pitchFamily="34" charset="0"/>
                        </a:rPr>
                        <a:t>Đặc</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điểm</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khí</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hậu</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thực</a:t>
                      </a:r>
                      <a:r>
                        <a:rPr lang="en-US" sz="2000" dirty="0">
                          <a:effectLst/>
                          <a:latin typeface="Arial" pitchFamily="34" charset="0"/>
                          <a:ea typeface="Times New Roman"/>
                          <a:cs typeface="Arial" pitchFamily="34" charset="0"/>
                        </a:rPr>
                        <a:t> </a:t>
                      </a:r>
                      <a:r>
                        <a:rPr lang="en-US" sz="2000" dirty="0" err="1">
                          <a:effectLst/>
                          <a:latin typeface="Arial" pitchFamily="34" charset="0"/>
                          <a:ea typeface="Times New Roman"/>
                          <a:cs typeface="Arial" pitchFamily="34" charset="0"/>
                        </a:rPr>
                        <a:t>vật</a:t>
                      </a:r>
                      <a:r>
                        <a:rPr lang="en-US" sz="2000" dirty="0">
                          <a:effectLst/>
                          <a:latin typeface="Arial" pitchFamily="34" charset="0"/>
                          <a:ea typeface="Times New Roman"/>
                          <a:cs typeface="Arial" pitchFamily="34" charset="0"/>
                        </a:rPr>
                        <a:t>?</a:t>
                      </a:r>
                      <a:endParaRPr lang="en-GB" sz="2000" dirty="0">
                        <a:effectLst/>
                        <a:latin typeface="Arial" pitchFamily="34" charset="0"/>
                        <a:ea typeface="Times New Roman"/>
                        <a:cs typeface="Arial" pitchFamily="34" charset="0"/>
                      </a:endParaRPr>
                    </a:p>
                  </a:txBody>
                  <a:tcPr marL="68580" marR="68580" marT="0" marB="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c>
                  <a:txBody>
                    <a:bodyPr/>
                    <a:lstStyle/>
                    <a:p>
                      <a:pPr indent="-1905">
                        <a:spcAft>
                          <a:spcPts val="0"/>
                        </a:spcAft>
                      </a:pPr>
                      <a:r>
                        <a:rPr lang="en-US" sz="1800" i="1" dirty="0" err="1">
                          <a:solidFill>
                            <a:srgbClr val="FF0000"/>
                          </a:solidFill>
                          <a:effectLst/>
                          <a:latin typeface="Times New Roman"/>
                          <a:ea typeface="Times New Roman"/>
                        </a:rPr>
                        <a:t>Khí</a:t>
                      </a:r>
                      <a:r>
                        <a:rPr lang="en-US" sz="1800" i="1" dirty="0">
                          <a:solidFill>
                            <a:srgbClr val="FF0000"/>
                          </a:solidFill>
                          <a:effectLst/>
                          <a:latin typeface="Times New Roman"/>
                          <a:ea typeface="Times New Roman"/>
                        </a:rPr>
                        <a:t> </a:t>
                      </a:r>
                      <a:r>
                        <a:rPr lang="en-US" sz="1800" i="1" dirty="0" err="1">
                          <a:solidFill>
                            <a:srgbClr val="FF0000"/>
                          </a:solidFill>
                          <a:effectLst/>
                          <a:latin typeface="Times New Roman"/>
                          <a:ea typeface="Times New Roman"/>
                        </a:rPr>
                        <a:t>hậu</a:t>
                      </a:r>
                      <a:r>
                        <a:rPr lang="en-US" sz="1800" i="1" dirty="0">
                          <a:solidFill>
                            <a:srgbClr val="FF0000"/>
                          </a:solidFill>
                          <a:effectLst/>
                          <a:latin typeface="Times New Roman"/>
                          <a:ea typeface="Times New Roman"/>
                        </a:rPr>
                        <a:t> </a:t>
                      </a:r>
                      <a:r>
                        <a:rPr lang="en-US" sz="1800" i="1" dirty="0" err="1">
                          <a:solidFill>
                            <a:srgbClr val="FF0000"/>
                          </a:solidFill>
                          <a:effectLst/>
                          <a:latin typeface="Times New Roman"/>
                          <a:ea typeface="Times New Roman"/>
                        </a:rPr>
                        <a:t>nhiệt</a:t>
                      </a:r>
                      <a:r>
                        <a:rPr lang="en-US" sz="1800" i="1" dirty="0">
                          <a:solidFill>
                            <a:srgbClr val="FF0000"/>
                          </a:solidFill>
                          <a:effectLst/>
                          <a:latin typeface="Times New Roman"/>
                          <a:ea typeface="Times New Roman"/>
                        </a:rPr>
                        <a:t> </a:t>
                      </a:r>
                      <a:r>
                        <a:rPr lang="en-US" sz="1800" i="1" dirty="0" err="1">
                          <a:solidFill>
                            <a:srgbClr val="FF0000"/>
                          </a:solidFill>
                          <a:effectLst/>
                          <a:latin typeface="Times New Roman"/>
                          <a:ea typeface="Times New Roman"/>
                        </a:rPr>
                        <a:t>đới</a:t>
                      </a:r>
                      <a:r>
                        <a:rPr lang="en-US" sz="1800" i="1" dirty="0">
                          <a:solidFill>
                            <a:srgbClr val="FF0000"/>
                          </a:solidFill>
                          <a:effectLst/>
                          <a:latin typeface="Times New Roman"/>
                          <a:ea typeface="Times New Roman"/>
                        </a:rPr>
                        <a:t> </a:t>
                      </a:r>
                      <a:r>
                        <a:rPr lang="en-US" sz="1800" i="1" dirty="0" err="1">
                          <a:solidFill>
                            <a:srgbClr val="FF0000"/>
                          </a:solidFill>
                          <a:effectLst/>
                          <a:latin typeface="Times New Roman"/>
                          <a:ea typeface="Times New Roman"/>
                        </a:rPr>
                        <a:t>gió</a:t>
                      </a:r>
                      <a:r>
                        <a:rPr lang="en-US" sz="1800" i="1" dirty="0">
                          <a:solidFill>
                            <a:srgbClr val="FF0000"/>
                          </a:solidFill>
                          <a:effectLst/>
                          <a:latin typeface="Times New Roman"/>
                          <a:ea typeface="Times New Roman"/>
                        </a:rPr>
                        <a:t> </a:t>
                      </a:r>
                      <a:r>
                        <a:rPr lang="en-US" sz="1800" i="1" dirty="0" err="1">
                          <a:solidFill>
                            <a:srgbClr val="FF0000"/>
                          </a:solidFill>
                          <a:effectLst/>
                          <a:latin typeface="Times New Roman"/>
                          <a:ea typeface="Times New Roman"/>
                        </a:rPr>
                        <a:t>mùa</a:t>
                      </a:r>
                      <a:r>
                        <a:rPr lang="en-US" sz="1800" i="1" dirty="0">
                          <a:solidFill>
                            <a:srgbClr val="FF0000"/>
                          </a:solidFill>
                          <a:effectLst/>
                          <a:latin typeface="Times New Roman"/>
                          <a:ea typeface="Times New Roman"/>
                        </a:rPr>
                        <a:t> </a:t>
                      </a:r>
                      <a:r>
                        <a:rPr lang="en-US" sz="1800" i="1" dirty="0" err="1">
                          <a:solidFill>
                            <a:srgbClr val="FF0000"/>
                          </a:solidFill>
                          <a:effectLst/>
                          <a:latin typeface="Times New Roman"/>
                          <a:ea typeface="Times New Roman"/>
                        </a:rPr>
                        <a:t>và</a:t>
                      </a:r>
                      <a:r>
                        <a:rPr lang="en-US" sz="1800" i="1" dirty="0">
                          <a:solidFill>
                            <a:srgbClr val="FF0000"/>
                          </a:solidFill>
                          <a:effectLst/>
                          <a:latin typeface="Times New Roman"/>
                          <a:ea typeface="Times New Roman"/>
                        </a:rPr>
                        <a:t> </a:t>
                      </a:r>
                      <a:r>
                        <a:rPr lang="en-US" sz="1800" i="1" dirty="0" err="1">
                          <a:solidFill>
                            <a:srgbClr val="FF0000"/>
                          </a:solidFill>
                          <a:effectLst/>
                          <a:latin typeface="Times New Roman"/>
                          <a:ea typeface="Times New Roman"/>
                        </a:rPr>
                        <a:t>xích</a:t>
                      </a:r>
                      <a:r>
                        <a:rPr lang="en-US" sz="1800" i="1" dirty="0">
                          <a:solidFill>
                            <a:srgbClr val="FF0000"/>
                          </a:solidFill>
                          <a:effectLst/>
                          <a:latin typeface="Times New Roman"/>
                          <a:ea typeface="Times New Roman"/>
                        </a:rPr>
                        <a:t> </a:t>
                      </a:r>
                      <a:r>
                        <a:rPr lang="en-US" sz="1800" i="1" dirty="0" err="1">
                          <a:solidFill>
                            <a:srgbClr val="FF0000"/>
                          </a:solidFill>
                          <a:effectLst/>
                          <a:latin typeface="Times New Roman"/>
                          <a:ea typeface="Times New Roman"/>
                        </a:rPr>
                        <a:t>đạo</a:t>
                      </a:r>
                      <a:r>
                        <a:rPr lang="en-US" sz="1800" i="1" dirty="0">
                          <a:solidFill>
                            <a:srgbClr val="FF0000"/>
                          </a:solidFill>
                          <a:effectLst/>
                          <a:latin typeface="Times New Roman"/>
                          <a:ea typeface="Times New Roman"/>
                        </a:rPr>
                        <a:t>, </a:t>
                      </a:r>
                      <a:r>
                        <a:rPr lang="en-US" sz="1800" i="1" dirty="0" err="1">
                          <a:solidFill>
                            <a:srgbClr val="FF0000"/>
                          </a:solidFill>
                          <a:effectLst/>
                          <a:latin typeface="Times New Roman"/>
                          <a:ea typeface="Times New Roman"/>
                        </a:rPr>
                        <a:t>nhiều</a:t>
                      </a:r>
                      <a:r>
                        <a:rPr lang="en-US" sz="1800" i="1" dirty="0">
                          <a:solidFill>
                            <a:srgbClr val="FF0000"/>
                          </a:solidFill>
                          <a:effectLst/>
                          <a:latin typeface="Times New Roman"/>
                          <a:ea typeface="Times New Roman"/>
                        </a:rPr>
                        <a:t> </a:t>
                      </a:r>
                      <a:r>
                        <a:rPr lang="en-US" sz="1800" i="1" dirty="0" err="1">
                          <a:solidFill>
                            <a:srgbClr val="FF0000"/>
                          </a:solidFill>
                          <a:effectLst/>
                          <a:latin typeface="Times New Roman"/>
                          <a:ea typeface="Times New Roman"/>
                        </a:rPr>
                        <a:t>thiên</a:t>
                      </a:r>
                      <a:r>
                        <a:rPr lang="en-US" sz="1800" i="1" dirty="0">
                          <a:solidFill>
                            <a:srgbClr val="FF0000"/>
                          </a:solidFill>
                          <a:effectLst/>
                          <a:latin typeface="Times New Roman"/>
                          <a:ea typeface="Times New Roman"/>
                        </a:rPr>
                        <a:t> tai.</a:t>
                      </a:r>
                      <a:endParaRPr lang="en-GB" sz="1800" dirty="0">
                        <a:solidFill>
                          <a:srgbClr val="FF0000"/>
                        </a:solidFill>
                        <a:effectLst/>
                        <a:latin typeface="Times New Roman"/>
                        <a:ea typeface="Times New Roman"/>
                      </a:endParaRPr>
                    </a:p>
                    <a:p>
                      <a:pPr>
                        <a:spcAft>
                          <a:spcPts val="0"/>
                        </a:spcAft>
                      </a:pPr>
                      <a:r>
                        <a:rPr lang="en-US" sz="1800" i="1" dirty="0" err="1">
                          <a:solidFill>
                            <a:srgbClr val="FF0000"/>
                          </a:solidFill>
                          <a:effectLst/>
                          <a:latin typeface="Times New Roman"/>
                          <a:ea typeface="Times New Roman"/>
                        </a:rPr>
                        <a:t>Thực</a:t>
                      </a:r>
                      <a:r>
                        <a:rPr lang="en-US" sz="1800" i="1" dirty="0">
                          <a:solidFill>
                            <a:srgbClr val="FF0000"/>
                          </a:solidFill>
                          <a:effectLst/>
                          <a:latin typeface="Times New Roman"/>
                          <a:ea typeface="Times New Roman"/>
                        </a:rPr>
                        <a:t> </a:t>
                      </a:r>
                      <a:r>
                        <a:rPr lang="en-US" sz="1800" i="1" dirty="0" err="1">
                          <a:solidFill>
                            <a:srgbClr val="FF0000"/>
                          </a:solidFill>
                          <a:effectLst/>
                          <a:latin typeface="Times New Roman"/>
                          <a:ea typeface="Times New Roman"/>
                        </a:rPr>
                        <a:t>vật</a:t>
                      </a:r>
                      <a:r>
                        <a:rPr lang="en-US" sz="1800" i="1" dirty="0">
                          <a:solidFill>
                            <a:srgbClr val="FF0000"/>
                          </a:solidFill>
                          <a:effectLst/>
                          <a:latin typeface="Times New Roman"/>
                          <a:ea typeface="Times New Roman"/>
                        </a:rPr>
                        <a:t> </a:t>
                      </a:r>
                      <a:r>
                        <a:rPr lang="en-US" sz="1800" i="1" dirty="0" err="1">
                          <a:solidFill>
                            <a:srgbClr val="FF0000"/>
                          </a:solidFill>
                          <a:effectLst/>
                          <a:latin typeface="Times New Roman"/>
                          <a:ea typeface="Times New Roman"/>
                        </a:rPr>
                        <a:t>chủ</a:t>
                      </a:r>
                      <a:r>
                        <a:rPr lang="en-US" sz="1800" i="1" dirty="0">
                          <a:solidFill>
                            <a:srgbClr val="FF0000"/>
                          </a:solidFill>
                          <a:effectLst/>
                          <a:latin typeface="Times New Roman"/>
                          <a:ea typeface="Times New Roman"/>
                        </a:rPr>
                        <a:t> </a:t>
                      </a:r>
                      <a:r>
                        <a:rPr lang="en-US" sz="1800" i="1" dirty="0" err="1">
                          <a:solidFill>
                            <a:srgbClr val="FF0000"/>
                          </a:solidFill>
                          <a:effectLst/>
                          <a:latin typeface="Times New Roman"/>
                          <a:ea typeface="Times New Roman"/>
                        </a:rPr>
                        <a:t>yếu</a:t>
                      </a:r>
                      <a:r>
                        <a:rPr lang="en-US" sz="1800" i="1" dirty="0">
                          <a:solidFill>
                            <a:srgbClr val="FF0000"/>
                          </a:solidFill>
                          <a:effectLst/>
                          <a:latin typeface="Times New Roman"/>
                          <a:ea typeface="Times New Roman"/>
                        </a:rPr>
                        <a:t> </a:t>
                      </a:r>
                      <a:r>
                        <a:rPr lang="en-US" sz="1800" i="1" dirty="0" err="1">
                          <a:solidFill>
                            <a:srgbClr val="FF0000"/>
                          </a:solidFill>
                          <a:effectLst/>
                          <a:latin typeface="Times New Roman"/>
                          <a:ea typeface="Times New Roman"/>
                        </a:rPr>
                        <a:t>là</a:t>
                      </a:r>
                      <a:r>
                        <a:rPr lang="en-US" sz="1800" i="1" dirty="0">
                          <a:solidFill>
                            <a:srgbClr val="FF0000"/>
                          </a:solidFill>
                          <a:effectLst/>
                          <a:latin typeface="Times New Roman"/>
                          <a:ea typeface="Times New Roman"/>
                        </a:rPr>
                        <a:t> </a:t>
                      </a:r>
                      <a:r>
                        <a:rPr lang="en-US" sz="1800" i="1" dirty="0" err="1">
                          <a:solidFill>
                            <a:srgbClr val="FF0000"/>
                          </a:solidFill>
                          <a:effectLst/>
                          <a:latin typeface="Times New Roman"/>
                          <a:ea typeface="Times New Roman"/>
                        </a:rPr>
                        <a:t>rừng</a:t>
                      </a:r>
                      <a:r>
                        <a:rPr lang="en-US" sz="1800" i="1" dirty="0">
                          <a:solidFill>
                            <a:srgbClr val="FF0000"/>
                          </a:solidFill>
                          <a:effectLst/>
                          <a:latin typeface="Times New Roman"/>
                          <a:ea typeface="Times New Roman"/>
                        </a:rPr>
                        <a:t> </a:t>
                      </a:r>
                      <a:r>
                        <a:rPr lang="en-US" sz="1800" i="1" dirty="0" err="1">
                          <a:solidFill>
                            <a:srgbClr val="FF0000"/>
                          </a:solidFill>
                          <a:effectLst/>
                          <a:latin typeface="Times New Roman"/>
                          <a:ea typeface="Times New Roman"/>
                        </a:rPr>
                        <a:t>nhiệt</a:t>
                      </a:r>
                      <a:r>
                        <a:rPr lang="en-US" sz="1800" i="1" dirty="0">
                          <a:solidFill>
                            <a:srgbClr val="FF0000"/>
                          </a:solidFill>
                          <a:effectLst/>
                          <a:latin typeface="Times New Roman"/>
                          <a:ea typeface="Times New Roman"/>
                        </a:rPr>
                        <a:t> </a:t>
                      </a:r>
                      <a:r>
                        <a:rPr lang="en-US" sz="1800" i="1" dirty="0" err="1">
                          <a:solidFill>
                            <a:srgbClr val="FF0000"/>
                          </a:solidFill>
                          <a:effectLst/>
                          <a:latin typeface="Times New Roman"/>
                          <a:ea typeface="Times New Roman"/>
                        </a:rPr>
                        <a:t>đới</a:t>
                      </a:r>
                      <a:r>
                        <a:rPr lang="en-US" sz="1800" i="1" dirty="0">
                          <a:solidFill>
                            <a:srgbClr val="FF0000"/>
                          </a:solidFill>
                          <a:effectLst/>
                          <a:latin typeface="Times New Roman"/>
                          <a:ea typeface="Times New Roman"/>
                        </a:rPr>
                        <a:t> </a:t>
                      </a:r>
                      <a:r>
                        <a:rPr lang="en-US" sz="1800" i="1" dirty="0" err="1">
                          <a:solidFill>
                            <a:srgbClr val="FF0000"/>
                          </a:solidFill>
                          <a:effectLst/>
                          <a:latin typeface="Times New Roman"/>
                          <a:ea typeface="Times New Roman"/>
                        </a:rPr>
                        <a:t>ẩm</a:t>
                      </a:r>
                      <a:r>
                        <a:rPr lang="en-US" sz="1800" i="1" dirty="0">
                          <a:solidFill>
                            <a:srgbClr val="FF0000"/>
                          </a:solidFill>
                          <a:effectLst/>
                          <a:latin typeface="Times New Roman"/>
                          <a:ea typeface="Times New Roman"/>
                        </a:rPr>
                        <a:t>.</a:t>
                      </a:r>
                      <a:endParaRPr lang="en-GB" sz="1800" dirty="0">
                        <a:solidFill>
                          <a:srgbClr val="FF0000"/>
                        </a:solidFill>
                        <a:effectLst/>
                        <a:latin typeface="Times New Roman"/>
                        <a:ea typeface="Times New Roman"/>
                      </a:endParaRPr>
                    </a:p>
                  </a:txBody>
                  <a:tcPr marL="68580" marR="68580" marT="0" marB="0">
                    <a:lnL w="28575" cap="flat" cmpd="sng" algn="ctr">
                      <a:solidFill>
                        <a:srgbClr val="0070C0"/>
                      </a:solidFill>
                      <a:prstDash val="solid"/>
                      <a:round/>
                      <a:headEnd type="none" w="med" len="med"/>
                      <a:tailEnd type="none" w="med" len="med"/>
                    </a:lnL>
                    <a:lnR w="28575" cap="flat" cmpd="sng" algn="ctr">
                      <a:solidFill>
                        <a:srgbClr val="0070C0"/>
                      </a:solidFill>
                      <a:prstDash val="solid"/>
                      <a:round/>
                      <a:headEnd type="none" w="med" len="med"/>
                      <a:tailEnd type="none" w="med" len="med"/>
                    </a:lnR>
                    <a:lnT w="28575" cap="flat" cmpd="sng" algn="ctr">
                      <a:solidFill>
                        <a:srgbClr val="0070C0"/>
                      </a:solidFill>
                      <a:prstDash val="solid"/>
                      <a:round/>
                      <a:headEnd type="none" w="med" len="med"/>
                      <a:tailEnd type="none" w="med" len="med"/>
                    </a:lnT>
                    <a:lnB w="28575" cap="flat" cmpd="sng" algn="ctr">
                      <a:solidFill>
                        <a:srgbClr val="0070C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2048416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Bingo or lottery game background with balls and cards Stock Vector Image by  ©incomible #91085738"/>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223" b="96094" l="1758" r="100000">
                        <a14:foregroundMark x1="17383" y1="80176" x2="17383" y2="80176"/>
                        <a14:foregroundMark x1="19434" y1="82324" x2="19434" y2="82324"/>
                        <a14:foregroundMark x1="36035" y1="71289" x2="39453" y2="81934"/>
                        <a14:foregroundMark x1="29492" y1="69141" x2="34668" y2="83301"/>
                        <a14:foregroundMark x1="64355" y1="55762" x2="67090" y2="69141"/>
                        <a14:foregroundMark x1="20117" y1="29883" x2="20117" y2="35742"/>
                        <a14:foregroundMark x1="80566" y1="22266" x2="78809" y2="36719"/>
                        <a14:foregroundMark x1="45703" y1="87500" x2="45703" y2="87500"/>
                        <a14:foregroundMark x1="68164" y1="89160" x2="68164" y2="89160"/>
                        <a14:foregroundMark x1="78516" y1="84375" x2="78516" y2="84375"/>
                        <a14:foregroundMark x1="9473" y1="62988" x2="9473" y2="62988"/>
                        <a14:foregroundMark x1="5957" y1="59863" x2="5957" y2="59863"/>
                        <a14:foregroundMark x1="11133" y1="33594" x2="11133" y2="33594"/>
                      </a14:backgroundRemoval>
                    </a14:imgEffect>
                  </a14:imgLayer>
                </a14:imgProps>
              </a:ext>
              <a:ext uri="{28A0092B-C50C-407E-A947-70E740481C1C}">
                <a14:useLocalDpi xmlns:a14="http://schemas.microsoft.com/office/drawing/2010/main" val="0"/>
              </a:ext>
            </a:extLst>
          </a:blip>
          <a:srcRect/>
          <a:stretch>
            <a:fillRect/>
          </a:stretch>
        </p:blipFill>
        <p:spPr bwMode="auto">
          <a:xfrm>
            <a:off x="589353" y="1179809"/>
            <a:ext cx="4840776" cy="48407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extLst>
              <p:ext uri="{D42A27DB-BD31-4B8C-83A1-F6EECF244321}">
                <p14:modId xmlns:p14="http://schemas.microsoft.com/office/powerpoint/2010/main" val="3191920698"/>
              </p:ext>
            </p:extLst>
          </p:nvPr>
        </p:nvGraphicFramePr>
        <p:xfrm>
          <a:off x="5570807" y="1854250"/>
          <a:ext cx="5517660" cy="3566160"/>
        </p:xfrm>
        <a:graphic>
          <a:graphicData uri="http://schemas.openxmlformats.org/drawingml/2006/table">
            <a:tbl>
              <a:tblPr firstRow="1" bandRow="1">
                <a:tableStyleId>{5C22544A-7EE6-4342-B048-85BDC9FD1C3A}</a:tableStyleId>
              </a:tblPr>
              <a:tblGrid>
                <a:gridCol w="1379415">
                  <a:extLst>
                    <a:ext uri="{9D8B030D-6E8A-4147-A177-3AD203B41FA5}">
                      <a16:colId xmlns:a16="http://schemas.microsoft.com/office/drawing/2014/main" xmlns="" val="4021603505"/>
                    </a:ext>
                  </a:extLst>
                </a:gridCol>
                <a:gridCol w="1379415">
                  <a:extLst>
                    <a:ext uri="{9D8B030D-6E8A-4147-A177-3AD203B41FA5}">
                      <a16:colId xmlns:a16="http://schemas.microsoft.com/office/drawing/2014/main" xmlns="" val="1846138586"/>
                    </a:ext>
                  </a:extLst>
                </a:gridCol>
                <a:gridCol w="1379415">
                  <a:extLst>
                    <a:ext uri="{9D8B030D-6E8A-4147-A177-3AD203B41FA5}">
                      <a16:colId xmlns:a16="http://schemas.microsoft.com/office/drawing/2014/main" xmlns="" val="4007151742"/>
                    </a:ext>
                  </a:extLst>
                </a:gridCol>
                <a:gridCol w="1379415">
                  <a:extLst>
                    <a:ext uri="{9D8B030D-6E8A-4147-A177-3AD203B41FA5}">
                      <a16:colId xmlns:a16="http://schemas.microsoft.com/office/drawing/2014/main" xmlns="" val="2667201647"/>
                    </a:ext>
                  </a:extLst>
                </a:gridCol>
              </a:tblGrid>
              <a:tr h="1039526">
                <a:tc>
                  <a:txBody>
                    <a:bodyPr/>
                    <a:lstStyle/>
                    <a:p>
                      <a:endParaRPr lang="en-US" dirty="0"/>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tx1"/>
                    </a:solidFill>
                  </a:tcPr>
                </a:tc>
                <a:tc>
                  <a:txBody>
                    <a:bodyPr/>
                    <a:lstStyle/>
                    <a:p>
                      <a:endParaRPr lang="en-US" dirty="0" smtClean="0"/>
                    </a:p>
                    <a:p>
                      <a:endParaRPr lang="en-US" dirty="0" smtClean="0"/>
                    </a:p>
                    <a:p>
                      <a:endParaRPr lang="en-US" dirty="0" smtClean="0"/>
                    </a:p>
                    <a:p>
                      <a:endParaRPr lang="en-US" dirty="0"/>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xmlns="" val="3846920881"/>
                  </a:ext>
                </a:extLst>
              </a:tr>
              <a:tr h="370840">
                <a:tc>
                  <a:txBody>
                    <a:bodyPr/>
                    <a:lstStyle/>
                    <a:p>
                      <a:endParaRPr lang="en-US"/>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tx1"/>
                    </a:solidFill>
                  </a:tcPr>
                </a:tc>
                <a:tc>
                  <a:txBody>
                    <a:bodyPr/>
                    <a:lstStyle/>
                    <a:p>
                      <a:endParaRPr lang="en-US"/>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tx1"/>
                    </a:solidFill>
                  </a:tcPr>
                </a:tc>
                <a:tc>
                  <a:txBody>
                    <a:bodyPr/>
                    <a:lstStyle/>
                    <a:p>
                      <a:endParaRPr lang="en-US" dirty="0" smtClean="0"/>
                    </a:p>
                    <a:p>
                      <a:endParaRPr lang="en-US" dirty="0" smtClean="0"/>
                    </a:p>
                    <a:p>
                      <a:endParaRPr lang="en-US" dirty="0" smtClean="0"/>
                    </a:p>
                    <a:p>
                      <a:endParaRPr lang="en-US" dirty="0"/>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xmlns="" val="808799201"/>
                  </a:ext>
                </a:extLst>
              </a:tr>
              <a:tr h="370840">
                <a:tc>
                  <a:txBody>
                    <a:bodyPr/>
                    <a:lstStyle/>
                    <a:p>
                      <a:endParaRPr lang="en-US"/>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tx1"/>
                    </a:solidFill>
                  </a:tcPr>
                </a:tc>
                <a:tc>
                  <a:txBody>
                    <a:bodyPr/>
                    <a:lstStyle/>
                    <a:p>
                      <a:endParaRPr lang="en-US"/>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tx1"/>
                    </a:solidFill>
                  </a:tcPr>
                </a:tc>
                <a:tc>
                  <a:txBody>
                    <a:bodyPr/>
                    <a:lstStyle/>
                    <a:p>
                      <a:endParaRPr lang="en-US" dirty="0" smtClean="0"/>
                    </a:p>
                    <a:p>
                      <a:endParaRPr lang="en-US" dirty="0" smtClean="0"/>
                    </a:p>
                    <a:p>
                      <a:endParaRPr lang="en-US" dirty="0" smtClean="0"/>
                    </a:p>
                    <a:p>
                      <a:endParaRPr lang="en-US" dirty="0"/>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tx1"/>
                    </a:solidFill>
                  </a:tcPr>
                </a:tc>
                <a:tc>
                  <a:txBody>
                    <a:bodyPr/>
                    <a:lstStyle/>
                    <a:p>
                      <a:endParaRPr lang="en-US" dirty="0"/>
                    </a:p>
                  </a:txBody>
                  <a:tcPr>
                    <a:lnL w="12700" cap="flat" cmpd="sng" algn="ctr">
                      <a:solidFill>
                        <a:schemeClr val="accent2">
                          <a:lumMod val="75000"/>
                        </a:schemeClr>
                      </a:solidFill>
                      <a:prstDash val="solid"/>
                      <a:round/>
                      <a:headEnd type="none" w="med" len="med"/>
                      <a:tailEnd type="none" w="med" len="med"/>
                    </a:lnL>
                    <a:lnR w="12700" cap="flat" cmpd="sng" algn="ctr">
                      <a:solidFill>
                        <a:schemeClr val="accent2">
                          <a:lumMod val="75000"/>
                        </a:schemeClr>
                      </a:solidFill>
                      <a:prstDash val="solid"/>
                      <a:round/>
                      <a:headEnd type="none" w="med" len="med"/>
                      <a:tailEnd type="none" w="med" len="med"/>
                    </a:lnR>
                    <a:lnT w="12700" cap="flat" cmpd="sng" algn="ctr">
                      <a:solidFill>
                        <a:schemeClr val="accent2">
                          <a:lumMod val="75000"/>
                        </a:schemeClr>
                      </a:solidFill>
                      <a:prstDash val="solid"/>
                      <a:round/>
                      <a:headEnd type="none" w="med" len="med"/>
                      <a:tailEnd type="none" w="med" len="med"/>
                    </a:lnT>
                    <a:lnB w="12700" cap="flat" cmpd="sng" algn="ctr">
                      <a:solidFill>
                        <a:schemeClr val="accent2">
                          <a:lumMod val="75000"/>
                        </a:schemeClr>
                      </a:solidFill>
                      <a:prstDash val="solid"/>
                      <a:round/>
                      <a:headEnd type="none" w="med" len="med"/>
                      <a:tailEnd type="none" w="med" len="med"/>
                    </a:lnB>
                    <a:solidFill>
                      <a:schemeClr val="tx1"/>
                    </a:solidFill>
                  </a:tcPr>
                </a:tc>
                <a:extLst>
                  <a:ext uri="{0D108BD9-81ED-4DB2-BD59-A6C34878D82A}">
                    <a16:rowId xmlns:a16="http://schemas.microsoft.com/office/drawing/2014/main" xmlns="" val="745785226"/>
                  </a:ext>
                </a:extLst>
              </a:tr>
            </a:tbl>
          </a:graphicData>
        </a:graphic>
      </p:graphicFrame>
      <p:sp>
        <p:nvSpPr>
          <p:cNvPr id="9" name="Rectangle 8"/>
          <p:cNvSpPr/>
          <p:nvPr/>
        </p:nvSpPr>
        <p:spPr>
          <a:xfrm>
            <a:off x="2902136" y="631952"/>
            <a:ext cx="6096000" cy="64633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i="0" u="none" strike="noStrike" kern="1200" cap="none" spc="0" normalizeH="0" baseline="0" noProof="0" dirty="0" smtClean="0">
                <a:ln>
                  <a:noFill/>
                </a:ln>
                <a:solidFill>
                  <a:srgbClr val="FFFF00"/>
                </a:solidFill>
                <a:effectLst/>
                <a:uLnTx/>
                <a:uFillTx/>
                <a:latin typeface="#9Slide03 BoosterNextFYBlack" panose="02000A03000000020004" pitchFamily="2" charset="0"/>
                <a:ea typeface="+mn-ea"/>
                <a:cs typeface="+mn-cs"/>
              </a:rPr>
              <a:t>LUYỆN</a:t>
            </a:r>
            <a:r>
              <a:rPr kumimoji="0" lang="en" sz="3600" b="1" i="0" u="none" strike="noStrike" kern="1200" cap="none" spc="0" normalizeH="0" noProof="0" dirty="0" smtClean="0">
                <a:ln>
                  <a:noFill/>
                </a:ln>
                <a:solidFill>
                  <a:srgbClr val="FFFF00"/>
                </a:solidFill>
                <a:effectLst/>
                <a:uLnTx/>
                <a:uFillTx/>
                <a:latin typeface="#9Slide03 BoosterNextFYBlack" panose="02000A03000000020004" pitchFamily="2" charset="0"/>
                <a:ea typeface="+mn-ea"/>
                <a:cs typeface="+mn-cs"/>
              </a:rPr>
              <a:t> TẬP</a:t>
            </a:r>
            <a:endParaRPr kumimoji="0" lang="en-US" sz="3600" b="0" i="0" u="none" strike="noStrike" kern="1200" cap="none" spc="0" normalizeH="0" baseline="0" noProof="0" dirty="0" smtClean="0">
              <a:ln>
                <a:noFill/>
              </a:ln>
              <a:solidFill>
                <a:srgbClr val="FFFF00"/>
              </a:solidFill>
              <a:effectLst/>
              <a:uLnTx/>
              <a:uFillTx/>
              <a:latin typeface="Arial"/>
              <a:ea typeface="+mn-ea"/>
              <a:cs typeface="+mn-cs"/>
            </a:endParaRPr>
          </a:p>
        </p:txBody>
      </p:sp>
    </p:spTree>
    <p:extLst>
      <p:ext uri="{BB962C8B-B14F-4D97-AF65-F5344CB8AC3E}">
        <p14:creationId xmlns:p14="http://schemas.microsoft.com/office/powerpoint/2010/main" val="322233493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546882494"/>
              </p:ext>
            </p:extLst>
          </p:nvPr>
        </p:nvGraphicFramePr>
        <p:xfrm>
          <a:off x="590844" y="1179809"/>
          <a:ext cx="10846190" cy="3971982"/>
        </p:xfrm>
        <a:graphic>
          <a:graphicData uri="http://schemas.openxmlformats.org/drawingml/2006/table">
            <a:tbl>
              <a:tblPr firstRow="1" firstCol="1" bandRow="1">
                <a:tableStyleId>{E8B1032C-EA38-4F05-BA0D-38AFFFC7BED3}</a:tableStyleId>
              </a:tblPr>
              <a:tblGrid>
                <a:gridCol w="624566">
                  <a:extLst>
                    <a:ext uri="{9D8B030D-6E8A-4147-A177-3AD203B41FA5}">
                      <a16:colId xmlns:a16="http://schemas.microsoft.com/office/drawing/2014/main" xmlns="" val="3549289631"/>
                    </a:ext>
                  </a:extLst>
                </a:gridCol>
                <a:gridCol w="5710893">
                  <a:extLst>
                    <a:ext uri="{9D8B030D-6E8A-4147-A177-3AD203B41FA5}">
                      <a16:colId xmlns:a16="http://schemas.microsoft.com/office/drawing/2014/main" xmlns="" val="662259686"/>
                    </a:ext>
                  </a:extLst>
                </a:gridCol>
                <a:gridCol w="4510731">
                  <a:extLst>
                    <a:ext uri="{9D8B030D-6E8A-4147-A177-3AD203B41FA5}">
                      <a16:colId xmlns:a16="http://schemas.microsoft.com/office/drawing/2014/main" xmlns="" val="574118231"/>
                    </a:ext>
                  </a:extLst>
                </a:gridCol>
              </a:tblGrid>
              <a:tr h="202911">
                <a:tc>
                  <a:txBody>
                    <a:bodyPr/>
                    <a:lstStyle/>
                    <a:p>
                      <a:pPr marL="0" marR="0" algn="ctr">
                        <a:lnSpc>
                          <a:spcPct val="130000"/>
                        </a:lnSpc>
                        <a:spcBef>
                          <a:spcPts val="0"/>
                        </a:spcBef>
                        <a:spcAft>
                          <a:spcPts val="0"/>
                        </a:spcAft>
                      </a:pPr>
                      <a:r>
                        <a:rPr lang="en-US" sz="2000" dirty="0">
                          <a:solidFill>
                            <a:schemeClr val="tx1"/>
                          </a:solidFill>
                          <a:effectLst/>
                          <a:latin typeface="#9Slide03 Roboto Medium" panose="02000000000000000000" pitchFamily="2" charset="0"/>
                          <a:ea typeface="#9Slide03 Roboto Medium" panose="02000000000000000000" pitchFamily="2" charset="0"/>
                        </a:rPr>
                        <a:t>STT</a:t>
                      </a:r>
                      <a:endParaRPr lang="en-US" sz="2000" dirty="0">
                        <a:solidFill>
                          <a:schemeClr val="tx1"/>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rgbClr val="00B050"/>
                    </a:solidFill>
                  </a:tcPr>
                </a:tc>
                <a:tc>
                  <a:txBody>
                    <a:bodyPr/>
                    <a:lstStyle/>
                    <a:p>
                      <a:pPr marL="0" marR="0" algn="ctr">
                        <a:lnSpc>
                          <a:spcPct val="130000"/>
                        </a:lnSpc>
                        <a:spcBef>
                          <a:spcPts val="0"/>
                        </a:spcBef>
                        <a:spcAft>
                          <a:spcPts val="0"/>
                        </a:spcAft>
                      </a:pPr>
                      <a:r>
                        <a:rPr lang="en-US" sz="2000" dirty="0">
                          <a:solidFill>
                            <a:schemeClr val="tx1"/>
                          </a:solidFill>
                          <a:effectLst/>
                          <a:latin typeface="#9Slide03 Roboto Medium" panose="02000000000000000000" pitchFamily="2" charset="0"/>
                          <a:ea typeface="#9Slide03 Roboto Medium" panose="02000000000000000000" pitchFamily="2" charset="0"/>
                        </a:rPr>
                        <a:t>Câu hỏi</a:t>
                      </a:r>
                      <a:endParaRPr lang="en-US" sz="2000" dirty="0">
                        <a:solidFill>
                          <a:schemeClr val="tx1"/>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rgbClr val="00B050"/>
                    </a:solidFill>
                  </a:tcPr>
                </a:tc>
                <a:tc>
                  <a:txBody>
                    <a:bodyPr/>
                    <a:lstStyle/>
                    <a:p>
                      <a:pPr marL="0" marR="0" algn="ctr">
                        <a:lnSpc>
                          <a:spcPct val="130000"/>
                        </a:lnSpc>
                        <a:spcBef>
                          <a:spcPts val="0"/>
                        </a:spcBef>
                        <a:spcAft>
                          <a:spcPts val="0"/>
                        </a:spcAft>
                      </a:pPr>
                      <a:r>
                        <a:rPr lang="en-US" sz="2000" dirty="0" err="1">
                          <a:solidFill>
                            <a:schemeClr val="tx1"/>
                          </a:solidFill>
                          <a:effectLst/>
                          <a:latin typeface="#9Slide03 Roboto Medium" panose="02000000000000000000" pitchFamily="2" charset="0"/>
                          <a:ea typeface="#9Slide03 Roboto Medium" panose="02000000000000000000" pitchFamily="2" charset="0"/>
                        </a:rPr>
                        <a:t>Đáp</a:t>
                      </a:r>
                      <a:r>
                        <a:rPr lang="en-US" sz="2000" dirty="0">
                          <a:solidFill>
                            <a:schemeClr val="tx1"/>
                          </a:solidFill>
                          <a:effectLst/>
                          <a:latin typeface="#9Slide03 Roboto Medium" panose="02000000000000000000" pitchFamily="2" charset="0"/>
                          <a:ea typeface="#9Slide03 Roboto Medium" panose="02000000000000000000" pitchFamily="2" charset="0"/>
                        </a:rPr>
                        <a:t> án</a:t>
                      </a:r>
                      <a:endParaRPr lang="en-US" sz="2000" dirty="0">
                        <a:solidFill>
                          <a:schemeClr val="tx1"/>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rgbClr val="00B050"/>
                    </a:solidFill>
                  </a:tcPr>
                </a:tc>
                <a:extLst>
                  <a:ext uri="{0D108BD9-81ED-4DB2-BD59-A6C34878D82A}">
                    <a16:rowId xmlns:a16="http://schemas.microsoft.com/office/drawing/2014/main" xmlns="" val="3236344383"/>
                  </a:ext>
                </a:extLst>
              </a:tr>
              <a:tr h="202911">
                <a:tc>
                  <a:txBody>
                    <a:bodyPr/>
                    <a:lstStyle/>
                    <a:p>
                      <a:pPr marL="0" marR="0" algn="ctr">
                        <a:lnSpc>
                          <a:spcPct val="130000"/>
                        </a:lnSpc>
                        <a:spcBef>
                          <a:spcPts val="0"/>
                        </a:spcBef>
                        <a:spcAft>
                          <a:spcPts val="0"/>
                        </a:spcAft>
                      </a:pP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1</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algn="just">
                        <a:lnSpc>
                          <a:spcPct val="130000"/>
                        </a:lnSpc>
                        <a:spcBef>
                          <a:spcPts val="0"/>
                        </a:spcBef>
                        <a:spcAft>
                          <a:spcPts val="0"/>
                        </a:spcAft>
                      </a:pP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Châu</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Á chia thành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mấy</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khu</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vực</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algn="just">
                        <a:lnSpc>
                          <a:spcPct val="130000"/>
                        </a:lnSpc>
                        <a:spcBef>
                          <a:spcPts val="0"/>
                        </a:spcBef>
                        <a:spcAft>
                          <a:spcPts val="0"/>
                        </a:spcAft>
                      </a:pP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mn-cs"/>
                        </a:rPr>
                        <a:t>5</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extLst>
                  <a:ext uri="{0D108BD9-81ED-4DB2-BD59-A6C34878D82A}">
                    <a16:rowId xmlns:a16="http://schemas.microsoft.com/office/drawing/2014/main" xmlns="" val="2999600494"/>
                  </a:ext>
                </a:extLst>
              </a:tr>
              <a:tr h="202911">
                <a:tc>
                  <a:txBody>
                    <a:bodyPr/>
                    <a:lstStyle/>
                    <a:p>
                      <a:pPr marL="0" marR="0" algn="ctr">
                        <a:lnSpc>
                          <a:spcPct val="130000"/>
                        </a:lnSpc>
                        <a:spcBef>
                          <a:spcPts val="0"/>
                        </a:spcBef>
                        <a:spcAft>
                          <a:spcPts val="0"/>
                        </a:spcAft>
                      </a:pP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2</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algn="just">
                        <a:lnSpc>
                          <a:spcPct val="130000"/>
                        </a:lnSpc>
                        <a:spcBef>
                          <a:spcPts val="0"/>
                        </a:spcBef>
                        <a:spcAft>
                          <a:spcPts val="0"/>
                        </a:spcAft>
                      </a:pP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Mông</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Cổ</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thuộc</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khu</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vực</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nào của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châu</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Á?</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algn="just">
                        <a:lnSpc>
                          <a:spcPct val="130000"/>
                        </a:lnSpc>
                        <a:spcBef>
                          <a:spcPts val="0"/>
                        </a:spcBef>
                        <a:spcAft>
                          <a:spcPts val="0"/>
                        </a:spcAft>
                      </a:pPr>
                      <a:r>
                        <a:rPr lang="en-US" sz="2000">
                          <a:solidFill>
                            <a:schemeClr val="accent3">
                              <a:lumMod val="10000"/>
                            </a:schemeClr>
                          </a:solidFill>
                          <a:effectLst/>
                          <a:latin typeface="#9Slide03 Roboto Medium" panose="02000000000000000000" pitchFamily="2" charset="0"/>
                          <a:ea typeface="#9Slide03 Roboto Medium" panose="02000000000000000000" pitchFamily="2" charset="0"/>
                        </a:rPr>
                        <a:t>Đông Á</a:t>
                      </a:r>
                      <a:endParaRPr lang="en-US" sz="200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extLst>
                  <a:ext uri="{0D108BD9-81ED-4DB2-BD59-A6C34878D82A}">
                    <a16:rowId xmlns:a16="http://schemas.microsoft.com/office/drawing/2014/main" xmlns="" val="3998905802"/>
                  </a:ext>
                </a:extLst>
              </a:tr>
              <a:tr h="202911">
                <a:tc>
                  <a:txBody>
                    <a:bodyPr/>
                    <a:lstStyle/>
                    <a:p>
                      <a:pPr marL="0" marR="0" algn="ctr">
                        <a:lnSpc>
                          <a:spcPct val="130000"/>
                        </a:lnSpc>
                        <a:spcBef>
                          <a:spcPts val="0"/>
                        </a:spcBef>
                        <a:spcAft>
                          <a:spcPts val="0"/>
                        </a:spcAft>
                      </a:pP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3</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algn="just">
                        <a:lnSpc>
                          <a:spcPct val="130000"/>
                        </a:lnSpc>
                        <a:spcBef>
                          <a:spcPts val="0"/>
                        </a:spcBef>
                        <a:spcAft>
                          <a:spcPts val="0"/>
                        </a:spcAft>
                      </a:pP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Ca - ta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thuộc</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khu</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vực</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nào của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châu</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Á?</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algn="just">
                        <a:lnSpc>
                          <a:spcPct val="130000"/>
                        </a:lnSpc>
                        <a:spcBef>
                          <a:spcPts val="0"/>
                        </a:spcBef>
                        <a:spcAft>
                          <a:spcPts val="0"/>
                        </a:spcAft>
                      </a:pPr>
                      <a:r>
                        <a:rPr lang="en-US" sz="2000">
                          <a:solidFill>
                            <a:schemeClr val="accent3">
                              <a:lumMod val="10000"/>
                            </a:schemeClr>
                          </a:solidFill>
                          <a:effectLst/>
                          <a:latin typeface="#9Slide03 Roboto Medium" panose="02000000000000000000" pitchFamily="2" charset="0"/>
                          <a:ea typeface="#9Slide03 Roboto Medium" panose="02000000000000000000" pitchFamily="2" charset="0"/>
                        </a:rPr>
                        <a:t>Tây Á</a:t>
                      </a:r>
                      <a:endParaRPr lang="en-US" sz="200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extLst>
                  <a:ext uri="{0D108BD9-81ED-4DB2-BD59-A6C34878D82A}">
                    <a16:rowId xmlns:a16="http://schemas.microsoft.com/office/drawing/2014/main" xmlns="" val="3561422605"/>
                  </a:ext>
                </a:extLst>
              </a:tr>
              <a:tr h="405822">
                <a:tc>
                  <a:txBody>
                    <a:bodyPr/>
                    <a:lstStyle/>
                    <a:p>
                      <a:pPr marL="0" marR="0" algn="ctr">
                        <a:lnSpc>
                          <a:spcPct val="130000"/>
                        </a:lnSpc>
                        <a:spcBef>
                          <a:spcPts val="0"/>
                        </a:spcBef>
                        <a:spcAft>
                          <a:spcPts val="0"/>
                        </a:spcAft>
                      </a:pP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4</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indent="0" algn="just" defTabSz="914400" rtl="0" eaLnBrk="1" fontAlgn="auto" latinLnBrk="0" hangingPunct="1">
                        <a:lnSpc>
                          <a:spcPct val="130000"/>
                        </a:lnSpc>
                        <a:spcBef>
                          <a:spcPts val="0"/>
                        </a:spcBef>
                        <a:spcAft>
                          <a:spcPts val="0"/>
                        </a:spcAft>
                        <a:buClrTx/>
                        <a:buSzTx/>
                        <a:buFontTx/>
                        <a:buNone/>
                        <a:tabLst/>
                        <a:defRPr/>
                      </a:pP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Trung</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Á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tiếp</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giáp</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mấy</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đại</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dương</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a:t>
                      </a:r>
                      <a:endPar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indent="0" algn="just" defTabSz="914400" rtl="0" eaLnBrk="1" fontAlgn="auto" latinLnBrk="0" hangingPunct="1">
                        <a:lnSpc>
                          <a:spcPct val="130000"/>
                        </a:lnSpc>
                        <a:spcBef>
                          <a:spcPts val="0"/>
                        </a:spcBef>
                        <a:spcAft>
                          <a:spcPts val="0"/>
                        </a:spcAft>
                        <a:buClrTx/>
                        <a:buSzTx/>
                        <a:buFontTx/>
                        <a:buNone/>
                        <a:tabLst/>
                        <a:defRPr/>
                      </a:pP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Không</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tiếp</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giáp</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với</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đại</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dương</a:t>
                      </a:r>
                      <a:endPar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extLst>
                  <a:ext uri="{0D108BD9-81ED-4DB2-BD59-A6C34878D82A}">
                    <a16:rowId xmlns:a16="http://schemas.microsoft.com/office/drawing/2014/main" xmlns="" val="2268439776"/>
                  </a:ext>
                </a:extLst>
              </a:tr>
              <a:tr h="202911">
                <a:tc>
                  <a:txBody>
                    <a:bodyPr/>
                    <a:lstStyle/>
                    <a:p>
                      <a:pPr marL="0" marR="0" algn="ctr">
                        <a:lnSpc>
                          <a:spcPct val="130000"/>
                        </a:lnSpc>
                        <a:spcBef>
                          <a:spcPts val="0"/>
                        </a:spcBef>
                        <a:spcAft>
                          <a:spcPts val="0"/>
                        </a:spcAft>
                      </a:pP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5</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indent="0" algn="just" defTabSz="914400" rtl="0" eaLnBrk="1" fontAlgn="auto" latinLnBrk="0" hangingPunct="1">
                        <a:lnSpc>
                          <a:spcPct val="130000"/>
                        </a:lnSpc>
                        <a:spcBef>
                          <a:spcPts val="0"/>
                        </a:spcBef>
                        <a:spcAft>
                          <a:spcPts val="0"/>
                        </a:spcAft>
                        <a:buClrTx/>
                        <a:buSzTx/>
                        <a:buFontTx/>
                        <a:buNone/>
                        <a:tabLst/>
                        <a:defRPr/>
                      </a:pP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Cảnh</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quan</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tự</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nhiên</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chủ</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yếu</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của</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khu</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vực</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Trung</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Á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là</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gì</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a:t>
                      </a:r>
                      <a:endPar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indent="0" algn="just" defTabSz="914400" rtl="0" eaLnBrk="1" fontAlgn="auto" latinLnBrk="0" hangingPunct="1">
                        <a:lnSpc>
                          <a:spcPct val="130000"/>
                        </a:lnSpc>
                        <a:spcBef>
                          <a:spcPts val="0"/>
                        </a:spcBef>
                        <a:spcAft>
                          <a:spcPts val="0"/>
                        </a:spcAft>
                        <a:buClrTx/>
                        <a:buSzTx/>
                        <a:buFontTx/>
                        <a:buNone/>
                        <a:tabLst/>
                        <a:defRPr/>
                      </a:pP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Thảo</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nguyên</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hoang</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mạc</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và</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bán</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hoang</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mạc</a:t>
                      </a:r>
                      <a:endPar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extLst>
                  <a:ext uri="{0D108BD9-81ED-4DB2-BD59-A6C34878D82A}">
                    <a16:rowId xmlns:a16="http://schemas.microsoft.com/office/drawing/2014/main" xmlns="" val="11192728"/>
                  </a:ext>
                </a:extLst>
              </a:tr>
              <a:tr h="202911">
                <a:tc>
                  <a:txBody>
                    <a:bodyPr/>
                    <a:lstStyle/>
                    <a:p>
                      <a:pPr marL="0" marR="0" algn="ctr">
                        <a:lnSpc>
                          <a:spcPct val="130000"/>
                        </a:lnSpc>
                        <a:spcBef>
                          <a:spcPts val="0"/>
                        </a:spcBef>
                        <a:spcAft>
                          <a:spcPts val="0"/>
                        </a:spcAft>
                      </a:pP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6</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indent="0" algn="just" defTabSz="914400" rtl="0" eaLnBrk="1" fontAlgn="auto" latinLnBrk="0" hangingPunct="1">
                        <a:lnSpc>
                          <a:spcPct val="130000"/>
                        </a:lnSpc>
                        <a:spcBef>
                          <a:spcPts val="0"/>
                        </a:spcBef>
                        <a:spcAft>
                          <a:spcPts val="0"/>
                        </a:spcAft>
                        <a:buClrTx/>
                        <a:buSzTx/>
                        <a:buFontTx/>
                        <a:buNone/>
                        <a:tabLst/>
                        <a:defRPr/>
                      </a:pP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Tây</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Á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nằm</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trong</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miền</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khí</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hậu</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nào</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a:t>
                      </a:r>
                      <a:endPar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indent="0" algn="just" defTabSz="914400" rtl="0" eaLnBrk="1" fontAlgn="auto" latinLnBrk="0" hangingPunct="1">
                        <a:lnSpc>
                          <a:spcPct val="130000"/>
                        </a:lnSpc>
                        <a:spcBef>
                          <a:spcPts val="0"/>
                        </a:spcBef>
                        <a:spcAft>
                          <a:spcPts val="0"/>
                        </a:spcAft>
                        <a:buClrTx/>
                        <a:buSzTx/>
                        <a:buFontTx/>
                        <a:buNone/>
                        <a:tabLst/>
                        <a:defRPr/>
                      </a:pP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Khô</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hạn</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và</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nóng</a:t>
                      </a:r>
                      <a:endPar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extLst>
                  <a:ext uri="{0D108BD9-81ED-4DB2-BD59-A6C34878D82A}">
                    <a16:rowId xmlns:a16="http://schemas.microsoft.com/office/drawing/2014/main" xmlns="" val="3226270038"/>
                  </a:ext>
                </a:extLst>
              </a:tr>
              <a:tr h="202911">
                <a:tc>
                  <a:txBody>
                    <a:bodyPr/>
                    <a:lstStyle/>
                    <a:p>
                      <a:pPr marL="0" marR="0" algn="ctr">
                        <a:lnSpc>
                          <a:spcPct val="130000"/>
                        </a:lnSpc>
                        <a:spcBef>
                          <a:spcPts val="0"/>
                        </a:spcBef>
                        <a:spcAft>
                          <a:spcPts val="0"/>
                        </a:spcAft>
                      </a:pP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7</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indent="0" algn="just" defTabSz="914400" rtl="0" eaLnBrk="1" fontAlgn="auto" latinLnBrk="0" hangingPunct="1">
                        <a:lnSpc>
                          <a:spcPct val="130000"/>
                        </a:lnSpc>
                        <a:spcBef>
                          <a:spcPts val="0"/>
                        </a:spcBef>
                        <a:spcAft>
                          <a:spcPts val="0"/>
                        </a:spcAft>
                        <a:buClrTx/>
                        <a:buSzTx/>
                        <a:buFontTx/>
                        <a:buNone/>
                        <a:tabLst/>
                        <a:defRPr/>
                      </a:pP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Kể</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tên</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2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sông</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lớn</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ở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Đông</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Á.</a:t>
                      </a:r>
                      <a:endPar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indent="0" algn="just" defTabSz="914400" rtl="0" eaLnBrk="1" fontAlgn="auto" latinLnBrk="0" hangingPunct="1">
                        <a:lnSpc>
                          <a:spcPct val="130000"/>
                        </a:lnSpc>
                        <a:spcBef>
                          <a:spcPts val="0"/>
                        </a:spcBef>
                        <a:spcAft>
                          <a:spcPts val="0"/>
                        </a:spcAft>
                        <a:buClrTx/>
                        <a:buSzTx/>
                        <a:buFontTx/>
                        <a:buNone/>
                        <a:tabLst/>
                        <a:defRPr/>
                      </a:pP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Trường</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Giang</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Hoàng</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Hà</a:t>
                      </a:r>
                      <a:endPar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extLst>
                  <a:ext uri="{0D108BD9-81ED-4DB2-BD59-A6C34878D82A}">
                    <a16:rowId xmlns:a16="http://schemas.microsoft.com/office/drawing/2014/main" xmlns="" val="2144304943"/>
                  </a:ext>
                </a:extLst>
              </a:tr>
              <a:tr h="202911">
                <a:tc>
                  <a:txBody>
                    <a:bodyPr/>
                    <a:lstStyle/>
                    <a:p>
                      <a:pPr marL="0" marR="0" algn="ctr">
                        <a:lnSpc>
                          <a:spcPct val="130000"/>
                        </a:lnSpc>
                        <a:spcBef>
                          <a:spcPts val="0"/>
                        </a:spcBef>
                        <a:spcAft>
                          <a:spcPts val="0"/>
                        </a:spcAft>
                      </a:pP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8</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indent="0" algn="just" defTabSz="914400" rtl="0" eaLnBrk="1" fontAlgn="auto" latinLnBrk="0" hangingPunct="1">
                        <a:lnSpc>
                          <a:spcPct val="130000"/>
                        </a:lnSpc>
                        <a:spcBef>
                          <a:spcPts val="0"/>
                        </a:spcBef>
                        <a:spcAft>
                          <a:spcPts val="0"/>
                        </a:spcAft>
                        <a:buClrTx/>
                        <a:buSzTx/>
                        <a:buFontTx/>
                        <a:buNone/>
                        <a:tabLst/>
                        <a:defRPr/>
                      </a:pP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Phần</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đất</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liền</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khu</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vực</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Đông</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Nam Á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có</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khí</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hậu</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gì</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a:t>
                      </a:r>
                      <a:endPar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indent="0" algn="just" defTabSz="914400" rtl="0" eaLnBrk="1" fontAlgn="auto" latinLnBrk="0" hangingPunct="1">
                        <a:lnSpc>
                          <a:spcPct val="130000"/>
                        </a:lnSpc>
                        <a:spcBef>
                          <a:spcPts val="0"/>
                        </a:spcBef>
                        <a:spcAft>
                          <a:spcPts val="0"/>
                        </a:spcAft>
                        <a:buClrTx/>
                        <a:buSzTx/>
                        <a:buFontTx/>
                        <a:buNone/>
                        <a:tabLst/>
                        <a:defRPr/>
                      </a:pP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Nhiệt</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đới</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gió</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mùa</a:t>
                      </a:r>
                      <a:endPar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extLst>
                  <a:ext uri="{0D108BD9-81ED-4DB2-BD59-A6C34878D82A}">
                    <a16:rowId xmlns:a16="http://schemas.microsoft.com/office/drawing/2014/main" xmlns="" val="2462999034"/>
                  </a:ext>
                </a:extLst>
              </a:tr>
            </a:tbl>
          </a:graphicData>
        </a:graphic>
      </p:graphicFrame>
      <p:sp>
        <p:nvSpPr>
          <p:cNvPr id="4" name="Rectangle 3"/>
          <p:cNvSpPr/>
          <p:nvPr/>
        </p:nvSpPr>
        <p:spPr>
          <a:xfrm>
            <a:off x="2859933" y="533478"/>
            <a:ext cx="6096000" cy="553998"/>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000" b="1" i="0" u="none" strike="noStrike" kern="1200" cap="none" spc="0" normalizeH="0" baseline="0" noProof="0" dirty="0" smtClean="0">
                <a:ln>
                  <a:noFill/>
                </a:ln>
                <a:solidFill>
                  <a:srgbClr val="FFFF00"/>
                </a:solidFill>
                <a:effectLst/>
                <a:uLnTx/>
                <a:uFillTx/>
                <a:latin typeface="#9Slide03 BoosterNextFYBlack" panose="02000A03000000020004" pitchFamily="2" charset="0"/>
                <a:ea typeface="+mn-ea"/>
                <a:cs typeface="+mn-cs"/>
              </a:rPr>
              <a:t>CÂU</a:t>
            </a:r>
            <a:r>
              <a:rPr kumimoji="0" lang="en" sz="3000" b="1" i="0" u="none" strike="noStrike" kern="1200" cap="none" spc="0" normalizeH="0" noProof="0" dirty="0" smtClean="0">
                <a:ln>
                  <a:noFill/>
                </a:ln>
                <a:solidFill>
                  <a:srgbClr val="FFFF00"/>
                </a:solidFill>
                <a:effectLst/>
                <a:uLnTx/>
                <a:uFillTx/>
                <a:latin typeface="#9Slide03 BoosterNextFYBlack" panose="02000A03000000020004" pitchFamily="2" charset="0"/>
                <a:ea typeface="+mn-ea"/>
                <a:cs typeface="+mn-cs"/>
              </a:rPr>
              <a:t> HỎI TRÒ CHƠI BINGO</a:t>
            </a:r>
            <a:endParaRPr kumimoji="0" lang="en-US" sz="3000" b="0" i="0" u="none" strike="noStrike" kern="1200" cap="none" spc="0" normalizeH="0" baseline="0" noProof="0" dirty="0" smtClean="0">
              <a:ln>
                <a:noFill/>
              </a:ln>
              <a:solidFill>
                <a:srgbClr val="FFFF00"/>
              </a:solidFill>
              <a:effectLst/>
              <a:uLnTx/>
              <a:uFillTx/>
              <a:latin typeface="Arial"/>
              <a:ea typeface="+mn-ea"/>
              <a:cs typeface="+mn-cs"/>
            </a:endParaRPr>
          </a:p>
        </p:txBody>
      </p:sp>
    </p:spTree>
    <p:extLst>
      <p:ext uri="{BB962C8B-B14F-4D97-AF65-F5344CB8AC3E}">
        <p14:creationId xmlns:p14="http://schemas.microsoft.com/office/powerpoint/2010/main" val="44801492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95547032"/>
              </p:ext>
            </p:extLst>
          </p:nvPr>
        </p:nvGraphicFramePr>
        <p:xfrm>
          <a:off x="689318" y="1615908"/>
          <a:ext cx="10846190" cy="3810000"/>
        </p:xfrm>
        <a:graphic>
          <a:graphicData uri="http://schemas.openxmlformats.org/drawingml/2006/table">
            <a:tbl>
              <a:tblPr firstRow="1" firstCol="1" bandRow="1">
                <a:tableStyleId>{E8B1032C-EA38-4F05-BA0D-38AFFFC7BED3}</a:tableStyleId>
              </a:tblPr>
              <a:tblGrid>
                <a:gridCol w="624566">
                  <a:extLst>
                    <a:ext uri="{9D8B030D-6E8A-4147-A177-3AD203B41FA5}">
                      <a16:colId xmlns:a16="http://schemas.microsoft.com/office/drawing/2014/main" xmlns="" val="3549289631"/>
                    </a:ext>
                  </a:extLst>
                </a:gridCol>
                <a:gridCol w="5945045">
                  <a:extLst>
                    <a:ext uri="{9D8B030D-6E8A-4147-A177-3AD203B41FA5}">
                      <a16:colId xmlns:a16="http://schemas.microsoft.com/office/drawing/2014/main" xmlns="" val="662259686"/>
                    </a:ext>
                  </a:extLst>
                </a:gridCol>
                <a:gridCol w="4276579">
                  <a:extLst>
                    <a:ext uri="{9D8B030D-6E8A-4147-A177-3AD203B41FA5}">
                      <a16:colId xmlns:a16="http://schemas.microsoft.com/office/drawing/2014/main" xmlns="" val="574118231"/>
                    </a:ext>
                  </a:extLst>
                </a:gridCol>
              </a:tblGrid>
              <a:tr h="202911">
                <a:tc>
                  <a:txBody>
                    <a:bodyPr/>
                    <a:lstStyle/>
                    <a:p>
                      <a:pPr marL="0" marR="0" algn="ctr">
                        <a:lnSpc>
                          <a:spcPct val="130000"/>
                        </a:lnSpc>
                        <a:spcBef>
                          <a:spcPts val="0"/>
                        </a:spcBef>
                        <a:spcAft>
                          <a:spcPts val="0"/>
                        </a:spcAft>
                      </a:pPr>
                      <a:r>
                        <a:rPr lang="en-US" sz="2000" dirty="0">
                          <a:solidFill>
                            <a:schemeClr val="tx1"/>
                          </a:solidFill>
                          <a:effectLst/>
                          <a:latin typeface="#9Slide03 Roboto Medium" panose="02000000000000000000" pitchFamily="2" charset="0"/>
                          <a:ea typeface="#9Slide03 Roboto Medium" panose="02000000000000000000" pitchFamily="2" charset="0"/>
                        </a:rPr>
                        <a:t>STT</a:t>
                      </a:r>
                      <a:endParaRPr lang="en-US" sz="2000" dirty="0">
                        <a:solidFill>
                          <a:schemeClr val="tx1"/>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rgbClr val="00B050"/>
                    </a:solidFill>
                  </a:tcPr>
                </a:tc>
                <a:tc>
                  <a:txBody>
                    <a:bodyPr/>
                    <a:lstStyle/>
                    <a:p>
                      <a:pPr marL="0" marR="0" algn="ctr">
                        <a:lnSpc>
                          <a:spcPct val="130000"/>
                        </a:lnSpc>
                        <a:spcBef>
                          <a:spcPts val="0"/>
                        </a:spcBef>
                        <a:spcAft>
                          <a:spcPts val="0"/>
                        </a:spcAft>
                      </a:pPr>
                      <a:r>
                        <a:rPr lang="en-US" sz="2000" dirty="0">
                          <a:solidFill>
                            <a:schemeClr val="tx1"/>
                          </a:solidFill>
                          <a:effectLst/>
                          <a:latin typeface="#9Slide03 Roboto Medium" panose="02000000000000000000" pitchFamily="2" charset="0"/>
                          <a:ea typeface="#9Slide03 Roboto Medium" panose="02000000000000000000" pitchFamily="2" charset="0"/>
                        </a:rPr>
                        <a:t>Câu hỏi</a:t>
                      </a:r>
                      <a:endParaRPr lang="en-US" sz="2000" dirty="0">
                        <a:solidFill>
                          <a:schemeClr val="tx1"/>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rgbClr val="00B050"/>
                    </a:solidFill>
                  </a:tcPr>
                </a:tc>
                <a:tc>
                  <a:txBody>
                    <a:bodyPr/>
                    <a:lstStyle/>
                    <a:p>
                      <a:pPr marL="0" marR="0" algn="ctr">
                        <a:lnSpc>
                          <a:spcPct val="130000"/>
                        </a:lnSpc>
                        <a:spcBef>
                          <a:spcPts val="0"/>
                        </a:spcBef>
                        <a:spcAft>
                          <a:spcPts val="0"/>
                        </a:spcAft>
                      </a:pPr>
                      <a:r>
                        <a:rPr lang="en-US" sz="2000" dirty="0" err="1">
                          <a:solidFill>
                            <a:schemeClr val="tx1"/>
                          </a:solidFill>
                          <a:effectLst/>
                          <a:latin typeface="#9Slide03 Roboto Medium" panose="02000000000000000000" pitchFamily="2" charset="0"/>
                          <a:ea typeface="#9Slide03 Roboto Medium" panose="02000000000000000000" pitchFamily="2" charset="0"/>
                        </a:rPr>
                        <a:t>Đáp</a:t>
                      </a:r>
                      <a:r>
                        <a:rPr lang="en-US" sz="2000" dirty="0">
                          <a:solidFill>
                            <a:schemeClr val="tx1"/>
                          </a:solidFill>
                          <a:effectLst/>
                          <a:latin typeface="#9Slide03 Roboto Medium" panose="02000000000000000000" pitchFamily="2" charset="0"/>
                          <a:ea typeface="#9Slide03 Roboto Medium" panose="02000000000000000000" pitchFamily="2" charset="0"/>
                        </a:rPr>
                        <a:t> án</a:t>
                      </a:r>
                      <a:endParaRPr lang="en-US" sz="2000" dirty="0">
                        <a:solidFill>
                          <a:schemeClr val="tx1"/>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rgbClr val="00B050"/>
                    </a:solidFill>
                  </a:tcPr>
                </a:tc>
                <a:extLst>
                  <a:ext uri="{0D108BD9-81ED-4DB2-BD59-A6C34878D82A}">
                    <a16:rowId xmlns:a16="http://schemas.microsoft.com/office/drawing/2014/main" xmlns="" val="3236344383"/>
                  </a:ext>
                </a:extLst>
              </a:tr>
              <a:tr h="202911">
                <a:tc>
                  <a:txBody>
                    <a:bodyPr/>
                    <a:lstStyle/>
                    <a:p>
                      <a:pPr marL="0" marR="0" algn="ctr">
                        <a:lnSpc>
                          <a:spcPct val="140000"/>
                        </a:lnSpc>
                        <a:spcBef>
                          <a:spcPts val="0"/>
                        </a:spcBef>
                        <a:spcAft>
                          <a:spcPts val="0"/>
                        </a:spcAft>
                      </a:pP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9</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algn="just">
                        <a:lnSpc>
                          <a:spcPct val="140000"/>
                        </a:lnSpc>
                        <a:spcBef>
                          <a:spcPts val="0"/>
                        </a:spcBef>
                        <a:spcAft>
                          <a:spcPts val="0"/>
                        </a:spcAft>
                      </a:pP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Những</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dạng</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địa</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hình</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chủ</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yếu</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của</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khu</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vực</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Tây</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Á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là</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algn="just">
                        <a:lnSpc>
                          <a:spcPct val="140000"/>
                        </a:lnSpc>
                        <a:spcBef>
                          <a:spcPts val="0"/>
                        </a:spcBef>
                        <a:spcAft>
                          <a:spcPts val="0"/>
                        </a:spcAft>
                      </a:pPr>
                      <a:r>
                        <a:rPr lang="en-US" sz="2000">
                          <a:solidFill>
                            <a:schemeClr val="accent3">
                              <a:lumMod val="10000"/>
                            </a:schemeClr>
                          </a:solidFill>
                          <a:effectLst/>
                          <a:latin typeface="#9Slide03 Roboto Medium" panose="02000000000000000000" pitchFamily="2" charset="0"/>
                          <a:ea typeface="#9Slide03 Roboto Medium" panose="02000000000000000000" pitchFamily="2" charset="0"/>
                        </a:rPr>
                        <a:t>Núi và sơn nguyên</a:t>
                      </a:r>
                      <a:endParaRPr lang="en-US" sz="200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extLst>
                  <a:ext uri="{0D108BD9-81ED-4DB2-BD59-A6C34878D82A}">
                    <a16:rowId xmlns:a16="http://schemas.microsoft.com/office/drawing/2014/main" xmlns="" val="2999600494"/>
                  </a:ext>
                </a:extLst>
              </a:tr>
              <a:tr h="202911">
                <a:tc>
                  <a:txBody>
                    <a:bodyPr/>
                    <a:lstStyle/>
                    <a:p>
                      <a:pPr marL="0" marR="0" algn="ctr">
                        <a:lnSpc>
                          <a:spcPct val="140000"/>
                        </a:lnSpc>
                        <a:spcBef>
                          <a:spcPts val="0"/>
                        </a:spcBef>
                        <a:spcAft>
                          <a:spcPts val="0"/>
                        </a:spcAft>
                      </a:pP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10</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algn="just">
                        <a:lnSpc>
                          <a:spcPct val="140000"/>
                        </a:lnSpc>
                        <a:spcBef>
                          <a:spcPts val="0"/>
                        </a:spcBef>
                        <a:spcAft>
                          <a:spcPts val="0"/>
                        </a:spcAft>
                      </a:pP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Loại</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rừng</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nào</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chủ</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yếu</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ở </a:t>
                      </a:r>
                      <a:r>
                        <a:rPr lang="en-US" sz="2000" dirty="0" err="1" smtClean="0">
                          <a:solidFill>
                            <a:schemeClr val="accent3">
                              <a:lumMod val="10000"/>
                            </a:schemeClr>
                          </a:solidFill>
                          <a:effectLst/>
                          <a:latin typeface="#9Slide03 Roboto Medium" panose="02000000000000000000" pitchFamily="2" charset="0"/>
                          <a:ea typeface="#9Slide03 Roboto Medium" panose="02000000000000000000" pitchFamily="2" charset="0"/>
                        </a:rPr>
                        <a:t>Đông</a:t>
                      </a: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rPr>
                        <a:t> Nam Á?</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algn="just">
                        <a:lnSpc>
                          <a:spcPct val="140000"/>
                        </a:lnSpc>
                        <a:spcBef>
                          <a:spcPts val="0"/>
                        </a:spcBef>
                        <a:spcAft>
                          <a:spcPts val="0"/>
                        </a:spcAft>
                      </a:pPr>
                      <a:r>
                        <a:rPr lang="en-US" sz="2000">
                          <a:solidFill>
                            <a:schemeClr val="accent3">
                              <a:lumMod val="10000"/>
                            </a:schemeClr>
                          </a:solidFill>
                          <a:effectLst/>
                          <a:latin typeface="#9Slide03 Roboto Medium" panose="02000000000000000000" pitchFamily="2" charset="0"/>
                          <a:ea typeface="#9Slide03 Roboto Medium" panose="02000000000000000000" pitchFamily="2" charset="0"/>
                        </a:rPr>
                        <a:t>Rừng mưa nhiệt đới</a:t>
                      </a:r>
                      <a:endParaRPr lang="en-US" sz="200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extLst>
                  <a:ext uri="{0D108BD9-81ED-4DB2-BD59-A6C34878D82A}">
                    <a16:rowId xmlns:a16="http://schemas.microsoft.com/office/drawing/2014/main" xmlns="" val="3998905802"/>
                  </a:ext>
                </a:extLst>
              </a:tr>
              <a:tr h="202911">
                <a:tc>
                  <a:txBody>
                    <a:bodyPr/>
                    <a:lstStyle/>
                    <a:p>
                      <a:pPr marL="0" marR="0" algn="ctr">
                        <a:lnSpc>
                          <a:spcPct val="140000"/>
                        </a:lnSpc>
                        <a:spcBef>
                          <a:spcPts val="0"/>
                        </a:spcBef>
                        <a:spcAft>
                          <a:spcPts val="0"/>
                        </a:spcAft>
                      </a:pP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11</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algn="just">
                        <a:lnSpc>
                          <a:spcPct val="140000"/>
                        </a:lnSpc>
                        <a:spcBef>
                          <a:spcPts val="0"/>
                        </a:spcBef>
                        <a:spcAft>
                          <a:spcPts val="0"/>
                        </a:spcAft>
                      </a:pP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Sơn</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nguyên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Đê</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-can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thuộc</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khu</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vực</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nào?</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algn="just">
                        <a:lnSpc>
                          <a:spcPct val="140000"/>
                        </a:lnSpc>
                        <a:spcBef>
                          <a:spcPts val="0"/>
                        </a:spcBef>
                        <a:spcAft>
                          <a:spcPts val="0"/>
                        </a:spcAft>
                      </a:pPr>
                      <a:r>
                        <a:rPr lang="en-US" sz="2000">
                          <a:solidFill>
                            <a:schemeClr val="accent3">
                              <a:lumMod val="10000"/>
                            </a:schemeClr>
                          </a:solidFill>
                          <a:effectLst/>
                          <a:latin typeface="#9Slide03 Roboto Medium" panose="02000000000000000000" pitchFamily="2" charset="0"/>
                          <a:ea typeface="#9Slide03 Roboto Medium" panose="02000000000000000000" pitchFamily="2" charset="0"/>
                        </a:rPr>
                        <a:t>Nam Á</a:t>
                      </a:r>
                      <a:endParaRPr lang="en-US" sz="200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extLst>
                  <a:ext uri="{0D108BD9-81ED-4DB2-BD59-A6C34878D82A}">
                    <a16:rowId xmlns:a16="http://schemas.microsoft.com/office/drawing/2014/main" xmlns="" val="3561422605"/>
                  </a:ext>
                </a:extLst>
              </a:tr>
              <a:tr h="405822">
                <a:tc>
                  <a:txBody>
                    <a:bodyPr/>
                    <a:lstStyle/>
                    <a:p>
                      <a:pPr marL="0" marR="0" algn="ctr">
                        <a:lnSpc>
                          <a:spcPct val="140000"/>
                        </a:lnSpc>
                        <a:spcBef>
                          <a:spcPts val="0"/>
                        </a:spcBef>
                        <a:spcAft>
                          <a:spcPts val="0"/>
                        </a:spcAft>
                      </a:pP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12</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algn="just">
                        <a:lnSpc>
                          <a:spcPct val="140000"/>
                        </a:lnSpc>
                        <a:spcBef>
                          <a:spcPts val="0"/>
                        </a:spcBef>
                        <a:spcAft>
                          <a:spcPts val="0"/>
                        </a:spcAft>
                      </a:pP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Khu</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vực</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Trung Á có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khí</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hậu</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gì</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algn="just">
                        <a:lnSpc>
                          <a:spcPct val="140000"/>
                        </a:lnSpc>
                        <a:spcBef>
                          <a:spcPts val="0"/>
                        </a:spcBef>
                        <a:spcAft>
                          <a:spcPts val="0"/>
                        </a:spcAft>
                      </a:pPr>
                      <a:r>
                        <a:rPr lang="en-US" sz="2000">
                          <a:solidFill>
                            <a:schemeClr val="accent3">
                              <a:lumMod val="10000"/>
                            </a:schemeClr>
                          </a:solidFill>
                          <a:effectLst/>
                          <a:latin typeface="#9Slide03 Roboto Medium" panose="02000000000000000000" pitchFamily="2" charset="0"/>
                          <a:ea typeface="#9Slide03 Roboto Medium" panose="02000000000000000000" pitchFamily="2" charset="0"/>
                        </a:rPr>
                        <a:t>Ôn đới lục địa</a:t>
                      </a:r>
                      <a:endParaRPr lang="en-US" sz="200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extLst>
                  <a:ext uri="{0D108BD9-81ED-4DB2-BD59-A6C34878D82A}">
                    <a16:rowId xmlns:a16="http://schemas.microsoft.com/office/drawing/2014/main" xmlns="" val="2268439776"/>
                  </a:ext>
                </a:extLst>
              </a:tr>
              <a:tr h="202911">
                <a:tc>
                  <a:txBody>
                    <a:bodyPr/>
                    <a:lstStyle/>
                    <a:p>
                      <a:pPr marL="0" marR="0" algn="ctr">
                        <a:lnSpc>
                          <a:spcPct val="140000"/>
                        </a:lnSpc>
                        <a:spcBef>
                          <a:spcPts val="0"/>
                        </a:spcBef>
                        <a:spcAft>
                          <a:spcPts val="0"/>
                        </a:spcAft>
                      </a:pP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13</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algn="just">
                        <a:lnSpc>
                          <a:spcPct val="140000"/>
                        </a:lnSpc>
                        <a:spcBef>
                          <a:spcPts val="0"/>
                        </a:spcBef>
                        <a:spcAft>
                          <a:spcPts val="0"/>
                        </a:spcAft>
                      </a:pP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Sông</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ngòi</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khu</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vực</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Tây</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Á có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đặc</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điểm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gì</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algn="just">
                        <a:lnSpc>
                          <a:spcPct val="140000"/>
                        </a:lnSpc>
                        <a:spcBef>
                          <a:spcPts val="0"/>
                        </a:spcBef>
                        <a:spcAft>
                          <a:spcPts val="0"/>
                        </a:spcAft>
                      </a:pP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Kém</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phát</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triển</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nguồn</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nước</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rất</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hiếm</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extLst>
                  <a:ext uri="{0D108BD9-81ED-4DB2-BD59-A6C34878D82A}">
                    <a16:rowId xmlns:a16="http://schemas.microsoft.com/office/drawing/2014/main" xmlns="" val="11192728"/>
                  </a:ext>
                </a:extLst>
              </a:tr>
              <a:tr h="202911">
                <a:tc>
                  <a:txBody>
                    <a:bodyPr/>
                    <a:lstStyle/>
                    <a:p>
                      <a:pPr marL="0" marR="0" algn="ctr">
                        <a:lnSpc>
                          <a:spcPct val="140000"/>
                        </a:lnSpc>
                        <a:spcBef>
                          <a:spcPts val="0"/>
                        </a:spcBef>
                        <a:spcAft>
                          <a:spcPts val="0"/>
                        </a:spcAft>
                      </a:pP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14</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algn="just">
                        <a:lnSpc>
                          <a:spcPct val="140000"/>
                        </a:lnSpc>
                        <a:spcBef>
                          <a:spcPts val="0"/>
                        </a:spcBef>
                        <a:spcAft>
                          <a:spcPts val="0"/>
                        </a:spcAft>
                      </a:pP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Thảm</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thực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vật</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chủ</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yếu</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ở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khu</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vực</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Nam Á là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gì</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algn="just">
                        <a:lnSpc>
                          <a:spcPct val="140000"/>
                        </a:lnSpc>
                        <a:spcBef>
                          <a:spcPts val="0"/>
                        </a:spcBef>
                        <a:spcAft>
                          <a:spcPts val="0"/>
                        </a:spcAft>
                      </a:pP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Rừng</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nhiệt</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đới</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gió</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mùa</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và</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xa</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van</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extLst>
                  <a:ext uri="{0D108BD9-81ED-4DB2-BD59-A6C34878D82A}">
                    <a16:rowId xmlns:a16="http://schemas.microsoft.com/office/drawing/2014/main" xmlns="" val="3226270038"/>
                  </a:ext>
                </a:extLst>
              </a:tr>
              <a:tr h="202911">
                <a:tc>
                  <a:txBody>
                    <a:bodyPr/>
                    <a:lstStyle/>
                    <a:p>
                      <a:pPr marL="0" marR="0" algn="ctr">
                        <a:lnSpc>
                          <a:spcPct val="140000"/>
                        </a:lnSpc>
                        <a:spcBef>
                          <a:spcPts val="0"/>
                        </a:spcBef>
                        <a:spcAft>
                          <a:spcPts val="0"/>
                        </a:spcAft>
                      </a:pP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15</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algn="just">
                        <a:lnSpc>
                          <a:spcPct val="140000"/>
                        </a:lnSpc>
                        <a:spcBef>
                          <a:spcPts val="0"/>
                        </a:spcBef>
                        <a:spcAft>
                          <a:spcPts val="0"/>
                        </a:spcAft>
                      </a:pP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Khu</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vực</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Đông Nam Á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gồm</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mấy</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bộ</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phận</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algn="just">
                        <a:lnSpc>
                          <a:spcPct val="140000"/>
                        </a:lnSpc>
                        <a:spcBef>
                          <a:spcPts val="0"/>
                        </a:spcBef>
                        <a:spcAft>
                          <a:spcPts val="0"/>
                        </a:spcAft>
                      </a:pP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2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phần</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đất</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liền</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và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phần</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hải</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đảo</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extLst>
                  <a:ext uri="{0D108BD9-81ED-4DB2-BD59-A6C34878D82A}">
                    <a16:rowId xmlns:a16="http://schemas.microsoft.com/office/drawing/2014/main" xmlns="" val="2144304943"/>
                  </a:ext>
                </a:extLst>
              </a:tr>
              <a:tr h="202911">
                <a:tc>
                  <a:txBody>
                    <a:bodyPr/>
                    <a:lstStyle/>
                    <a:p>
                      <a:pPr marL="0" marR="0" algn="ctr">
                        <a:lnSpc>
                          <a:spcPct val="140000"/>
                        </a:lnSpc>
                        <a:spcBef>
                          <a:spcPts val="0"/>
                        </a:spcBef>
                        <a:spcAft>
                          <a:spcPts val="0"/>
                        </a:spcAft>
                      </a:pPr>
                      <a:r>
                        <a:rPr lang="en-US" sz="2000" dirty="0" smtClean="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rPr>
                        <a:t>16</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algn="just">
                        <a:lnSpc>
                          <a:spcPct val="140000"/>
                        </a:lnSpc>
                        <a:spcBef>
                          <a:spcPts val="0"/>
                        </a:spcBef>
                        <a:spcAft>
                          <a:spcPts val="0"/>
                        </a:spcAft>
                      </a:pP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Hệ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thống</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núi Hi-ma-lay-a có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hướng</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nào?</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tc>
                  <a:txBody>
                    <a:bodyPr/>
                    <a:lstStyle/>
                    <a:p>
                      <a:pPr marL="0" marR="0" algn="just">
                        <a:lnSpc>
                          <a:spcPct val="140000"/>
                        </a:lnSpc>
                        <a:spcBef>
                          <a:spcPts val="0"/>
                        </a:spcBef>
                        <a:spcAft>
                          <a:spcPts val="0"/>
                        </a:spcAft>
                      </a:pP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Tây</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a:t>
                      </a:r>
                      <a:r>
                        <a:rPr lang="en-US" sz="2000" dirty="0" err="1">
                          <a:solidFill>
                            <a:schemeClr val="accent3">
                              <a:lumMod val="10000"/>
                            </a:schemeClr>
                          </a:solidFill>
                          <a:effectLst/>
                          <a:latin typeface="#9Slide03 Roboto Medium" panose="02000000000000000000" pitchFamily="2" charset="0"/>
                          <a:ea typeface="#9Slide03 Roboto Medium" panose="02000000000000000000" pitchFamily="2" charset="0"/>
                        </a:rPr>
                        <a:t>Bắc</a:t>
                      </a:r>
                      <a:r>
                        <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rPr>
                        <a:t> – Đông Nam</a:t>
                      </a:r>
                      <a:endParaRPr lang="en-US" sz="2000" dirty="0">
                        <a:solidFill>
                          <a:schemeClr val="accent3">
                            <a:lumMod val="10000"/>
                          </a:schemeClr>
                        </a:solidFill>
                        <a:effectLst/>
                        <a:latin typeface="#9Slide03 Roboto Medium" panose="02000000000000000000" pitchFamily="2" charset="0"/>
                        <a:ea typeface="#9Slide03 Roboto Medium" panose="02000000000000000000" pitchFamily="2" charset="0"/>
                        <a:cs typeface="Times New Roman" panose="02020603050405020304" pitchFamily="18" charset="0"/>
                      </a:endParaRPr>
                    </a:p>
                  </a:txBody>
                  <a:tcPr marL="60958" marR="60958" marT="0" marB="0">
                    <a:solidFill>
                      <a:schemeClr val="tx1"/>
                    </a:solidFill>
                  </a:tcPr>
                </a:tc>
                <a:extLst>
                  <a:ext uri="{0D108BD9-81ED-4DB2-BD59-A6C34878D82A}">
                    <a16:rowId xmlns:a16="http://schemas.microsoft.com/office/drawing/2014/main" xmlns="" val="2462999034"/>
                  </a:ext>
                </a:extLst>
              </a:tr>
            </a:tbl>
          </a:graphicData>
        </a:graphic>
      </p:graphicFrame>
      <p:sp>
        <p:nvSpPr>
          <p:cNvPr id="4" name="Rectangle 3"/>
          <p:cNvSpPr/>
          <p:nvPr/>
        </p:nvSpPr>
        <p:spPr>
          <a:xfrm>
            <a:off x="3064413" y="449463"/>
            <a:ext cx="6096000" cy="1200329"/>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i="0" u="none" strike="noStrike" kern="1200" cap="none" spc="0" normalizeH="0" baseline="0" noProof="0" dirty="0" smtClean="0">
                <a:ln>
                  <a:noFill/>
                </a:ln>
                <a:solidFill>
                  <a:srgbClr val="FFFF00"/>
                </a:solidFill>
                <a:effectLst/>
                <a:uLnTx/>
                <a:uFillTx/>
                <a:latin typeface="#9Slide03 BoosterNextFYBlack" panose="02000A03000000020004" pitchFamily="2" charset="0"/>
                <a:ea typeface="+mn-ea"/>
                <a:cs typeface="+mn-cs"/>
              </a:rPr>
              <a:t>CÂU</a:t>
            </a:r>
            <a:r>
              <a:rPr kumimoji="0" lang="en" sz="3600" b="1" i="0" u="none" strike="noStrike" kern="1200" cap="none" spc="0" normalizeH="0" noProof="0" dirty="0" smtClean="0">
                <a:ln>
                  <a:noFill/>
                </a:ln>
                <a:solidFill>
                  <a:srgbClr val="FFFF00"/>
                </a:solidFill>
                <a:effectLst/>
                <a:uLnTx/>
                <a:uFillTx/>
                <a:latin typeface="#9Slide03 BoosterNextFYBlack" panose="02000A03000000020004" pitchFamily="2" charset="0"/>
                <a:ea typeface="+mn-ea"/>
                <a:cs typeface="+mn-cs"/>
              </a:rPr>
              <a:t> HỎI TRÒ CHƠI BINGO</a:t>
            </a:r>
            <a:endParaRPr kumimoji="0" lang="en-US" sz="3600" b="0" i="0" u="none" strike="noStrike" kern="1200" cap="none" spc="0" normalizeH="0" baseline="0" noProof="0" dirty="0" smtClean="0">
              <a:ln>
                <a:noFill/>
              </a:ln>
              <a:solidFill>
                <a:srgbClr val="FFFF00"/>
              </a:solidFill>
              <a:effectLst/>
              <a:uLnTx/>
              <a:uFillTx/>
              <a:latin typeface="Arial"/>
              <a:ea typeface="+mn-ea"/>
              <a:cs typeface="+mn-cs"/>
            </a:endParaRPr>
          </a:p>
        </p:txBody>
      </p:sp>
    </p:spTree>
    <p:extLst>
      <p:ext uri="{BB962C8B-B14F-4D97-AF65-F5344CB8AC3E}">
        <p14:creationId xmlns:p14="http://schemas.microsoft.com/office/powerpoint/2010/main" val="21357341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3" name="组合 92"/>
          <p:cNvGrpSpPr/>
          <p:nvPr/>
        </p:nvGrpSpPr>
        <p:grpSpPr>
          <a:xfrm>
            <a:off x="3149612" y="627079"/>
            <a:ext cx="5892799"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1306943"/>
              <a:endParaRPr lang="zh-CN" altLang="en-US" sz="2600">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6943"/>
              <a:endParaRPr lang="zh-CN" altLang="en-US" sz="2600">
                <a:solidFill>
                  <a:prstClr val="white"/>
                </a:solidFill>
              </a:endParaRPr>
            </a:p>
          </p:txBody>
        </p:sp>
      </p:grpSp>
      <p:sp>
        <p:nvSpPr>
          <p:cNvPr id="2" name="Rectangle 1"/>
          <p:cNvSpPr/>
          <p:nvPr/>
        </p:nvSpPr>
        <p:spPr>
          <a:xfrm>
            <a:off x="304800" y="2254073"/>
            <a:ext cx="11480800" cy="3710850"/>
          </a:xfrm>
          <a:prstGeom prst="rect">
            <a:avLst/>
          </a:prstGeom>
        </p:spPr>
        <p:txBody>
          <a:bodyPr wrap="square" lIns="108797" tIns="54401" rIns="108797" bIns="54401">
            <a:spAutoFit/>
          </a:bodyPr>
          <a:lstStyle/>
          <a:p>
            <a:pPr algn="just" defTabSz="1306943" fontAlgn="base">
              <a:spcBef>
                <a:spcPct val="0"/>
              </a:spcBef>
              <a:spcAft>
                <a:spcPct val="0"/>
              </a:spcAft>
            </a:pPr>
            <a:r>
              <a:rPr lang="en-US" sz="3900" b="1" dirty="0">
                <a:latin typeface="Times New Roman" pitchFamily="18" charset="0"/>
                <a:ea typeface="Calibri"/>
                <a:cs typeface="Times New Roman" pitchFamily="18" charset="0"/>
              </a:rPr>
              <a:t>- </a:t>
            </a:r>
            <a:r>
              <a:rPr lang="vi-VN" sz="3900" b="1" dirty="0">
                <a:latin typeface="Times New Roman" pitchFamily="18" charset="0"/>
                <a:ea typeface="Calibri"/>
                <a:cs typeface="Times New Roman" pitchFamily="18" charset="0"/>
              </a:rPr>
              <a:t>Luật chơi: </a:t>
            </a:r>
            <a:r>
              <a:rPr lang="vi-VN" sz="3900" b="1" i="1" dirty="0">
                <a:latin typeface="Times New Roman" pitchFamily="18" charset="0"/>
                <a:ea typeface="Calibri"/>
                <a:cs typeface="Times New Roman" pitchFamily="18" charset="0"/>
              </a:rPr>
              <a:t>Có 1 bộ câu hỏi gồn </a:t>
            </a:r>
            <a:r>
              <a:rPr lang="en-US" sz="3900" b="1" i="1" dirty="0" smtClean="0">
                <a:latin typeface="Times New Roman" pitchFamily="18" charset="0"/>
                <a:ea typeface="Calibri"/>
                <a:cs typeface="Times New Roman" pitchFamily="18" charset="0"/>
              </a:rPr>
              <a:t>10</a:t>
            </a:r>
            <a:r>
              <a:rPr lang="vi-VN" sz="3900" b="1" i="1" dirty="0" smtClean="0">
                <a:latin typeface="Times New Roman" pitchFamily="18" charset="0"/>
                <a:ea typeface="Calibri"/>
                <a:cs typeface="Times New Roman" pitchFamily="18" charset="0"/>
              </a:rPr>
              <a:t> </a:t>
            </a:r>
            <a:r>
              <a:rPr lang="vi-VN" sz="3900" b="1" i="1" dirty="0">
                <a:latin typeface="Times New Roman" pitchFamily="18" charset="0"/>
                <a:ea typeface="Calibri"/>
                <a:cs typeface="Times New Roman" pitchFamily="18" charset="0"/>
              </a:rPr>
              <a:t>câu. HS trả lời vào bảng. Nếu HS trả lời đúng thì được trả lời câu tiếp theo, ngược lại HS không trả lời đúng sẽ phải dừng cuộc chơi. Những HS còn lại cuối cùng trả lời đúng câu hỏi được vinh danh là những người xuất sắc nhất và giành chiến thắng. </a:t>
            </a:r>
            <a:endParaRPr lang="en-US" sz="3900" b="1" i="1" dirty="0">
              <a:latin typeface="Times New Roman" pitchFamily="18" charset="0"/>
              <a:cs typeface="Times New Roman" pitchFamily="18" charset="0"/>
            </a:endParaRPr>
          </a:p>
        </p:txBody>
      </p:sp>
      <p:sp>
        <p:nvSpPr>
          <p:cNvPr id="3" name="Rectangle 2"/>
          <p:cNvSpPr/>
          <p:nvPr/>
        </p:nvSpPr>
        <p:spPr>
          <a:xfrm>
            <a:off x="2032003" y="1283835"/>
            <a:ext cx="8229599" cy="744718"/>
          </a:xfrm>
          <a:prstGeom prst="rect">
            <a:avLst/>
          </a:prstGeom>
        </p:spPr>
        <p:txBody>
          <a:bodyPr wrap="square" lIns="108797" tIns="54401" rIns="108797" bIns="54401">
            <a:spAutoFit/>
          </a:bodyPr>
          <a:lstStyle/>
          <a:p>
            <a:pPr indent="543977" algn="ctr" defTabSz="1306943" fontAlgn="base">
              <a:lnSpc>
                <a:spcPct val="115000"/>
              </a:lnSpc>
              <a:spcBef>
                <a:spcPct val="0"/>
              </a:spcBef>
            </a:pPr>
            <a:r>
              <a:rPr lang="vi-VN" sz="3900" b="1">
                <a:solidFill>
                  <a:srgbClr val="0000FF"/>
                </a:solidFill>
                <a:latin typeface="Times New Roman" pitchFamily="18" charset="0"/>
                <a:ea typeface="Calibri"/>
                <a:cs typeface="Times New Roman" pitchFamily="18" charset="0"/>
              </a:rPr>
              <a:t>Trò chơi “Rung chuông Vàng”</a:t>
            </a:r>
            <a:endParaRPr lang="en-US" sz="3900" b="1">
              <a:solidFill>
                <a:srgbClr val="0000FF"/>
              </a:solidFill>
              <a:latin typeface="Times New Roman" pitchFamily="18" charset="0"/>
              <a:ea typeface="Calibri"/>
              <a:cs typeface="Times New Roman" pitchFamily="18" charset="0"/>
            </a:endParaRPr>
          </a:p>
        </p:txBody>
      </p:sp>
      <p:sp>
        <p:nvSpPr>
          <p:cNvPr id="9" name="Rectangle 8"/>
          <p:cNvSpPr/>
          <p:nvPr/>
        </p:nvSpPr>
        <p:spPr>
          <a:xfrm>
            <a:off x="2902136" y="631952"/>
            <a:ext cx="6096000" cy="646331"/>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i="0" u="none" strike="noStrike" kern="1200" cap="none" spc="0" normalizeH="0" baseline="0" noProof="0" dirty="0" smtClean="0">
                <a:ln>
                  <a:noFill/>
                </a:ln>
                <a:solidFill>
                  <a:srgbClr val="FF0000"/>
                </a:solidFill>
                <a:effectLst/>
                <a:uLnTx/>
                <a:uFillTx/>
                <a:latin typeface="#9Slide03 BoosterNextFYBlack" panose="02000A03000000020004" pitchFamily="2" charset="0"/>
                <a:ea typeface="+mn-ea"/>
                <a:cs typeface="+mn-cs"/>
              </a:rPr>
              <a:t>LUYỆN</a:t>
            </a:r>
            <a:r>
              <a:rPr kumimoji="0" lang="en" sz="3600" b="1" i="0" u="none" strike="noStrike" kern="1200" cap="none" spc="0" normalizeH="0" noProof="0" dirty="0" smtClean="0">
                <a:ln>
                  <a:noFill/>
                </a:ln>
                <a:solidFill>
                  <a:srgbClr val="FF0000"/>
                </a:solidFill>
                <a:effectLst/>
                <a:uLnTx/>
                <a:uFillTx/>
                <a:latin typeface="#9Slide03 BoosterNextFYBlack" panose="02000A03000000020004" pitchFamily="2" charset="0"/>
                <a:ea typeface="+mn-ea"/>
                <a:cs typeface="+mn-cs"/>
              </a:rPr>
              <a:t> TẬP</a:t>
            </a:r>
            <a:endParaRPr kumimoji="0" lang="en-US" sz="3600" b="0" i="0" u="none" strike="noStrike" kern="1200" cap="none" spc="0" normalizeH="0" baseline="0" noProof="0" dirty="0" smtClean="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1030073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AutoShape 3"/>
          <p:cNvSpPr>
            <a:spLocks noChangeArrowheads="1"/>
          </p:cNvSpPr>
          <p:nvPr/>
        </p:nvSpPr>
        <p:spPr bwMode="auto">
          <a:xfrm>
            <a:off x="405586" y="227795"/>
            <a:ext cx="11380829" cy="6388301"/>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vi-VN" b="0"/>
          </a:p>
        </p:txBody>
      </p:sp>
      <p:grpSp>
        <p:nvGrpSpPr>
          <p:cNvPr id="2052" name="Group 4"/>
          <p:cNvGrpSpPr>
            <a:grpSpLocks/>
          </p:cNvGrpSpPr>
          <p:nvPr/>
        </p:nvGrpSpPr>
        <p:grpSpPr bwMode="auto">
          <a:xfrm>
            <a:off x="1184996" y="5372303"/>
            <a:ext cx="9787806" cy="1028095"/>
            <a:chOff x="560" y="3384"/>
            <a:chExt cx="4624" cy="648"/>
          </a:xfrm>
        </p:grpSpPr>
        <p:pic>
          <p:nvPicPr>
            <p:cNvPr id="2063" name="Picture 5" descr="440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648" y="3646"/>
              <a:ext cx="67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4" name="Picture 6" descr="4635"/>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800" y="3568"/>
              <a:ext cx="384"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7" descr="boo7"/>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560" y="3384"/>
              <a:ext cx="768"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descr="email001"/>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384" y="3591"/>
              <a:ext cx="640" cy="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et5"/>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376" y="3384"/>
              <a:ext cx="365" cy="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glob_anm"/>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080" y="3520"/>
              <a:ext cx="512"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ani53"/>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416" y="3472"/>
              <a:ext cx="256" cy="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0" name="Picture 12" descr="mu37"/>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789" y="3386"/>
              <a:ext cx="691"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53" name="Group 13"/>
          <p:cNvGrpSpPr>
            <a:grpSpLocks/>
          </p:cNvGrpSpPr>
          <p:nvPr/>
        </p:nvGrpSpPr>
        <p:grpSpPr bwMode="auto">
          <a:xfrm>
            <a:off x="403143" y="304398"/>
            <a:ext cx="11336850" cy="1904999"/>
            <a:chOff x="191" y="192"/>
            <a:chExt cx="5355" cy="1200"/>
          </a:xfrm>
        </p:grpSpPr>
        <p:pic>
          <p:nvPicPr>
            <p:cNvPr id="2059" name="Picture 14" descr="an30"/>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2112" y="192"/>
              <a:ext cx="1392" cy="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5" descr="33"/>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16" y="1344"/>
              <a:ext cx="5328"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6" descr="13"/>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rot="720688">
              <a:off x="191" y="696"/>
              <a:ext cx="18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2" name="Picture 17" descr="13"/>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rot="20830273" flipH="1">
              <a:off x="3818" y="681"/>
              <a:ext cx="172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66" name="WordArt 18"/>
          <p:cNvSpPr>
            <a:spLocks noChangeArrowheads="1" noChangeShapeType="1" noTextEdit="1"/>
          </p:cNvSpPr>
          <p:nvPr/>
        </p:nvSpPr>
        <p:spPr bwMode="auto">
          <a:xfrm>
            <a:off x="1524612" y="3505604"/>
            <a:ext cx="9448190" cy="1219603"/>
          </a:xfrm>
          <a:prstGeom prst="rect">
            <a:avLst/>
          </a:prstGeom>
        </p:spPr>
        <p:txBody>
          <a:bodyPr wrap="none" lIns="130750" tIns="65375" rIns="130750" bIns="65375" fromWordArt="1">
            <a:prstTxWarp prst="textPlain">
              <a:avLst>
                <a:gd name="adj" fmla="val 50000"/>
              </a:avLst>
            </a:prstTxWarp>
          </a:bodyPr>
          <a:lstStyle/>
          <a:p>
            <a:r>
              <a:rPr lang="en-GB" sz="4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RUNG CHUÔNG VÀNG</a:t>
            </a:r>
          </a:p>
        </p:txBody>
      </p:sp>
      <p:sp>
        <p:nvSpPr>
          <p:cNvPr id="2067" name="Text Box 19"/>
          <p:cNvSpPr txBox="1">
            <a:spLocks noChangeArrowheads="1"/>
          </p:cNvSpPr>
          <p:nvPr/>
        </p:nvSpPr>
        <p:spPr bwMode="auto">
          <a:xfrm>
            <a:off x="1421993" y="2362604"/>
            <a:ext cx="9245396" cy="925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p>
            <a:pPr>
              <a:spcBef>
                <a:spcPct val="50000"/>
              </a:spcBef>
              <a:defRPr/>
            </a:pPr>
            <a:r>
              <a:rPr lang="en-US" sz="5300" dirty="0" err="1" smtClean="0">
                <a:solidFill>
                  <a:srgbClr val="FF0000"/>
                </a:solidFill>
                <a:effectLst>
                  <a:outerShdw blurRad="38100" dist="38100" dir="2700000" algn="tl">
                    <a:srgbClr val="000000"/>
                  </a:outerShdw>
                </a:effectLst>
                <a:latin typeface=".VnBlackH" pitchFamily="34" charset="0"/>
              </a:rPr>
              <a:t>Trò</a:t>
            </a:r>
            <a:r>
              <a:rPr lang="en-US" sz="5300" dirty="0" smtClean="0">
                <a:solidFill>
                  <a:srgbClr val="FF0000"/>
                </a:solidFill>
                <a:effectLst>
                  <a:outerShdw blurRad="38100" dist="38100" dir="2700000" algn="tl">
                    <a:srgbClr val="000000"/>
                  </a:outerShdw>
                </a:effectLst>
                <a:latin typeface=".VnBlackH" pitchFamily="34" charset="0"/>
              </a:rPr>
              <a:t> </a:t>
            </a:r>
            <a:r>
              <a:rPr lang="en-US" sz="5300" dirty="0" err="1" smtClean="0">
                <a:solidFill>
                  <a:srgbClr val="FF0000"/>
                </a:solidFill>
                <a:effectLst>
                  <a:outerShdw blurRad="38100" dist="38100" dir="2700000" algn="tl">
                    <a:srgbClr val="000000"/>
                  </a:outerShdw>
                </a:effectLst>
                <a:latin typeface=".VnBlackH" pitchFamily="34" charset="0"/>
              </a:rPr>
              <a:t>chơi</a:t>
            </a:r>
            <a:endParaRPr lang="en-US" sz="5300" dirty="0">
              <a:solidFill>
                <a:srgbClr val="FF0000"/>
              </a:solidFill>
              <a:effectLst>
                <a:outerShdw blurRad="38100" dist="38100" dir="2700000" algn="tl">
                  <a:srgbClr val="000000"/>
                </a:outerShdw>
              </a:effectLst>
              <a:latin typeface=".VnBlackH" pitchFamily="34" charset="0"/>
            </a:endParaRPr>
          </a:p>
        </p:txBody>
      </p:sp>
      <p:pic>
        <p:nvPicPr>
          <p:cNvPr id="2068" name="8. Ket thuc cau hoi.wav">
            <a:hlinkClick r:id="" action="ppaction://media"/>
          </p:cNvPr>
          <p:cNvPicPr>
            <a:picLocks noRot="1" noChangeAspect="1" noChangeArrowheads="1"/>
          </p:cNvPicPr>
          <p:nvPr>
            <a:audioFile r:link="rId1"/>
          </p:nvPr>
        </p:nvPicPr>
        <p:blipFill>
          <a:blip r:embed="rId17">
            <a:extLst>
              <a:ext uri="{28A0092B-C50C-407E-A947-70E740481C1C}">
                <a14:useLocalDpi xmlns:a14="http://schemas.microsoft.com/office/drawing/2010/main" val="0"/>
              </a:ext>
            </a:extLst>
          </a:blip>
          <a:srcRect/>
          <a:stretch>
            <a:fillRect/>
          </a:stretch>
        </p:blipFill>
        <p:spPr bwMode="auto">
          <a:xfrm>
            <a:off x="202794" y="1"/>
            <a:ext cx="102618" cy="7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9" name="beep3607.wav">
            <a:hlinkClick r:id="" action="ppaction://media"/>
          </p:cNvPr>
          <p:cNvPicPr>
            <a:picLocks noRot="1" noChangeAspect="1" noChangeArrowheads="1"/>
          </p:cNvPicPr>
          <p:nvPr>
            <a:wavAudioFile r:embed="rId2" name="beep.wav"/>
          </p:nvPr>
        </p:nvPicPr>
        <p:blipFill>
          <a:blip r:embed="rId17">
            <a:extLst>
              <a:ext uri="{28A0092B-C50C-407E-A947-70E740481C1C}">
                <a14:useLocalDpi xmlns:a14="http://schemas.microsoft.com/office/drawing/2010/main" val="0"/>
              </a:ext>
            </a:extLst>
          </a:blip>
          <a:srcRect/>
          <a:stretch>
            <a:fillRect/>
          </a:stretch>
        </p:blipFill>
        <p:spPr bwMode="auto">
          <a:xfrm>
            <a:off x="1" y="1"/>
            <a:ext cx="102618" cy="7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1" name="chaomung.wav">
            <a:hlinkClick r:id="" action="ppaction://media"/>
          </p:cNvPr>
          <p:cNvPicPr>
            <a:picLocks noRot="1" noChangeAspect="1" noChangeArrowheads="1"/>
          </p:cNvPicPr>
          <p:nvPr>
            <a:audioFile r:link="rId3"/>
          </p:nvPr>
        </p:nvPicPr>
        <p:blipFill>
          <a:blip r:embed="rId17">
            <a:extLst>
              <a:ext uri="{28A0092B-C50C-407E-A947-70E740481C1C}">
                <a14:useLocalDpi xmlns:a14="http://schemas.microsoft.com/office/drawing/2010/main" val="0"/>
              </a:ext>
            </a:extLst>
          </a:blip>
          <a:srcRect/>
          <a:stretch>
            <a:fillRect/>
          </a:stretch>
        </p:blipFill>
        <p:spPr bwMode="auto">
          <a:xfrm>
            <a:off x="1" y="6172604"/>
            <a:ext cx="102618" cy="7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2641193"/>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67"/>
                                        </p:tgtEl>
                                        <p:attrNameLst>
                                          <p:attrName>style.visibility</p:attrName>
                                        </p:attrNameLst>
                                      </p:cBhvr>
                                      <p:to>
                                        <p:strVal val="visible"/>
                                      </p:to>
                                    </p:set>
                                    <p:anim calcmode="lin" valueType="num">
                                      <p:cBhvr>
                                        <p:cTn id="7" dur="3000" fill="hold"/>
                                        <p:tgtEl>
                                          <p:spTgt spid="2067"/>
                                        </p:tgtEl>
                                        <p:attrNameLst>
                                          <p:attrName>ppt_w</p:attrName>
                                        </p:attrNameLst>
                                      </p:cBhvr>
                                      <p:tavLst>
                                        <p:tav tm="0">
                                          <p:val>
                                            <p:fltVal val="0"/>
                                          </p:val>
                                        </p:tav>
                                        <p:tav tm="100000">
                                          <p:val>
                                            <p:strVal val="#ppt_w"/>
                                          </p:val>
                                        </p:tav>
                                      </p:tavLst>
                                    </p:anim>
                                    <p:anim calcmode="lin" valueType="num">
                                      <p:cBhvr>
                                        <p:cTn id="8" dur="3000" fill="hold"/>
                                        <p:tgtEl>
                                          <p:spTgt spid="20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5" name="khoi dong.wav"/>
                                        </p:tgtEl>
                                      </p:cMediaNode>
                                    </p:audio>
                                  </p:subTnLst>
                                </p:cTn>
                              </p:par>
                            </p:childTnLst>
                          </p:cTn>
                        </p:par>
                        <p:par>
                          <p:cTn id="9" fill="hold" nodeType="afterGroup">
                            <p:stCondLst>
                              <p:cond delay="3000"/>
                            </p:stCondLst>
                            <p:childTnLst>
                              <p:par>
                                <p:cTn id="10" presetID="51" presetClass="entr" presetSubtype="0" fill="hold" grpId="0" nodeType="afterEffect">
                                  <p:stCondLst>
                                    <p:cond delay="2000"/>
                                  </p:stCondLst>
                                  <p:childTnLst>
                                    <p:set>
                                      <p:cBhvr>
                                        <p:cTn id="11" dur="1" fill="hold">
                                          <p:stCondLst>
                                            <p:cond delay="0"/>
                                          </p:stCondLst>
                                        </p:cTn>
                                        <p:tgtEl>
                                          <p:spTgt spid="2066"/>
                                        </p:tgtEl>
                                        <p:attrNameLst>
                                          <p:attrName>style.visibility</p:attrName>
                                        </p:attrNameLst>
                                      </p:cBhvr>
                                      <p:to>
                                        <p:strVal val="visible"/>
                                      </p:to>
                                    </p:set>
                                    <p:animEffect transition="in" filter="fade">
                                      <p:cBhvr>
                                        <p:cTn id="12" dur="1155" decel="100000"/>
                                        <p:tgtEl>
                                          <p:spTgt spid="2066"/>
                                        </p:tgtEl>
                                      </p:cBhvr>
                                    </p:animEffect>
                                    <p:animScale>
                                      <p:cBhvr>
                                        <p:cTn id="13" dur="1155" decel="100000"/>
                                        <p:tgtEl>
                                          <p:spTgt spid="2066"/>
                                        </p:tgtEl>
                                      </p:cBhvr>
                                      <p:from x="10000" y="10000"/>
                                      <p:to x="200000" y="450000"/>
                                    </p:animScale>
                                    <p:animScale>
                                      <p:cBhvr>
                                        <p:cTn id="14" dur="1845" accel="100000" fill="hold">
                                          <p:stCondLst>
                                            <p:cond delay="1155"/>
                                          </p:stCondLst>
                                        </p:cTn>
                                        <p:tgtEl>
                                          <p:spTgt spid="2066"/>
                                        </p:tgtEl>
                                      </p:cBhvr>
                                      <p:from x="200000" y="450000"/>
                                      <p:to x="100000" y="100000"/>
                                    </p:animScale>
                                    <p:set>
                                      <p:cBhvr>
                                        <p:cTn id="15" dur="1155" fill="hold"/>
                                        <p:tgtEl>
                                          <p:spTgt spid="2066"/>
                                        </p:tgtEl>
                                        <p:attrNameLst>
                                          <p:attrName>ppt_x</p:attrName>
                                        </p:attrNameLst>
                                      </p:cBhvr>
                                      <p:to>
                                        <p:strVal val="(0.5)"/>
                                      </p:to>
                                    </p:set>
                                    <p:anim from="(0.5)" to="(#ppt_x)" calcmode="lin" valueType="num">
                                      <p:cBhvr>
                                        <p:cTn id="16" dur="1845" accel="100000" fill="hold">
                                          <p:stCondLst>
                                            <p:cond delay="1155"/>
                                          </p:stCondLst>
                                        </p:cTn>
                                        <p:tgtEl>
                                          <p:spTgt spid="2066"/>
                                        </p:tgtEl>
                                        <p:attrNameLst>
                                          <p:attrName>ppt_x</p:attrName>
                                        </p:attrNameLst>
                                      </p:cBhvr>
                                    </p:anim>
                                    <p:set>
                                      <p:cBhvr>
                                        <p:cTn id="17" dur="1155" fill="hold"/>
                                        <p:tgtEl>
                                          <p:spTgt spid="2066"/>
                                        </p:tgtEl>
                                        <p:attrNameLst>
                                          <p:attrName>ppt_y</p:attrName>
                                        </p:attrNameLst>
                                      </p:cBhvr>
                                      <p:to>
                                        <p:strVal val="(#ppt_y+0.4)"/>
                                      </p:to>
                                    </p:set>
                                    <p:anim from="(#ppt_y+0.4)" to="(#ppt_y)" calcmode="lin" valueType="num">
                                      <p:cBhvr>
                                        <p:cTn id="18" dur="1845" accel="100000" fill="hold">
                                          <p:stCondLst>
                                            <p:cond delay="1155"/>
                                          </p:stCondLst>
                                        </p:cTn>
                                        <p:tgtEl>
                                          <p:spTgt spid="206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068"/>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1376" fill="hold"/>
                                        <p:tgtEl>
                                          <p:spTgt spid="2068"/>
                                        </p:tgtEl>
                                      </p:cBhvr>
                                    </p:cmd>
                                  </p:childTnLst>
                                </p:cTn>
                              </p:par>
                            </p:childTnLst>
                          </p:cTn>
                        </p:par>
                      </p:childTnLst>
                    </p:cTn>
                  </p:par>
                </p:childTnLst>
              </p:cTn>
              <p:nextCondLst>
                <p:cond evt="onClick" delay="0">
                  <p:tgtEl>
                    <p:spTgt spid="2068"/>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2068"/>
                </p:tgtEl>
              </p:cMediaNode>
            </p:audio>
            <p:seq concurrent="1" nextAc="seek">
              <p:cTn id="25" restart="whenNotActive" fill="hold" evtFilter="cancelBubble" nodeType="interactiveSeq">
                <p:stCondLst>
                  <p:cond evt="onClick" delay="0">
                    <p:tgtEl>
                      <p:spTgt spid="2069"/>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mediacall" presetSubtype="0" fill="hold" nodeType="clickEffect">
                                  <p:stCondLst>
                                    <p:cond delay="0"/>
                                  </p:stCondLst>
                                  <p:childTnLst>
                                    <p:cmd type="call" cmd="playFrom(0.0)">
                                      <p:cBhvr>
                                        <p:cTn id="29" dur="104" fill="hold"/>
                                        <p:tgtEl>
                                          <p:spTgt spid="2069"/>
                                        </p:tgtEl>
                                      </p:cBhvr>
                                    </p:cmd>
                                  </p:childTnLst>
                                </p:cTn>
                              </p:par>
                            </p:childTnLst>
                          </p:cTn>
                        </p:par>
                      </p:childTnLst>
                    </p:cTn>
                  </p:par>
                </p:childTnLst>
              </p:cTn>
              <p:nextCondLst>
                <p:cond evt="onClick" delay="0">
                  <p:tgtEl>
                    <p:spTgt spid="2069"/>
                  </p:tgtEl>
                </p:cond>
              </p:nextCondLst>
            </p:seq>
            <p:audio>
              <p:cMediaNode>
                <p:cTn id="30" fill="hold" display="0">
                  <p:stCondLst>
                    <p:cond delay="indefinite"/>
                  </p:stCondLst>
                  <p:endCondLst>
                    <p:cond evt="onNext" delay="0">
                      <p:tgtEl>
                        <p:sldTgt/>
                      </p:tgtEl>
                    </p:cond>
                    <p:cond evt="onPrev" delay="0">
                      <p:tgtEl>
                        <p:sldTgt/>
                      </p:tgtEl>
                    </p:cond>
                    <p:cond evt="onStopAudio" delay="0">
                      <p:tgtEl>
                        <p:sldTgt/>
                      </p:tgtEl>
                    </p:cond>
                  </p:endCondLst>
                </p:cTn>
                <p:tgtEl>
                  <p:spTgt spid="2069"/>
                </p:tgtEl>
              </p:cMediaNode>
            </p:audio>
            <p:seq concurrent="1" nextAc="seek">
              <p:cTn id="31" restart="whenNotActive" fill="hold" evtFilter="cancelBubble" nodeType="interactiveSeq">
                <p:stCondLst>
                  <p:cond evt="onClick" delay="0">
                    <p:tgtEl>
                      <p:spTgt spid="2071"/>
                    </p:tgtEl>
                  </p:cond>
                </p:stCondLst>
                <p:endSync evt="end" delay="0">
                  <p:rtn val="all"/>
                </p:endSync>
                <p:childTnLst>
                  <p:par>
                    <p:cTn id="32" fill="hold" nodeType="clickPar">
                      <p:stCondLst>
                        <p:cond delay="0"/>
                      </p:stCondLst>
                      <p:childTnLst>
                        <p:par>
                          <p:cTn id="33" fill="hold" nodeType="withGroup">
                            <p:stCondLst>
                              <p:cond delay="0"/>
                            </p:stCondLst>
                            <p:childTnLst>
                              <p:par>
                                <p:cTn id="34" presetID="1" presetClass="mediacall" presetSubtype="0" fill="hold" nodeType="clickEffect">
                                  <p:stCondLst>
                                    <p:cond delay="0"/>
                                  </p:stCondLst>
                                  <p:childTnLst>
                                    <p:cmd type="call" cmd="playFrom(0.0)">
                                      <p:cBhvr>
                                        <p:cTn id="35" dur="2460" fill="hold"/>
                                        <p:tgtEl>
                                          <p:spTgt spid="2071"/>
                                        </p:tgtEl>
                                      </p:cBhvr>
                                    </p:cmd>
                                  </p:childTnLst>
                                </p:cTn>
                              </p:par>
                            </p:childTnLst>
                          </p:cTn>
                        </p:par>
                      </p:childTnLst>
                    </p:cTn>
                  </p:par>
                </p:childTnLst>
              </p:cTn>
              <p:nextCondLst>
                <p:cond evt="onClick" delay="0">
                  <p:tgtEl>
                    <p:spTgt spid="2071"/>
                  </p:tgtEl>
                </p:cond>
              </p:nextCondLst>
            </p:seq>
            <p:audio>
              <p:cMediaNode>
                <p:cTn id="36" fill="hold" display="0">
                  <p:stCondLst>
                    <p:cond delay="indefinite"/>
                  </p:stCondLst>
                  <p:endCondLst>
                    <p:cond evt="onNext" delay="0">
                      <p:tgtEl>
                        <p:sldTgt/>
                      </p:tgtEl>
                    </p:cond>
                    <p:cond evt="onPrev" delay="0">
                      <p:tgtEl>
                        <p:sldTgt/>
                      </p:tgtEl>
                    </p:cond>
                    <p:cond evt="onStopAudio" delay="0">
                      <p:tgtEl>
                        <p:sldTgt/>
                      </p:tgtEl>
                    </p:cond>
                  </p:endCondLst>
                </p:cTn>
                <p:tgtEl>
                  <p:spTgt spid="2071"/>
                </p:tgtEl>
              </p:cMediaNode>
            </p:audio>
          </p:childTnLst>
        </p:cTn>
      </p:par>
    </p:tnLst>
    <p:bldLst>
      <p:bldP spid="2066" grpId="0" animBg="1"/>
      <p:bldP spid="206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p:cNvSpPr>
            <a:spLocks noChangeArrowheads="1"/>
          </p:cNvSpPr>
          <p:nvPr/>
        </p:nvSpPr>
        <p:spPr bwMode="auto">
          <a:xfrm>
            <a:off x="456895" y="227794"/>
            <a:ext cx="11380829" cy="6388301"/>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vi-VN" b="0"/>
          </a:p>
        </p:txBody>
      </p:sp>
      <p:pic>
        <p:nvPicPr>
          <p:cNvPr id="3075" name="Picture 3" descr="an3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78015" y="318508"/>
            <a:ext cx="1930196" cy="128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4" descr="3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56895" y="1447398"/>
            <a:ext cx="11278211" cy="7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WordArt 5">
            <a:hlinkClick r:id="rId5" action="ppaction://hlinksldjump"/>
          </p:cNvPr>
          <p:cNvSpPr>
            <a:spLocks noChangeArrowheads="1" noChangeShapeType="1" noTextEdit="1"/>
          </p:cNvSpPr>
          <p:nvPr/>
        </p:nvSpPr>
        <p:spPr bwMode="auto">
          <a:xfrm>
            <a:off x="3760219" y="548318"/>
            <a:ext cx="6907170" cy="608794"/>
          </a:xfrm>
          <a:prstGeom prst="rect">
            <a:avLst/>
          </a:prstGeom>
        </p:spPr>
        <p:txBody>
          <a:bodyPr wrap="none" lIns="130750" tIns="65375" rIns="130750" bIns="65375" fromWordArt="1">
            <a:prstTxWarp prst="textPlain">
              <a:avLst>
                <a:gd name="adj" fmla="val 50000"/>
              </a:avLst>
            </a:prstTxWarp>
          </a:bodyPr>
          <a:lstStyle/>
          <a:p>
            <a:r>
              <a:rPr lang="en-GB" sz="4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RUNG CHUÔNG VÀNG</a:t>
            </a:r>
          </a:p>
        </p:txBody>
      </p:sp>
      <p:grpSp>
        <p:nvGrpSpPr>
          <p:cNvPr id="3078" name="Group 6"/>
          <p:cNvGrpSpPr>
            <a:grpSpLocks/>
          </p:cNvGrpSpPr>
          <p:nvPr/>
        </p:nvGrpSpPr>
        <p:grpSpPr bwMode="auto">
          <a:xfrm>
            <a:off x="3994774" y="1998622"/>
            <a:ext cx="2235606" cy="2834317"/>
            <a:chOff x="440" y="1286"/>
            <a:chExt cx="1056" cy="1786"/>
          </a:xfrm>
        </p:grpSpPr>
        <p:grpSp>
          <p:nvGrpSpPr>
            <p:cNvPr id="3085" name="Group 7"/>
            <p:cNvGrpSpPr>
              <a:grpSpLocks/>
            </p:cNvGrpSpPr>
            <p:nvPr/>
          </p:nvGrpSpPr>
          <p:grpSpPr bwMode="auto">
            <a:xfrm>
              <a:off x="440" y="1286"/>
              <a:ext cx="1056" cy="1786"/>
              <a:chOff x="440" y="1286"/>
              <a:chExt cx="1056" cy="1786"/>
            </a:xfrm>
          </p:grpSpPr>
          <p:sp>
            <p:nvSpPr>
              <p:cNvPr id="3091" name="AutoShape 8"/>
              <p:cNvSpPr>
                <a:spLocks noChangeArrowheads="1"/>
              </p:cNvSpPr>
              <p:nvPr/>
            </p:nvSpPr>
            <p:spPr bwMode="auto">
              <a:xfrm>
                <a:off x="440" y="1286"/>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itchFamily="34" charset="0"/>
                  <a:cs typeface="Arial" pitchFamily="34" charset="0"/>
                </a:endParaRPr>
              </a:p>
            </p:txBody>
          </p:sp>
          <p:sp>
            <p:nvSpPr>
              <p:cNvPr id="3092" name="AutoShape 9"/>
              <p:cNvSpPr>
                <a:spLocks noChangeArrowheads="1"/>
              </p:cNvSpPr>
              <p:nvPr/>
            </p:nvSpPr>
            <p:spPr bwMode="auto">
              <a:xfrm>
                <a:off x="440" y="1653"/>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itchFamily="34" charset="0"/>
                  <a:cs typeface="Arial" pitchFamily="34" charset="0"/>
                </a:endParaRPr>
              </a:p>
            </p:txBody>
          </p:sp>
          <p:sp>
            <p:nvSpPr>
              <p:cNvPr id="3093" name="AutoShape 10"/>
              <p:cNvSpPr>
                <a:spLocks noChangeArrowheads="1"/>
              </p:cNvSpPr>
              <p:nvPr/>
            </p:nvSpPr>
            <p:spPr bwMode="auto">
              <a:xfrm>
                <a:off x="440" y="2014"/>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itchFamily="34" charset="0"/>
                  <a:cs typeface="Arial" pitchFamily="34" charset="0"/>
                </a:endParaRPr>
              </a:p>
            </p:txBody>
          </p:sp>
          <p:sp>
            <p:nvSpPr>
              <p:cNvPr id="3094" name="AutoShape 11"/>
              <p:cNvSpPr>
                <a:spLocks noChangeArrowheads="1"/>
              </p:cNvSpPr>
              <p:nvPr/>
            </p:nvSpPr>
            <p:spPr bwMode="auto">
              <a:xfrm>
                <a:off x="440" y="2377"/>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itchFamily="34" charset="0"/>
                  <a:cs typeface="Arial" pitchFamily="34" charset="0"/>
                </a:endParaRPr>
              </a:p>
            </p:txBody>
          </p:sp>
          <p:sp>
            <p:nvSpPr>
              <p:cNvPr id="3095" name="AutoShape 12"/>
              <p:cNvSpPr>
                <a:spLocks noChangeArrowheads="1"/>
              </p:cNvSpPr>
              <p:nvPr/>
            </p:nvSpPr>
            <p:spPr bwMode="auto">
              <a:xfrm>
                <a:off x="440" y="2747"/>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itchFamily="34" charset="0"/>
                  <a:cs typeface="Arial" pitchFamily="34" charset="0"/>
                </a:endParaRPr>
              </a:p>
            </p:txBody>
          </p:sp>
        </p:grpSp>
        <p:sp>
          <p:nvSpPr>
            <p:cNvPr id="3086" name="AutoShape 39"/>
            <p:cNvSpPr>
              <a:spLocks noChangeArrowheads="1"/>
            </p:cNvSpPr>
            <p:nvPr/>
          </p:nvSpPr>
          <p:spPr bwMode="auto">
            <a:xfrm>
              <a:off x="488" y="1322"/>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itchFamily="34" charset="0"/>
                <a:cs typeface="Arial" pitchFamily="34" charset="0"/>
              </a:endParaRPr>
            </a:p>
          </p:txBody>
        </p:sp>
        <p:sp>
          <p:nvSpPr>
            <p:cNvPr id="3087" name="AutoShape 40"/>
            <p:cNvSpPr>
              <a:spLocks noChangeArrowheads="1"/>
            </p:cNvSpPr>
            <p:nvPr/>
          </p:nvSpPr>
          <p:spPr bwMode="auto">
            <a:xfrm>
              <a:off x="488" y="1689"/>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itchFamily="34" charset="0"/>
                <a:cs typeface="Arial" pitchFamily="34" charset="0"/>
              </a:endParaRPr>
            </a:p>
          </p:txBody>
        </p:sp>
        <p:sp>
          <p:nvSpPr>
            <p:cNvPr id="3088" name="AutoShape 41"/>
            <p:cNvSpPr>
              <a:spLocks noChangeArrowheads="1"/>
            </p:cNvSpPr>
            <p:nvPr/>
          </p:nvSpPr>
          <p:spPr bwMode="auto">
            <a:xfrm>
              <a:off x="488" y="2050"/>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itchFamily="34" charset="0"/>
                <a:cs typeface="Arial" pitchFamily="34" charset="0"/>
              </a:endParaRPr>
            </a:p>
          </p:txBody>
        </p:sp>
        <p:sp>
          <p:nvSpPr>
            <p:cNvPr id="3089" name="AutoShape 42"/>
            <p:cNvSpPr>
              <a:spLocks noChangeArrowheads="1"/>
            </p:cNvSpPr>
            <p:nvPr/>
          </p:nvSpPr>
          <p:spPr bwMode="auto">
            <a:xfrm>
              <a:off x="488" y="2413"/>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itchFamily="34" charset="0"/>
                <a:cs typeface="Arial" pitchFamily="34" charset="0"/>
              </a:endParaRPr>
            </a:p>
          </p:txBody>
        </p:sp>
        <p:sp>
          <p:nvSpPr>
            <p:cNvPr id="3090" name="AutoShape 43"/>
            <p:cNvSpPr>
              <a:spLocks noChangeArrowheads="1"/>
            </p:cNvSpPr>
            <p:nvPr/>
          </p:nvSpPr>
          <p:spPr bwMode="auto">
            <a:xfrm>
              <a:off x="488" y="2783"/>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itchFamily="34" charset="0"/>
                <a:cs typeface="Arial" pitchFamily="34" charset="0"/>
              </a:endParaRPr>
            </a:p>
          </p:txBody>
        </p:sp>
      </p:grpSp>
      <p:sp>
        <p:nvSpPr>
          <p:cNvPr id="3079" name="Text Box 68">
            <a:hlinkClick r:id="rId6" action="ppaction://hlinksldjump" highlightClick="1">
              <a:snd r:embed="rId7" name="chimes.wav"/>
            </a:hlinkClick>
            <a:hlinkHover r:id="" action="ppaction://noaction" highlightClick="1"/>
          </p:cNvPr>
          <p:cNvSpPr txBox="1">
            <a:spLocks noChangeArrowheads="1"/>
          </p:cNvSpPr>
          <p:nvPr/>
        </p:nvSpPr>
        <p:spPr bwMode="auto">
          <a:xfrm>
            <a:off x="4170691" y="2073208"/>
            <a:ext cx="2032814" cy="3869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b="0" dirty="0" err="1" smtClean="0">
                <a:cs typeface="Arial" pitchFamily="34" charset="0"/>
                <a:hlinkClick r:id="rId8" action="ppaction://hlinksldjump"/>
              </a:rPr>
              <a:t>Câu</a:t>
            </a:r>
            <a:r>
              <a:rPr lang="en-US" b="0" dirty="0" smtClean="0">
                <a:cs typeface="Arial" pitchFamily="34" charset="0"/>
                <a:hlinkClick r:id="rId8" action="ppaction://hlinksldjump"/>
              </a:rPr>
              <a:t> </a:t>
            </a:r>
            <a:r>
              <a:rPr lang="en-US" b="0" dirty="0" err="1" smtClean="0">
                <a:cs typeface="Arial" pitchFamily="34" charset="0"/>
                <a:hlinkClick r:id="rId8" action="ppaction://hlinksldjump"/>
              </a:rPr>
              <a:t>hỏi</a:t>
            </a:r>
            <a:r>
              <a:rPr lang="en-US" b="0" dirty="0" smtClean="0">
                <a:cs typeface="Arial" pitchFamily="34" charset="0"/>
                <a:hlinkClick r:id="rId8" action="ppaction://hlinksldjump"/>
              </a:rPr>
              <a:t> 1</a:t>
            </a:r>
            <a:endParaRPr lang="en-US" b="0" dirty="0">
              <a:cs typeface="Arial" pitchFamily="34" charset="0"/>
            </a:endParaRPr>
          </a:p>
        </p:txBody>
      </p:sp>
      <p:sp>
        <p:nvSpPr>
          <p:cNvPr id="3080" name="Text Box 69">
            <a:hlinkClick r:id="rId9" action="ppaction://hlinksldjump" highlightClick="1">
              <a:snd r:embed="rId7" name="chimes.wav"/>
            </a:hlinkClick>
            <a:hlinkHover r:id="" action="ppaction://noaction" highlightClick="1"/>
          </p:cNvPr>
          <p:cNvSpPr txBox="1">
            <a:spLocks noChangeArrowheads="1"/>
          </p:cNvSpPr>
          <p:nvPr/>
        </p:nvSpPr>
        <p:spPr bwMode="auto">
          <a:xfrm>
            <a:off x="4143814" y="2637653"/>
            <a:ext cx="2032814" cy="3869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b="0" dirty="0" err="1">
                <a:cs typeface="Arial" pitchFamily="34" charset="0"/>
                <a:hlinkClick r:id="rId8" action="ppaction://hlinksldjump"/>
              </a:rPr>
              <a:t>Câu</a:t>
            </a:r>
            <a:r>
              <a:rPr lang="en-US" b="0" dirty="0">
                <a:cs typeface="Arial" pitchFamily="34" charset="0"/>
                <a:hlinkClick r:id="rId8" action="ppaction://hlinksldjump"/>
              </a:rPr>
              <a:t> </a:t>
            </a:r>
            <a:r>
              <a:rPr lang="en-US" b="0" dirty="0" err="1">
                <a:cs typeface="Arial" pitchFamily="34" charset="0"/>
                <a:hlinkClick r:id="rId8" action="ppaction://hlinksldjump"/>
              </a:rPr>
              <a:t>hỏi</a:t>
            </a:r>
            <a:r>
              <a:rPr lang="en-US" b="0" dirty="0">
                <a:cs typeface="Arial" pitchFamily="34" charset="0"/>
                <a:hlinkClick r:id="rId8" action="ppaction://hlinksldjump"/>
              </a:rPr>
              <a:t> </a:t>
            </a:r>
            <a:r>
              <a:rPr lang="en-US" b="0" dirty="0" smtClean="0">
                <a:cs typeface="Arial" pitchFamily="34" charset="0"/>
                <a:hlinkClick r:id="rId8" action="ppaction://hlinksldjump"/>
              </a:rPr>
              <a:t>2</a:t>
            </a:r>
            <a:endParaRPr lang="en-US" b="0" dirty="0">
              <a:cs typeface="Arial" pitchFamily="34" charset="0"/>
            </a:endParaRPr>
          </a:p>
        </p:txBody>
      </p:sp>
      <p:sp>
        <p:nvSpPr>
          <p:cNvPr id="3081" name="Text Box 70">
            <a:hlinkClick r:id="rId8" action="ppaction://hlinksldjump" highlightClick="1">
              <a:snd r:embed="rId7" name="chimes.wav"/>
            </a:hlinkClick>
            <a:hlinkHover r:id="" action="ppaction://noaction" highlightClick="1"/>
          </p:cNvPr>
          <p:cNvSpPr txBox="1">
            <a:spLocks noChangeArrowheads="1"/>
          </p:cNvSpPr>
          <p:nvPr/>
        </p:nvSpPr>
        <p:spPr bwMode="auto">
          <a:xfrm>
            <a:off x="4143814" y="3226288"/>
            <a:ext cx="2032814" cy="3869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b="0" dirty="0" err="1">
                <a:cs typeface="Arial" pitchFamily="34" charset="0"/>
                <a:hlinkClick r:id="rId8" action="ppaction://hlinksldjump"/>
              </a:rPr>
              <a:t>Câu</a:t>
            </a:r>
            <a:r>
              <a:rPr lang="en-US" b="0" dirty="0">
                <a:cs typeface="Arial" pitchFamily="34" charset="0"/>
                <a:hlinkClick r:id="rId8" action="ppaction://hlinksldjump"/>
              </a:rPr>
              <a:t> </a:t>
            </a:r>
            <a:r>
              <a:rPr lang="en-US" b="0" dirty="0" err="1">
                <a:cs typeface="Arial" pitchFamily="34" charset="0"/>
                <a:hlinkClick r:id="rId8" action="ppaction://hlinksldjump"/>
              </a:rPr>
              <a:t>hỏi</a:t>
            </a:r>
            <a:r>
              <a:rPr lang="en-US" b="0" dirty="0">
                <a:cs typeface="Arial" pitchFamily="34" charset="0"/>
                <a:hlinkClick r:id="rId8" action="ppaction://hlinksldjump"/>
              </a:rPr>
              <a:t> </a:t>
            </a:r>
            <a:r>
              <a:rPr lang="en-US" b="0" dirty="0" smtClean="0">
                <a:cs typeface="Arial" pitchFamily="34" charset="0"/>
                <a:hlinkClick r:id="rId10" action="ppaction://hlinksldjump"/>
              </a:rPr>
              <a:t>3</a:t>
            </a:r>
            <a:endParaRPr lang="en-US" b="0" dirty="0">
              <a:cs typeface="Arial" pitchFamily="34" charset="0"/>
            </a:endParaRPr>
          </a:p>
        </p:txBody>
      </p:sp>
      <p:sp>
        <p:nvSpPr>
          <p:cNvPr id="3082" name="Text Box 71">
            <a:hlinkClick r:id="rId8" action="ppaction://hlinksldjump" highlightClick="1">
              <a:snd r:embed="rId7" name="chimes.wav"/>
            </a:hlinkClick>
            <a:hlinkHover r:id="" action="ppaction://noaction" highlightClick="1"/>
          </p:cNvPr>
          <p:cNvSpPr txBox="1">
            <a:spLocks noChangeArrowheads="1"/>
          </p:cNvSpPr>
          <p:nvPr/>
        </p:nvSpPr>
        <p:spPr bwMode="auto">
          <a:xfrm>
            <a:off x="4114495" y="3804843"/>
            <a:ext cx="2032814" cy="3869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b="0" dirty="0" err="1">
                <a:cs typeface="Arial" pitchFamily="34" charset="0"/>
                <a:hlinkClick r:id="rId8" action="ppaction://hlinksldjump"/>
              </a:rPr>
              <a:t>Câu</a:t>
            </a:r>
            <a:r>
              <a:rPr lang="en-US" b="0" dirty="0">
                <a:cs typeface="Arial" pitchFamily="34" charset="0"/>
                <a:hlinkClick r:id="rId8" action="ppaction://hlinksldjump"/>
              </a:rPr>
              <a:t> </a:t>
            </a:r>
            <a:r>
              <a:rPr lang="en-US" b="0" dirty="0" err="1">
                <a:cs typeface="Arial" pitchFamily="34" charset="0"/>
                <a:hlinkClick r:id="rId8" action="ppaction://hlinksldjump"/>
              </a:rPr>
              <a:t>hỏi</a:t>
            </a:r>
            <a:r>
              <a:rPr lang="en-US" b="0" dirty="0">
                <a:cs typeface="Arial" pitchFamily="34" charset="0"/>
                <a:hlinkClick r:id="rId8" action="ppaction://hlinksldjump"/>
              </a:rPr>
              <a:t> </a:t>
            </a:r>
            <a:r>
              <a:rPr lang="en-US" b="0" dirty="0" smtClean="0">
                <a:cs typeface="Arial" pitchFamily="34" charset="0"/>
                <a:hlinkClick r:id="rId11" action="ppaction://hlinksldjump"/>
              </a:rPr>
              <a:t>4</a:t>
            </a:r>
            <a:endParaRPr lang="en-US" b="0" dirty="0">
              <a:cs typeface="Arial" pitchFamily="34" charset="0"/>
            </a:endParaRPr>
          </a:p>
        </p:txBody>
      </p:sp>
      <p:sp>
        <p:nvSpPr>
          <p:cNvPr id="3083" name="Text Box 72">
            <a:hlinkClick r:id="rId6" action="ppaction://hlinksldjump" highlightClick="1">
              <a:snd r:embed="rId7" name="chimes.wav"/>
            </a:hlinkClick>
            <a:hlinkHover r:id="" action="ppaction://noaction" highlightClick="1"/>
          </p:cNvPr>
          <p:cNvSpPr txBox="1">
            <a:spLocks noChangeArrowheads="1"/>
          </p:cNvSpPr>
          <p:nvPr/>
        </p:nvSpPr>
        <p:spPr bwMode="auto">
          <a:xfrm>
            <a:off x="4097392" y="4389446"/>
            <a:ext cx="2032814" cy="3869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b="0" dirty="0" err="1">
                <a:cs typeface="Arial" pitchFamily="34" charset="0"/>
                <a:hlinkClick r:id="rId8" action="ppaction://hlinksldjump"/>
              </a:rPr>
              <a:t>Câu</a:t>
            </a:r>
            <a:r>
              <a:rPr lang="en-US" b="0" dirty="0">
                <a:cs typeface="Arial" pitchFamily="34" charset="0"/>
                <a:hlinkClick r:id="rId8" action="ppaction://hlinksldjump"/>
              </a:rPr>
              <a:t> </a:t>
            </a:r>
            <a:r>
              <a:rPr lang="en-US" b="0" dirty="0" err="1">
                <a:cs typeface="Arial" pitchFamily="34" charset="0"/>
                <a:hlinkClick r:id="rId8" action="ppaction://hlinksldjump"/>
              </a:rPr>
              <a:t>hỏi</a:t>
            </a:r>
            <a:r>
              <a:rPr lang="en-US" b="0" dirty="0">
                <a:cs typeface="Arial" pitchFamily="34" charset="0"/>
                <a:hlinkClick r:id="rId8" action="ppaction://hlinksldjump"/>
              </a:rPr>
              <a:t> </a:t>
            </a:r>
            <a:r>
              <a:rPr lang="en-US" b="0" dirty="0" smtClean="0">
                <a:cs typeface="Arial" pitchFamily="34" charset="0"/>
                <a:hlinkClick r:id="rId12" action="ppaction://hlinksldjump"/>
              </a:rPr>
              <a:t>5</a:t>
            </a:r>
            <a:endParaRPr lang="en-US" b="0" dirty="0">
              <a:cs typeface="Arial" pitchFamily="34" charset="0"/>
            </a:endParaRPr>
          </a:p>
        </p:txBody>
      </p:sp>
      <p:pic>
        <p:nvPicPr>
          <p:cNvPr id="3084" name="Picture 98" descr="star_tip_md_wht"/>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770008" y="838603"/>
            <a:ext cx="710997" cy="53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Group 6"/>
          <p:cNvGrpSpPr>
            <a:grpSpLocks/>
          </p:cNvGrpSpPr>
          <p:nvPr/>
        </p:nvGrpSpPr>
        <p:grpSpPr bwMode="auto">
          <a:xfrm>
            <a:off x="6469269" y="2069491"/>
            <a:ext cx="2235606" cy="2834317"/>
            <a:chOff x="440" y="1286"/>
            <a:chExt cx="1056" cy="1786"/>
          </a:xfrm>
        </p:grpSpPr>
        <p:grpSp>
          <p:nvGrpSpPr>
            <p:cNvPr id="25" name="Group 7"/>
            <p:cNvGrpSpPr>
              <a:grpSpLocks/>
            </p:cNvGrpSpPr>
            <p:nvPr/>
          </p:nvGrpSpPr>
          <p:grpSpPr bwMode="auto">
            <a:xfrm>
              <a:off x="440" y="1286"/>
              <a:ext cx="1056" cy="1786"/>
              <a:chOff x="440" y="1286"/>
              <a:chExt cx="1056" cy="1786"/>
            </a:xfrm>
          </p:grpSpPr>
          <p:sp>
            <p:nvSpPr>
              <p:cNvPr id="31" name="AutoShape 8"/>
              <p:cNvSpPr>
                <a:spLocks noChangeArrowheads="1"/>
              </p:cNvSpPr>
              <p:nvPr/>
            </p:nvSpPr>
            <p:spPr bwMode="auto">
              <a:xfrm>
                <a:off x="440" y="1286"/>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itchFamily="34" charset="0"/>
                  <a:cs typeface="Arial" pitchFamily="34" charset="0"/>
                </a:endParaRPr>
              </a:p>
            </p:txBody>
          </p:sp>
          <p:sp>
            <p:nvSpPr>
              <p:cNvPr id="32" name="AutoShape 9"/>
              <p:cNvSpPr>
                <a:spLocks noChangeArrowheads="1"/>
              </p:cNvSpPr>
              <p:nvPr/>
            </p:nvSpPr>
            <p:spPr bwMode="auto">
              <a:xfrm>
                <a:off x="440" y="1653"/>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itchFamily="34" charset="0"/>
                  <a:cs typeface="Arial" pitchFamily="34" charset="0"/>
                </a:endParaRPr>
              </a:p>
            </p:txBody>
          </p:sp>
          <p:sp>
            <p:nvSpPr>
              <p:cNvPr id="33" name="AutoShape 10"/>
              <p:cNvSpPr>
                <a:spLocks noChangeArrowheads="1"/>
              </p:cNvSpPr>
              <p:nvPr/>
            </p:nvSpPr>
            <p:spPr bwMode="auto">
              <a:xfrm>
                <a:off x="440" y="2014"/>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itchFamily="34" charset="0"/>
                  <a:cs typeface="Arial" pitchFamily="34" charset="0"/>
                </a:endParaRPr>
              </a:p>
            </p:txBody>
          </p:sp>
          <p:sp>
            <p:nvSpPr>
              <p:cNvPr id="34" name="AutoShape 11"/>
              <p:cNvSpPr>
                <a:spLocks noChangeArrowheads="1"/>
              </p:cNvSpPr>
              <p:nvPr/>
            </p:nvSpPr>
            <p:spPr bwMode="auto">
              <a:xfrm>
                <a:off x="440" y="2377"/>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itchFamily="34" charset="0"/>
                  <a:cs typeface="Arial" pitchFamily="34" charset="0"/>
                </a:endParaRPr>
              </a:p>
            </p:txBody>
          </p:sp>
          <p:sp>
            <p:nvSpPr>
              <p:cNvPr id="35" name="AutoShape 12"/>
              <p:cNvSpPr>
                <a:spLocks noChangeArrowheads="1"/>
              </p:cNvSpPr>
              <p:nvPr/>
            </p:nvSpPr>
            <p:spPr bwMode="auto">
              <a:xfrm>
                <a:off x="440" y="2747"/>
                <a:ext cx="1056" cy="325"/>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itchFamily="34" charset="0"/>
                  <a:cs typeface="Arial" pitchFamily="34" charset="0"/>
                </a:endParaRPr>
              </a:p>
            </p:txBody>
          </p:sp>
        </p:grpSp>
        <p:sp>
          <p:nvSpPr>
            <p:cNvPr id="26" name="AutoShape 39"/>
            <p:cNvSpPr>
              <a:spLocks noChangeArrowheads="1"/>
            </p:cNvSpPr>
            <p:nvPr/>
          </p:nvSpPr>
          <p:spPr bwMode="auto">
            <a:xfrm>
              <a:off x="488" y="1322"/>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itchFamily="34" charset="0"/>
                <a:cs typeface="Arial" pitchFamily="34" charset="0"/>
              </a:endParaRPr>
            </a:p>
          </p:txBody>
        </p:sp>
        <p:sp>
          <p:nvSpPr>
            <p:cNvPr id="27" name="AutoShape 40"/>
            <p:cNvSpPr>
              <a:spLocks noChangeArrowheads="1"/>
            </p:cNvSpPr>
            <p:nvPr/>
          </p:nvSpPr>
          <p:spPr bwMode="auto">
            <a:xfrm>
              <a:off x="488" y="1689"/>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itchFamily="34" charset="0"/>
                <a:cs typeface="Arial" pitchFamily="34" charset="0"/>
              </a:endParaRPr>
            </a:p>
          </p:txBody>
        </p:sp>
        <p:sp>
          <p:nvSpPr>
            <p:cNvPr id="28" name="AutoShape 41"/>
            <p:cNvSpPr>
              <a:spLocks noChangeArrowheads="1"/>
            </p:cNvSpPr>
            <p:nvPr/>
          </p:nvSpPr>
          <p:spPr bwMode="auto">
            <a:xfrm>
              <a:off x="488" y="2050"/>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itchFamily="34" charset="0"/>
                <a:cs typeface="Arial" pitchFamily="34" charset="0"/>
              </a:endParaRPr>
            </a:p>
          </p:txBody>
        </p:sp>
        <p:sp>
          <p:nvSpPr>
            <p:cNvPr id="29" name="AutoShape 42"/>
            <p:cNvSpPr>
              <a:spLocks noChangeArrowheads="1"/>
            </p:cNvSpPr>
            <p:nvPr/>
          </p:nvSpPr>
          <p:spPr bwMode="auto">
            <a:xfrm>
              <a:off x="488" y="2413"/>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itchFamily="34" charset="0"/>
                <a:cs typeface="Arial" pitchFamily="34" charset="0"/>
              </a:endParaRPr>
            </a:p>
          </p:txBody>
        </p:sp>
        <p:sp>
          <p:nvSpPr>
            <p:cNvPr id="30" name="AutoShape 43"/>
            <p:cNvSpPr>
              <a:spLocks noChangeArrowheads="1"/>
            </p:cNvSpPr>
            <p:nvPr/>
          </p:nvSpPr>
          <p:spPr bwMode="auto">
            <a:xfrm>
              <a:off x="488" y="2783"/>
              <a:ext cx="968" cy="252"/>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latin typeface="Arial" pitchFamily="34" charset="0"/>
                <a:cs typeface="Arial" pitchFamily="34" charset="0"/>
              </a:endParaRPr>
            </a:p>
          </p:txBody>
        </p:sp>
      </p:grpSp>
      <p:sp>
        <p:nvSpPr>
          <p:cNvPr id="36" name="Text Box 68">
            <a:hlinkClick r:id="rId6" action="ppaction://hlinksldjump" highlightClick="1">
              <a:snd r:embed="rId7" name="chimes.wav"/>
            </a:hlinkClick>
            <a:hlinkHover r:id="" action="ppaction://noaction" highlightClick="1"/>
          </p:cNvPr>
          <p:cNvSpPr txBox="1">
            <a:spLocks noChangeArrowheads="1"/>
          </p:cNvSpPr>
          <p:nvPr/>
        </p:nvSpPr>
        <p:spPr bwMode="auto">
          <a:xfrm>
            <a:off x="6645186" y="2144077"/>
            <a:ext cx="2032814" cy="3869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b="0" dirty="0" err="1" smtClean="0">
                <a:cs typeface="Arial" pitchFamily="34" charset="0"/>
              </a:rPr>
              <a:t>Câu</a:t>
            </a:r>
            <a:r>
              <a:rPr lang="en-US" b="0" dirty="0" smtClean="0">
                <a:cs typeface="Arial" pitchFamily="34" charset="0"/>
              </a:rPr>
              <a:t> </a:t>
            </a:r>
            <a:r>
              <a:rPr lang="en-US" b="0" dirty="0" err="1" smtClean="0">
                <a:cs typeface="Arial" pitchFamily="34" charset="0"/>
              </a:rPr>
              <a:t>hỏi</a:t>
            </a:r>
            <a:r>
              <a:rPr lang="en-US" b="0" dirty="0" smtClean="0">
                <a:cs typeface="Arial" pitchFamily="34" charset="0"/>
              </a:rPr>
              <a:t> </a:t>
            </a:r>
            <a:r>
              <a:rPr lang="en-US" b="0" dirty="0">
                <a:cs typeface="Arial" pitchFamily="34" charset="0"/>
              </a:rPr>
              <a:t>6</a:t>
            </a:r>
          </a:p>
        </p:txBody>
      </p:sp>
      <p:sp>
        <p:nvSpPr>
          <p:cNvPr id="37" name="Text Box 69">
            <a:hlinkClick r:id="rId9" action="ppaction://hlinksldjump" highlightClick="1">
              <a:snd r:embed="rId7" name="chimes.wav"/>
            </a:hlinkClick>
            <a:hlinkHover r:id="" action="ppaction://noaction" highlightClick="1"/>
          </p:cNvPr>
          <p:cNvSpPr txBox="1">
            <a:spLocks noChangeArrowheads="1"/>
          </p:cNvSpPr>
          <p:nvPr/>
        </p:nvSpPr>
        <p:spPr bwMode="auto">
          <a:xfrm>
            <a:off x="6618309" y="2708522"/>
            <a:ext cx="2032814" cy="3869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b="0" dirty="0" err="1">
                <a:cs typeface="Arial" pitchFamily="34" charset="0"/>
                <a:hlinkClick r:id="rId8" action="ppaction://hlinksldjump"/>
              </a:rPr>
              <a:t>Câu</a:t>
            </a:r>
            <a:r>
              <a:rPr lang="en-US" b="0" dirty="0">
                <a:cs typeface="Arial" pitchFamily="34" charset="0"/>
                <a:hlinkClick r:id="rId8" action="ppaction://hlinksldjump"/>
              </a:rPr>
              <a:t> </a:t>
            </a:r>
            <a:r>
              <a:rPr lang="en-US" b="0" dirty="0" err="1">
                <a:cs typeface="Arial" pitchFamily="34" charset="0"/>
                <a:hlinkClick r:id="rId8" action="ppaction://hlinksldjump"/>
              </a:rPr>
              <a:t>hỏi</a:t>
            </a:r>
            <a:r>
              <a:rPr lang="en-US" b="0" dirty="0">
                <a:cs typeface="Arial" pitchFamily="34" charset="0"/>
                <a:hlinkClick r:id="rId8" action="ppaction://hlinksldjump"/>
              </a:rPr>
              <a:t> </a:t>
            </a:r>
            <a:r>
              <a:rPr lang="en-US" b="0" dirty="0">
                <a:cs typeface="Arial" pitchFamily="34" charset="0"/>
              </a:rPr>
              <a:t>7</a:t>
            </a:r>
          </a:p>
        </p:txBody>
      </p:sp>
      <p:sp>
        <p:nvSpPr>
          <p:cNvPr id="38" name="Text Box 70">
            <a:hlinkClick r:id="rId8" action="ppaction://hlinksldjump" highlightClick="1">
              <a:snd r:embed="rId7" name="chimes.wav"/>
            </a:hlinkClick>
            <a:hlinkHover r:id="" action="ppaction://noaction" highlightClick="1"/>
          </p:cNvPr>
          <p:cNvSpPr txBox="1">
            <a:spLocks noChangeArrowheads="1"/>
          </p:cNvSpPr>
          <p:nvPr/>
        </p:nvSpPr>
        <p:spPr bwMode="auto">
          <a:xfrm>
            <a:off x="6618309" y="3297157"/>
            <a:ext cx="2032814" cy="3869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b="0" dirty="0" err="1">
                <a:cs typeface="Arial" pitchFamily="34" charset="0"/>
                <a:hlinkClick r:id="rId8" action="ppaction://hlinksldjump"/>
              </a:rPr>
              <a:t>Câu</a:t>
            </a:r>
            <a:r>
              <a:rPr lang="en-US" b="0" dirty="0">
                <a:cs typeface="Arial" pitchFamily="34" charset="0"/>
                <a:hlinkClick r:id="rId8" action="ppaction://hlinksldjump"/>
              </a:rPr>
              <a:t> </a:t>
            </a:r>
            <a:r>
              <a:rPr lang="en-US" b="0" dirty="0" err="1">
                <a:cs typeface="Arial" pitchFamily="34" charset="0"/>
                <a:hlinkClick r:id="rId8" action="ppaction://hlinksldjump"/>
              </a:rPr>
              <a:t>hỏi</a:t>
            </a:r>
            <a:r>
              <a:rPr lang="en-US" b="0" dirty="0">
                <a:cs typeface="Arial" pitchFamily="34" charset="0"/>
                <a:hlinkClick r:id="rId8" action="ppaction://hlinksldjump"/>
              </a:rPr>
              <a:t> </a:t>
            </a:r>
            <a:r>
              <a:rPr lang="en-US" b="0" dirty="0">
                <a:cs typeface="Arial" pitchFamily="34" charset="0"/>
              </a:rPr>
              <a:t>8</a:t>
            </a:r>
          </a:p>
        </p:txBody>
      </p:sp>
      <p:sp>
        <p:nvSpPr>
          <p:cNvPr id="39" name="Text Box 71">
            <a:hlinkClick r:id="rId8" action="ppaction://hlinksldjump" highlightClick="1">
              <a:snd r:embed="rId7" name="chimes.wav"/>
            </a:hlinkClick>
            <a:hlinkHover r:id="" action="ppaction://noaction" highlightClick="1"/>
          </p:cNvPr>
          <p:cNvSpPr txBox="1">
            <a:spLocks noChangeArrowheads="1"/>
          </p:cNvSpPr>
          <p:nvPr/>
        </p:nvSpPr>
        <p:spPr bwMode="auto">
          <a:xfrm>
            <a:off x="6588990" y="3875712"/>
            <a:ext cx="2032814" cy="3869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b="0" dirty="0" err="1">
                <a:cs typeface="Arial" pitchFamily="34" charset="0"/>
                <a:hlinkClick r:id="rId8" action="ppaction://hlinksldjump"/>
              </a:rPr>
              <a:t>Câu</a:t>
            </a:r>
            <a:r>
              <a:rPr lang="en-US" b="0" dirty="0">
                <a:cs typeface="Arial" pitchFamily="34" charset="0"/>
                <a:hlinkClick r:id="rId8" action="ppaction://hlinksldjump"/>
              </a:rPr>
              <a:t> </a:t>
            </a:r>
            <a:r>
              <a:rPr lang="en-US" b="0" dirty="0" err="1">
                <a:cs typeface="Arial" pitchFamily="34" charset="0"/>
                <a:hlinkClick r:id="rId8" action="ppaction://hlinksldjump"/>
              </a:rPr>
              <a:t>hỏi</a:t>
            </a:r>
            <a:r>
              <a:rPr lang="en-US" b="0" dirty="0">
                <a:cs typeface="Arial" pitchFamily="34" charset="0"/>
                <a:hlinkClick r:id="rId8" action="ppaction://hlinksldjump"/>
              </a:rPr>
              <a:t> </a:t>
            </a:r>
            <a:r>
              <a:rPr lang="en-US" b="0" dirty="0">
                <a:cs typeface="Arial" pitchFamily="34" charset="0"/>
              </a:rPr>
              <a:t>9</a:t>
            </a:r>
          </a:p>
        </p:txBody>
      </p:sp>
      <p:sp>
        <p:nvSpPr>
          <p:cNvPr id="40" name="Text Box 72">
            <a:hlinkClick r:id="rId6" action="ppaction://hlinksldjump" highlightClick="1">
              <a:snd r:embed="rId7" name="chimes.wav"/>
            </a:hlinkClick>
            <a:hlinkHover r:id="" action="ppaction://noaction" highlightClick="1"/>
          </p:cNvPr>
          <p:cNvSpPr txBox="1">
            <a:spLocks noChangeArrowheads="1"/>
          </p:cNvSpPr>
          <p:nvPr/>
        </p:nvSpPr>
        <p:spPr bwMode="auto">
          <a:xfrm>
            <a:off x="6571887" y="4460315"/>
            <a:ext cx="2032814" cy="38691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b="0" dirty="0" err="1">
                <a:cs typeface="Arial" pitchFamily="34" charset="0"/>
                <a:hlinkClick r:id="rId8" action="ppaction://hlinksldjump"/>
              </a:rPr>
              <a:t>Câu</a:t>
            </a:r>
            <a:r>
              <a:rPr lang="en-US" b="0" dirty="0">
                <a:cs typeface="Arial" pitchFamily="34" charset="0"/>
                <a:hlinkClick r:id="rId8" action="ppaction://hlinksldjump"/>
              </a:rPr>
              <a:t> </a:t>
            </a:r>
            <a:r>
              <a:rPr lang="en-US" b="0" dirty="0" err="1">
                <a:cs typeface="Arial" pitchFamily="34" charset="0"/>
                <a:hlinkClick r:id="rId8" action="ppaction://hlinksldjump"/>
              </a:rPr>
              <a:t>hỏi</a:t>
            </a:r>
            <a:r>
              <a:rPr lang="en-US" b="0" dirty="0">
                <a:cs typeface="Arial" pitchFamily="34" charset="0"/>
                <a:hlinkClick r:id="rId8" action="ppaction://hlinksldjump"/>
              </a:rPr>
              <a:t> </a:t>
            </a:r>
            <a:r>
              <a:rPr lang="en-US" b="0" dirty="0" smtClean="0">
                <a:cs typeface="Arial" pitchFamily="34" charset="0"/>
              </a:rPr>
              <a:t>10</a:t>
            </a:r>
            <a:endParaRPr lang="en-US" b="0" dirty="0">
              <a:cs typeface="Arial" pitchFamily="34" charset="0"/>
            </a:endParaRPr>
          </a:p>
        </p:txBody>
      </p:sp>
    </p:spTree>
    <p:extLst>
      <p:ext uri="{BB962C8B-B14F-4D97-AF65-F5344CB8AC3E}">
        <p14:creationId xmlns:p14="http://schemas.microsoft.com/office/powerpoint/2010/main" val="1738859781"/>
      </p:ext>
    </p:extLst>
  </p:cSld>
  <p:clrMapOvr>
    <a:masterClrMapping/>
  </p:clrMapOvr>
  <p:transition spd="slow" advClick="0">
    <p:zoom/>
    <p:sndAc>
      <p:stSnd>
        <p:snd r:embed="rId2" name="bomb.wav"/>
      </p:stSnd>
    </p:sndAc>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ChangeArrowheads="1"/>
          </p:cNvSpPr>
          <p:nvPr/>
        </p:nvSpPr>
        <p:spPr bwMode="auto">
          <a:xfrm>
            <a:off x="405586" y="227795"/>
            <a:ext cx="11380829" cy="6388301"/>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vi-VN" b="0"/>
          </a:p>
        </p:txBody>
      </p:sp>
      <p:pic>
        <p:nvPicPr>
          <p:cNvPr id="8195"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8015" y="318508"/>
            <a:ext cx="1930196" cy="128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6895" y="1447398"/>
            <a:ext cx="11278211" cy="7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WordArt 5"/>
          <p:cNvSpPr>
            <a:spLocks noChangeArrowheads="1" noChangeShapeType="1" noTextEdit="1"/>
          </p:cNvSpPr>
          <p:nvPr/>
        </p:nvSpPr>
        <p:spPr bwMode="auto">
          <a:xfrm>
            <a:off x="3760219" y="548318"/>
            <a:ext cx="6907170" cy="608794"/>
          </a:xfrm>
          <a:prstGeom prst="rect">
            <a:avLst/>
          </a:prstGeom>
        </p:spPr>
        <p:txBody>
          <a:bodyPr wrap="none" lIns="130750" tIns="65375" rIns="130750" bIns="65375" fromWordArt="1">
            <a:prstTxWarp prst="textPlain">
              <a:avLst>
                <a:gd name="adj" fmla="val 50000"/>
              </a:avLst>
            </a:prstTxWarp>
          </a:bodyPr>
          <a:lstStyle/>
          <a:p>
            <a:r>
              <a:rPr lang="en-GB" sz="4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RUNG CHUÔNG VÀNG</a:t>
            </a:r>
          </a:p>
        </p:txBody>
      </p:sp>
      <p:sp>
        <p:nvSpPr>
          <p:cNvPr id="8199" name="AutoShape 9"/>
          <p:cNvSpPr>
            <a:spLocks noChangeArrowheads="1"/>
          </p:cNvSpPr>
          <p:nvPr/>
        </p:nvSpPr>
        <p:spPr bwMode="auto">
          <a:xfrm>
            <a:off x="5079594" y="1604636"/>
            <a:ext cx="2235606" cy="43946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8200" name="AutoShape 10"/>
          <p:cNvSpPr>
            <a:spLocks noChangeArrowheads="1"/>
          </p:cNvSpPr>
          <p:nvPr/>
        </p:nvSpPr>
        <p:spPr bwMode="auto">
          <a:xfrm>
            <a:off x="5177325" y="1655033"/>
            <a:ext cx="2049917" cy="342698"/>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8201" name="Text Box 11"/>
          <p:cNvSpPr txBox="1">
            <a:spLocks noChangeArrowheads="1"/>
          </p:cNvSpPr>
          <p:nvPr/>
        </p:nvSpPr>
        <p:spPr bwMode="auto">
          <a:xfrm>
            <a:off x="5126015" y="1638905"/>
            <a:ext cx="2150092" cy="38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b="0" dirty="0" err="1" smtClean="0">
                <a:latin typeface=".VnBlack" pitchFamily="34" charset="0"/>
              </a:rPr>
              <a:t>Câu</a:t>
            </a:r>
            <a:r>
              <a:rPr lang="en-US" b="0" dirty="0" smtClean="0">
                <a:latin typeface=".VnBlack" pitchFamily="34" charset="0"/>
              </a:rPr>
              <a:t> </a:t>
            </a:r>
            <a:r>
              <a:rPr lang="en-US" b="0" dirty="0" err="1" smtClean="0">
                <a:latin typeface=".VnBlack" pitchFamily="34" charset="0"/>
              </a:rPr>
              <a:t>hỏi</a:t>
            </a:r>
            <a:r>
              <a:rPr lang="en-US" b="0" dirty="0" smtClean="0">
                <a:latin typeface=".VnBlack" pitchFamily="34" charset="0"/>
              </a:rPr>
              <a:t> 1</a:t>
            </a:r>
            <a:endParaRPr lang="en-US" b="0" dirty="0">
              <a:latin typeface=".VnBlack" pitchFamily="34" charset="0"/>
            </a:endParaRPr>
          </a:p>
        </p:txBody>
      </p:sp>
      <p:pic>
        <p:nvPicPr>
          <p:cNvPr id="8202" name="Picture 12" descr="star_tip_md_wh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0008" y="838603"/>
            <a:ext cx="710997" cy="53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3" descr="people008"/>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1033512" y="5257397"/>
            <a:ext cx="1294942"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4" name="Text Box 14"/>
          <p:cNvSpPr txBox="1">
            <a:spLocks noChangeArrowheads="1"/>
          </p:cNvSpPr>
          <p:nvPr/>
        </p:nvSpPr>
        <p:spPr bwMode="auto">
          <a:xfrm>
            <a:off x="508204" y="2115871"/>
            <a:ext cx="11075419" cy="1341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indent="4572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l"/>
            <a:r>
              <a:rPr lang="en-US" sz="3200" b="0" dirty="0" err="1" smtClean="0">
                <a:solidFill>
                  <a:srgbClr val="FF0000"/>
                </a:solidFill>
              </a:rPr>
              <a:t>Quê</a:t>
            </a:r>
            <a:r>
              <a:rPr lang="en-US" sz="3200" b="0" dirty="0" smtClean="0">
                <a:solidFill>
                  <a:srgbClr val="FF0000"/>
                </a:solidFill>
              </a:rPr>
              <a:t> </a:t>
            </a:r>
            <a:r>
              <a:rPr lang="en-US" sz="3200" b="0" dirty="0" err="1" smtClean="0">
                <a:solidFill>
                  <a:srgbClr val="FF0000"/>
                </a:solidFill>
              </a:rPr>
              <a:t>hương</a:t>
            </a:r>
            <a:r>
              <a:rPr lang="en-US" sz="3200" b="0" dirty="0" smtClean="0">
                <a:solidFill>
                  <a:srgbClr val="FF0000"/>
                </a:solidFill>
              </a:rPr>
              <a:t> </a:t>
            </a:r>
            <a:r>
              <a:rPr lang="en-US" sz="3200" b="0" dirty="0" err="1" smtClean="0">
                <a:solidFill>
                  <a:srgbClr val="FF0000"/>
                </a:solidFill>
              </a:rPr>
              <a:t>em</a:t>
            </a:r>
            <a:r>
              <a:rPr lang="en-US" sz="3200" b="0" dirty="0" smtClean="0">
                <a:solidFill>
                  <a:srgbClr val="FF0000"/>
                </a:solidFill>
              </a:rPr>
              <a:t> </a:t>
            </a:r>
            <a:r>
              <a:rPr lang="en-US" sz="3200" b="0" dirty="0" err="1" smtClean="0">
                <a:solidFill>
                  <a:srgbClr val="FF0000"/>
                </a:solidFill>
              </a:rPr>
              <a:t>nằm</a:t>
            </a:r>
            <a:r>
              <a:rPr lang="en-US" sz="3200" b="0" dirty="0" smtClean="0">
                <a:solidFill>
                  <a:srgbClr val="FF0000"/>
                </a:solidFill>
              </a:rPr>
              <a:t> </a:t>
            </a:r>
            <a:r>
              <a:rPr lang="en-US" sz="3200" b="0" dirty="0" err="1" smtClean="0">
                <a:solidFill>
                  <a:srgbClr val="FF0000"/>
                </a:solidFill>
              </a:rPr>
              <a:t>trong</a:t>
            </a:r>
            <a:r>
              <a:rPr lang="en-US" sz="3200" b="0" dirty="0" smtClean="0">
                <a:solidFill>
                  <a:srgbClr val="FF0000"/>
                </a:solidFill>
              </a:rPr>
              <a:t> </a:t>
            </a:r>
            <a:r>
              <a:rPr lang="en-US" sz="3200" b="0" dirty="0" err="1" smtClean="0">
                <a:solidFill>
                  <a:srgbClr val="FF0000"/>
                </a:solidFill>
              </a:rPr>
              <a:t>khu</a:t>
            </a:r>
            <a:r>
              <a:rPr lang="en-US" sz="3200" b="0" dirty="0" smtClean="0">
                <a:solidFill>
                  <a:srgbClr val="FF0000"/>
                </a:solidFill>
              </a:rPr>
              <a:t> </a:t>
            </a:r>
            <a:r>
              <a:rPr lang="en-US" sz="3200" b="0" dirty="0" err="1" smtClean="0">
                <a:solidFill>
                  <a:srgbClr val="FF0000"/>
                </a:solidFill>
              </a:rPr>
              <a:t>vực</a:t>
            </a:r>
            <a:r>
              <a:rPr lang="en-US" sz="3200" b="0" dirty="0" smtClean="0">
                <a:solidFill>
                  <a:srgbClr val="FF0000"/>
                </a:solidFill>
              </a:rPr>
              <a:t> </a:t>
            </a:r>
            <a:r>
              <a:rPr lang="en-US" sz="3200" b="0" dirty="0" err="1" smtClean="0">
                <a:solidFill>
                  <a:srgbClr val="FF0000"/>
                </a:solidFill>
              </a:rPr>
              <a:t>nào</a:t>
            </a:r>
            <a:r>
              <a:rPr lang="en-US" sz="3200" b="0" dirty="0" smtClean="0">
                <a:solidFill>
                  <a:srgbClr val="FF0000"/>
                </a:solidFill>
              </a:rPr>
              <a:t> </a:t>
            </a:r>
            <a:r>
              <a:rPr lang="en-US" sz="3200" b="0" dirty="0" err="1" smtClean="0">
                <a:solidFill>
                  <a:srgbClr val="FF0000"/>
                </a:solidFill>
              </a:rPr>
              <a:t>của</a:t>
            </a:r>
            <a:r>
              <a:rPr lang="en-US" sz="3200" b="0" dirty="0" smtClean="0">
                <a:solidFill>
                  <a:srgbClr val="FF0000"/>
                </a:solidFill>
              </a:rPr>
              <a:t> </a:t>
            </a:r>
            <a:r>
              <a:rPr lang="en-US" sz="3200" b="0" dirty="0" err="1" smtClean="0">
                <a:solidFill>
                  <a:srgbClr val="FF0000"/>
                </a:solidFill>
              </a:rPr>
              <a:t>châu</a:t>
            </a:r>
            <a:r>
              <a:rPr lang="en-US" sz="3200" b="0" dirty="0" smtClean="0">
                <a:solidFill>
                  <a:srgbClr val="FF0000"/>
                </a:solidFill>
              </a:rPr>
              <a:t> Á?</a:t>
            </a:r>
            <a:endParaRPr lang="en-GB" sz="3200" b="0" dirty="0">
              <a:solidFill>
                <a:srgbClr val="FF0000"/>
              </a:solidFill>
            </a:endParaRPr>
          </a:p>
          <a:p>
            <a:pPr algn="l"/>
            <a:r>
              <a:rPr lang="en-US" sz="2400" b="0" dirty="0"/>
              <a:t>A. </a:t>
            </a:r>
            <a:r>
              <a:rPr lang="en-US" sz="2400" b="0" dirty="0" err="1" smtClean="0"/>
              <a:t>Đông</a:t>
            </a:r>
            <a:r>
              <a:rPr lang="en-US" sz="2400" b="0" dirty="0" smtClean="0"/>
              <a:t> </a:t>
            </a:r>
            <a:r>
              <a:rPr lang="en-US" sz="2400" b="0" dirty="0"/>
              <a:t>Á. 	</a:t>
            </a:r>
            <a:r>
              <a:rPr lang="en-US" sz="2400" b="0" dirty="0" smtClean="0"/>
              <a:t>                        B</a:t>
            </a:r>
            <a:r>
              <a:rPr lang="en-US" sz="2400" b="0" dirty="0"/>
              <a:t>. </a:t>
            </a:r>
            <a:r>
              <a:rPr lang="en-US" sz="2400" b="0" dirty="0" smtClean="0"/>
              <a:t> </a:t>
            </a:r>
            <a:r>
              <a:rPr lang="en-US" sz="2400" b="0" dirty="0" err="1"/>
              <a:t>Đông</a:t>
            </a:r>
            <a:r>
              <a:rPr lang="en-US" sz="2400" b="0" dirty="0"/>
              <a:t> Nam Á. </a:t>
            </a:r>
            <a:endParaRPr lang="en-GB" sz="2400" b="0" dirty="0"/>
          </a:p>
          <a:p>
            <a:pPr algn="l"/>
            <a:r>
              <a:rPr lang="en-US" sz="2400" b="0" dirty="0" smtClean="0"/>
              <a:t>C. </a:t>
            </a:r>
            <a:r>
              <a:rPr lang="en-US" sz="2400" b="0" dirty="0" err="1" smtClean="0"/>
              <a:t>Tây</a:t>
            </a:r>
            <a:r>
              <a:rPr lang="en-US" sz="2400" b="0" dirty="0" smtClean="0"/>
              <a:t> </a:t>
            </a:r>
            <a:r>
              <a:rPr lang="en-US" sz="2400" b="0" dirty="0"/>
              <a:t>Nam Á. </a:t>
            </a:r>
            <a:r>
              <a:rPr lang="en-US" sz="2400" b="0" dirty="0" smtClean="0"/>
              <a:t>                           D</a:t>
            </a:r>
            <a:r>
              <a:rPr lang="en-US" sz="2400" b="0" dirty="0"/>
              <a:t>. Nam </a:t>
            </a:r>
            <a:r>
              <a:rPr lang="en-US" sz="2400" b="0" dirty="0" smtClean="0"/>
              <a:t>Á</a:t>
            </a:r>
            <a:endParaRPr lang="en-GB" sz="2400" b="0" dirty="0"/>
          </a:p>
        </p:txBody>
      </p:sp>
      <p:sp>
        <p:nvSpPr>
          <p:cNvPr id="46095" name="Text Box 15"/>
          <p:cNvSpPr txBox="1">
            <a:spLocks noChangeArrowheads="1"/>
          </p:cNvSpPr>
          <p:nvPr/>
        </p:nvSpPr>
        <p:spPr bwMode="auto">
          <a:xfrm>
            <a:off x="3713796" y="4191001"/>
            <a:ext cx="2818331" cy="1014007"/>
          </a:xfrm>
          <a:prstGeom prst="rect">
            <a:avLst/>
          </a:prstGeom>
          <a:solidFill>
            <a:srgbClr val="FFCC00"/>
          </a:solidFill>
          <a:ln w="38100" cmpd="dbl">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850" tIns="54425" rIns="108850" bIns="54425">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ctr" eaLnBrk="1" hangingPunct="1">
              <a:lnSpc>
                <a:spcPct val="125000"/>
              </a:lnSpc>
              <a:spcBef>
                <a:spcPct val="55000"/>
              </a:spcBef>
            </a:pPr>
            <a:r>
              <a:rPr lang="en-US" sz="4700" dirty="0">
                <a:latin typeface="Times New Roman" pitchFamily="18" charset="0"/>
                <a:cs typeface="Calibri" pitchFamily="34" charset="0"/>
              </a:rPr>
              <a:t>B</a:t>
            </a:r>
            <a:endParaRPr lang="en-US" sz="4700" dirty="0"/>
          </a:p>
        </p:txBody>
      </p:sp>
      <p:sp>
        <p:nvSpPr>
          <p:cNvPr id="46096" name="Text Box 16"/>
          <p:cNvSpPr txBox="1">
            <a:spLocks noChangeArrowheads="1"/>
          </p:cNvSpPr>
          <p:nvPr/>
        </p:nvSpPr>
        <p:spPr bwMode="auto">
          <a:xfrm>
            <a:off x="2416412" y="6130271"/>
            <a:ext cx="963619" cy="38691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lIns="108850" tIns="54425" rIns="108850" bIns="54425">
            <a:spAutoFit/>
            <a:flatTx/>
          </a:bodyPr>
          <a:lstStyle/>
          <a:p>
            <a:pPr algn="l">
              <a:defRPr/>
            </a:pPr>
            <a:r>
              <a:rPr lang="en-US">
                <a:effectLst>
                  <a:outerShdw blurRad="38100" dist="38100" dir="2700000" algn="tl">
                    <a:srgbClr val="FFFFFF"/>
                  </a:outerShdw>
                </a:effectLst>
                <a:latin typeface=".VnArial" pitchFamily="34" charset="0"/>
              </a:rPr>
              <a:t>§¸p ¸n</a:t>
            </a:r>
          </a:p>
        </p:txBody>
      </p:sp>
      <p:grpSp>
        <p:nvGrpSpPr>
          <p:cNvPr id="46099" name="Group 19"/>
          <p:cNvGrpSpPr>
            <a:grpSpLocks/>
          </p:cNvGrpSpPr>
          <p:nvPr/>
        </p:nvGrpSpPr>
        <p:grpSpPr bwMode="auto">
          <a:xfrm>
            <a:off x="10467040" y="5180794"/>
            <a:ext cx="1827578" cy="1296207"/>
            <a:chOff x="4574" y="3342"/>
            <a:chExt cx="960" cy="912"/>
          </a:xfrm>
        </p:grpSpPr>
        <p:sp>
          <p:nvSpPr>
            <p:cNvPr id="8236"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7" name="Text Box 21"/>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1</a:t>
              </a:r>
            </a:p>
          </p:txBody>
        </p:sp>
      </p:grpSp>
      <p:grpSp>
        <p:nvGrpSpPr>
          <p:cNvPr id="46102" name="Group 22"/>
          <p:cNvGrpSpPr>
            <a:grpSpLocks/>
          </p:cNvGrpSpPr>
          <p:nvPr/>
        </p:nvGrpSpPr>
        <p:grpSpPr bwMode="auto">
          <a:xfrm>
            <a:off x="10467040" y="5180794"/>
            <a:ext cx="1827578" cy="1296207"/>
            <a:chOff x="4574" y="3342"/>
            <a:chExt cx="960" cy="912"/>
          </a:xfrm>
        </p:grpSpPr>
        <p:sp>
          <p:nvSpPr>
            <p:cNvPr id="8234"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5" name="Text Box 24"/>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2</a:t>
              </a:r>
            </a:p>
          </p:txBody>
        </p:sp>
      </p:grpSp>
      <p:grpSp>
        <p:nvGrpSpPr>
          <p:cNvPr id="46105" name="Group 25"/>
          <p:cNvGrpSpPr>
            <a:grpSpLocks/>
          </p:cNvGrpSpPr>
          <p:nvPr/>
        </p:nvGrpSpPr>
        <p:grpSpPr bwMode="auto">
          <a:xfrm>
            <a:off x="10467040" y="5180794"/>
            <a:ext cx="1827578" cy="1296207"/>
            <a:chOff x="4574" y="3342"/>
            <a:chExt cx="960" cy="912"/>
          </a:xfrm>
        </p:grpSpPr>
        <p:sp>
          <p:nvSpPr>
            <p:cNvPr id="8232"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3" name="Text Box 27"/>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3</a:t>
              </a:r>
            </a:p>
          </p:txBody>
        </p:sp>
      </p:grpSp>
      <p:grpSp>
        <p:nvGrpSpPr>
          <p:cNvPr id="46108" name="Group 28"/>
          <p:cNvGrpSpPr>
            <a:grpSpLocks/>
          </p:cNvGrpSpPr>
          <p:nvPr/>
        </p:nvGrpSpPr>
        <p:grpSpPr bwMode="auto">
          <a:xfrm>
            <a:off x="10467040" y="5180794"/>
            <a:ext cx="1827578" cy="1296207"/>
            <a:chOff x="4574" y="3342"/>
            <a:chExt cx="960" cy="912"/>
          </a:xfrm>
        </p:grpSpPr>
        <p:sp>
          <p:nvSpPr>
            <p:cNvPr id="8230"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1" name="Text Box 30"/>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4</a:t>
              </a:r>
            </a:p>
          </p:txBody>
        </p:sp>
      </p:grpSp>
      <p:grpSp>
        <p:nvGrpSpPr>
          <p:cNvPr id="46111" name="Group 31"/>
          <p:cNvGrpSpPr>
            <a:grpSpLocks/>
          </p:cNvGrpSpPr>
          <p:nvPr/>
        </p:nvGrpSpPr>
        <p:grpSpPr bwMode="auto">
          <a:xfrm>
            <a:off x="10467040" y="5180794"/>
            <a:ext cx="1827578" cy="1296207"/>
            <a:chOff x="4574" y="3342"/>
            <a:chExt cx="960" cy="912"/>
          </a:xfrm>
        </p:grpSpPr>
        <p:sp>
          <p:nvSpPr>
            <p:cNvPr id="822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9" name="Text Box 33"/>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5</a:t>
              </a:r>
            </a:p>
          </p:txBody>
        </p:sp>
      </p:grpSp>
      <p:grpSp>
        <p:nvGrpSpPr>
          <p:cNvPr id="46114" name="Group 34"/>
          <p:cNvGrpSpPr>
            <a:grpSpLocks/>
          </p:cNvGrpSpPr>
          <p:nvPr/>
        </p:nvGrpSpPr>
        <p:grpSpPr bwMode="auto">
          <a:xfrm>
            <a:off x="10467040" y="5180794"/>
            <a:ext cx="1827578" cy="1296207"/>
            <a:chOff x="4574" y="3342"/>
            <a:chExt cx="960" cy="912"/>
          </a:xfrm>
        </p:grpSpPr>
        <p:sp>
          <p:nvSpPr>
            <p:cNvPr id="8226"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7" name="Text Box 36"/>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6</a:t>
              </a:r>
            </a:p>
          </p:txBody>
        </p:sp>
      </p:grpSp>
      <p:grpSp>
        <p:nvGrpSpPr>
          <p:cNvPr id="46117" name="Group 37"/>
          <p:cNvGrpSpPr>
            <a:grpSpLocks/>
          </p:cNvGrpSpPr>
          <p:nvPr/>
        </p:nvGrpSpPr>
        <p:grpSpPr bwMode="auto">
          <a:xfrm>
            <a:off x="10467040" y="5180794"/>
            <a:ext cx="1827578" cy="1296207"/>
            <a:chOff x="4574" y="3342"/>
            <a:chExt cx="960" cy="912"/>
          </a:xfrm>
        </p:grpSpPr>
        <p:sp>
          <p:nvSpPr>
            <p:cNvPr id="8224"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5" name="Text Box 39"/>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7</a:t>
              </a:r>
            </a:p>
          </p:txBody>
        </p:sp>
      </p:grpSp>
      <p:grpSp>
        <p:nvGrpSpPr>
          <p:cNvPr id="46120" name="Group 40"/>
          <p:cNvGrpSpPr>
            <a:grpSpLocks/>
          </p:cNvGrpSpPr>
          <p:nvPr/>
        </p:nvGrpSpPr>
        <p:grpSpPr bwMode="auto">
          <a:xfrm>
            <a:off x="10467040" y="5180794"/>
            <a:ext cx="1827578" cy="1296207"/>
            <a:chOff x="4574" y="3342"/>
            <a:chExt cx="960" cy="912"/>
          </a:xfrm>
        </p:grpSpPr>
        <p:sp>
          <p:nvSpPr>
            <p:cNvPr id="8222"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3" name="Text Box 42"/>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8</a:t>
              </a:r>
            </a:p>
          </p:txBody>
        </p:sp>
      </p:grpSp>
      <p:grpSp>
        <p:nvGrpSpPr>
          <p:cNvPr id="46123" name="Group 43"/>
          <p:cNvGrpSpPr>
            <a:grpSpLocks/>
          </p:cNvGrpSpPr>
          <p:nvPr/>
        </p:nvGrpSpPr>
        <p:grpSpPr bwMode="auto">
          <a:xfrm>
            <a:off x="10467040" y="5180794"/>
            <a:ext cx="1827578" cy="1296207"/>
            <a:chOff x="4574" y="3342"/>
            <a:chExt cx="960" cy="912"/>
          </a:xfrm>
        </p:grpSpPr>
        <p:sp>
          <p:nvSpPr>
            <p:cNvPr id="8220"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1" name="Text Box 45"/>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9</a:t>
              </a:r>
            </a:p>
          </p:txBody>
        </p:sp>
      </p:grpSp>
      <p:grpSp>
        <p:nvGrpSpPr>
          <p:cNvPr id="46126" name="Group 46"/>
          <p:cNvGrpSpPr>
            <a:grpSpLocks/>
          </p:cNvGrpSpPr>
          <p:nvPr/>
        </p:nvGrpSpPr>
        <p:grpSpPr bwMode="auto">
          <a:xfrm>
            <a:off x="10464598" y="5180795"/>
            <a:ext cx="1830021" cy="1294190"/>
            <a:chOff x="4574" y="3342"/>
            <a:chExt cx="960" cy="912"/>
          </a:xfrm>
        </p:grpSpPr>
        <p:sp>
          <p:nvSpPr>
            <p:cNvPr id="8218"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9" name="Text Box 48"/>
            <p:cNvSpPr txBox="1">
              <a:spLocks noChangeArrowheads="1"/>
            </p:cNvSpPr>
            <p:nvPr/>
          </p:nvSpPr>
          <p:spPr bwMode="auto">
            <a:xfrm>
              <a:off x="4828" y="3591"/>
              <a:ext cx="480" cy="586"/>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2400">
                  <a:solidFill>
                    <a:schemeClr val="bg1"/>
                  </a:solidFill>
                  <a:latin typeface=".VnTime" pitchFamily="34" charset="0"/>
                </a:rPr>
                <a:t>HÕt giê</a:t>
              </a:r>
            </a:p>
          </p:txBody>
        </p:sp>
      </p:grpSp>
      <p:sp>
        <p:nvSpPr>
          <p:cNvPr id="46129" name="Text Box 49"/>
          <p:cNvSpPr txBox="1">
            <a:spLocks noChangeArrowheads="1"/>
          </p:cNvSpPr>
          <p:nvPr/>
        </p:nvSpPr>
        <p:spPr bwMode="auto">
          <a:xfrm>
            <a:off x="5749054" y="5868207"/>
            <a:ext cx="1138347" cy="77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l" eaLnBrk="1" hangingPunct="1"/>
            <a:r>
              <a:rPr lang="en-US" sz="4300"/>
              <a:t>10s</a:t>
            </a:r>
          </a:p>
        </p:txBody>
      </p:sp>
    </p:spTree>
    <p:extLst>
      <p:ext uri="{BB962C8B-B14F-4D97-AF65-F5344CB8AC3E}">
        <p14:creationId xmlns:p14="http://schemas.microsoft.com/office/powerpoint/2010/main" val="1027624888"/>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6094"/>
                                        </p:tgtEl>
                                        <p:attrNameLst>
                                          <p:attrName>style.visibility</p:attrName>
                                        </p:attrNameLst>
                                      </p:cBhvr>
                                      <p:to>
                                        <p:strVal val="visible"/>
                                      </p:to>
                                    </p:set>
                                    <p:anim calcmode="discrete" valueType="clr">
                                      <p:cBhvr override="childStyle">
                                        <p:cTn id="7" dur="80"/>
                                        <p:tgtEl>
                                          <p:spTgt spid="4609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6094"/>
                                        </p:tgtEl>
                                        <p:attrNameLst>
                                          <p:attrName>fillcolor</p:attrName>
                                        </p:attrNameLst>
                                      </p:cBhvr>
                                      <p:tavLst>
                                        <p:tav tm="0">
                                          <p:val>
                                            <p:clrVal>
                                              <a:schemeClr val="accent2"/>
                                            </p:clrVal>
                                          </p:val>
                                        </p:tav>
                                        <p:tav tm="50000">
                                          <p:val>
                                            <p:clrVal>
                                              <a:schemeClr val="hlink"/>
                                            </p:clrVal>
                                          </p:val>
                                        </p:tav>
                                      </p:tavLst>
                                    </p:anim>
                                    <p:set>
                                      <p:cBhvr>
                                        <p:cTn id="9" dur="80"/>
                                        <p:tgtEl>
                                          <p:spTgt spid="4609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609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 presetClass="entr" presetSubtype="0" fill="hold" grpId="0" nodeType="clickEffect">
                                  <p:stCondLst>
                                    <p:cond delay="0"/>
                                  </p:stCondLst>
                                  <p:iterate type="lt">
                                    <p:tmAbs val="0"/>
                                  </p:iterate>
                                  <p:childTnLst>
                                    <p:set>
                                      <p:cBhvr>
                                        <p:cTn id="14" dur="1" fill="hold">
                                          <p:stCondLst>
                                            <p:cond delay="0"/>
                                          </p:stCondLst>
                                        </p:cTn>
                                        <p:tgtEl>
                                          <p:spTgt spid="4609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FELIZ2.WAV"/>
                                        </p:tgtEl>
                                      </p:cMediaNode>
                                    </p:audio>
                                  </p:subTnLst>
                                </p:cTn>
                              </p:par>
                              <p:par>
                                <p:cTn id="15" presetID="22" presetClass="emph" presetSubtype="0" repeatCount="10000" fill="remove" grpId="1" nodeType="withEffect">
                                  <p:stCondLst>
                                    <p:cond delay="0"/>
                                  </p:stCondLst>
                                  <p:iterate type="lt">
                                    <p:tmPct val="0"/>
                                  </p:iterate>
                                  <p:childTnLst>
                                    <p:animClr clrSpc="hsl" dir="cw">
                                      <p:cBhvr override="childStyle">
                                        <p:cTn id="16" dur="500" fill="hold"/>
                                        <p:tgtEl>
                                          <p:spTgt spid="46095"/>
                                        </p:tgtEl>
                                        <p:attrNameLst>
                                          <p:attrName>style.color</p:attrName>
                                        </p:attrNameLst>
                                      </p:cBhvr>
                                      <p:by>
                                        <p:hsl h="-7200000" s="0" l="0"/>
                                      </p:by>
                                    </p:animClr>
                                    <p:animClr clrSpc="hsl" dir="cw">
                                      <p:cBhvr>
                                        <p:cTn id="17" dur="500" fill="hold"/>
                                        <p:tgtEl>
                                          <p:spTgt spid="46095"/>
                                        </p:tgtEl>
                                        <p:attrNameLst>
                                          <p:attrName>fillcolor</p:attrName>
                                        </p:attrNameLst>
                                      </p:cBhvr>
                                      <p:by>
                                        <p:hsl h="-7200000" s="0" l="0"/>
                                      </p:by>
                                    </p:animClr>
                                    <p:animClr clrSpc="hsl" dir="cw">
                                      <p:cBhvr>
                                        <p:cTn id="18" dur="500" fill="hold"/>
                                        <p:tgtEl>
                                          <p:spTgt spid="46095"/>
                                        </p:tgtEl>
                                        <p:attrNameLst>
                                          <p:attrName>stroke.color</p:attrName>
                                        </p:attrNameLst>
                                      </p:cBhvr>
                                      <p:by>
                                        <p:hsl h="-7200000" s="0" l="0"/>
                                      </p:by>
                                    </p:animClr>
                                    <p:set>
                                      <p:cBhvr>
                                        <p:cTn id="19" dur="500" fill="hold"/>
                                        <p:tgtEl>
                                          <p:spTgt spid="46095"/>
                                        </p:tgtEl>
                                        <p:attrNameLst>
                                          <p:attrName>fill.type</p:attrName>
                                        </p:attrNameLst>
                                      </p:cBhvr>
                                      <p:to>
                                        <p:strVal val="solid"/>
                                      </p:to>
                                    </p:set>
                                  </p:childTnLst>
                                </p:cTn>
                              </p:par>
                            </p:childTnLst>
                          </p:cTn>
                        </p:par>
                      </p:childTnLst>
                    </p:cTn>
                  </p:par>
                </p:childTnLst>
              </p:cTn>
              <p:nextCondLst>
                <p:cond evt="onClick" delay="0">
                  <p:tgtEl>
                    <p:spTgt spid="46096"/>
                  </p:tgtEl>
                </p:cond>
              </p:nextCondLst>
            </p:seq>
            <p:seq concurrent="1" nextAc="seek">
              <p:cTn id="20" restart="whenNotActive" fill="hold" evtFilter="cancelBubble" nodeType="interactiveSeq">
                <p:stCondLst>
                  <p:cond evt="onClick" delay="0">
                    <p:tgtEl>
                      <p:spTgt spid="4612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entr" presetSubtype="0" fill="hold" nodeType="clickEffect">
                                  <p:stCondLst>
                                    <p:cond delay="1000"/>
                                  </p:stCondLst>
                                  <p:childTnLst>
                                    <p:set>
                                      <p:cBhvr>
                                        <p:cTn id="24" dur="1" fill="hold">
                                          <p:stCondLst>
                                            <p:cond delay="499"/>
                                          </p:stCondLst>
                                        </p:cTn>
                                        <p:tgtEl>
                                          <p:spTgt spid="4609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beep.wav"/>
                                        </p:tgtEl>
                                      </p:cMediaNode>
                                    </p:audio>
                                  </p:subTnLst>
                                </p:cTn>
                              </p:par>
                            </p:childTnLst>
                          </p:cTn>
                        </p:par>
                        <p:par>
                          <p:cTn id="25" fill="hold" nodeType="afterGroup">
                            <p:stCondLst>
                              <p:cond delay="1500"/>
                            </p:stCondLst>
                            <p:childTnLst>
                              <p:par>
                                <p:cTn id="26" presetID="1" presetClass="entr" presetSubtype="0" fill="hold" nodeType="afterEffect">
                                  <p:stCondLst>
                                    <p:cond delay="1000"/>
                                  </p:stCondLst>
                                  <p:childTnLst>
                                    <p:set>
                                      <p:cBhvr>
                                        <p:cTn id="27" dur="1" fill="hold">
                                          <p:stCondLst>
                                            <p:cond delay="499"/>
                                          </p:stCondLst>
                                        </p:cTn>
                                        <p:tgtEl>
                                          <p:spTgt spid="4610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8" fill="hold" nodeType="afterGroup">
                            <p:stCondLst>
                              <p:cond delay="3000"/>
                            </p:stCondLst>
                            <p:childTnLst>
                              <p:par>
                                <p:cTn id="29" presetID="1" presetClass="entr" presetSubtype="0" fill="hold" nodeType="afterEffect">
                                  <p:stCondLst>
                                    <p:cond delay="1000"/>
                                  </p:stCondLst>
                                  <p:childTnLst>
                                    <p:set>
                                      <p:cBhvr>
                                        <p:cTn id="30" dur="1" fill="hold">
                                          <p:stCondLst>
                                            <p:cond delay="499"/>
                                          </p:stCondLst>
                                        </p:cTn>
                                        <p:tgtEl>
                                          <p:spTgt spid="4610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beep.wav"/>
                                        </p:tgtEl>
                                      </p:cMediaNode>
                                    </p:audio>
                                  </p:subTnLst>
                                </p:cTn>
                              </p:par>
                            </p:childTnLst>
                          </p:cTn>
                        </p:par>
                        <p:par>
                          <p:cTn id="31" fill="hold" nodeType="afterGroup">
                            <p:stCondLst>
                              <p:cond delay="4500"/>
                            </p:stCondLst>
                            <p:childTnLst>
                              <p:par>
                                <p:cTn id="32" presetID="1" presetClass="entr" presetSubtype="0" fill="hold" nodeType="afterEffect">
                                  <p:stCondLst>
                                    <p:cond delay="1000"/>
                                  </p:stCondLst>
                                  <p:childTnLst>
                                    <p:set>
                                      <p:cBhvr>
                                        <p:cTn id="33" dur="1" fill="hold">
                                          <p:stCondLst>
                                            <p:cond delay="499"/>
                                          </p:stCondLst>
                                        </p:cTn>
                                        <p:tgtEl>
                                          <p:spTgt spid="4610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eep.wav"/>
                                        </p:tgtEl>
                                      </p:cMediaNode>
                                    </p:audio>
                                  </p:subTnLst>
                                </p:cTn>
                              </p:par>
                            </p:childTnLst>
                          </p:cTn>
                        </p:par>
                        <p:par>
                          <p:cTn id="34" fill="hold" nodeType="afterGroup">
                            <p:stCondLst>
                              <p:cond delay="6000"/>
                            </p:stCondLst>
                            <p:childTnLst>
                              <p:par>
                                <p:cTn id="35" presetID="1" presetClass="entr" presetSubtype="0" fill="hold" nodeType="afterEffect">
                                  <p:stCondLst>
                                    <p:cond delay="1000"/>
                                  </p:stCondLst>
                                  <p:childTnLst>
                                    <p:set>
                                      <p:cBhvr>
                                        <p:cTn id="36" dur="1" fill="hold">
                                          <p:stCondLst>
                                            <p:cond delay="499"/>
                                          </p:stCondLst>
                                        </p:cTn>
                                        <p:tgtEl>
                                          <p:spTgt spid="461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beep.wav"/>
                                        </p:tgtEl>
                                      </p:cMediaNode>
                                    </p:audio>
                                  </p:subTnLst>
                                </p:cTn>
                              </p:par>
                            </p:childTnLst>
                          </p:cTn>
                        </p:par>
                        <p:par>
                          <p:cTn id="37" fill="hold" nodeType="afterGroup">
                            <p:stCondLst>
                              <p:cond delay="7500"/>
                            </p:stCondLst>
                            <p:childTnLst>
                              <p:par>
                                <p:cTn id="38" presetID="1" presetClass="entr" presetSubtype="0" fill="hold" nodeType="afterEffect">
                                  <p:stCondLst>
                                    <p:cond delay="1000"/>
                                  </p:stCondLst>
                                  <p:childTnLst>
                                    <p:set>
                                      <p:cBhvr>
                                        <p:cTn id="39" dur="1" fill="hold">
                                          <p:stCondLst>
                                            <p:cond delay="499"/>
                                          </p:stCondLst>
                                        </p:cTn>
                                        <p:tgtEl>
                                          <p:spTgt spid="4611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0" fill="hold" nodeType="afterGroup">
                            <p:stCondLst>
                              <p:cond delay="9000"/>
                            </p:stCondLst>
                            <p:childTnLst>
                              <p:par>
                                <p:cTn id="41" presetID="1" presetClass="entr" presetSubtype="0" fill="hold" nodeType="afterEffect">
                                  <p:stCondLst>
                                    <p:cond delay="1000"/>
                                  </p:stCondLst>
                                  <p:childTnLst>
                                    <p:set>
                                      <p:cBhvr>
                                        <p:cTn id="42" dur="1" fill="hold">
                                          <p:stCondLst>
                                            <p:cond delay="499"/>
                                          </p:stCondLst>
                                        </p:cTn>
                                        <p:tgtEl>
                                          <p:spTgt spid="4611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beep.wav"/>
                                        </p:tgtEl>
                                      </p:cMediaNode>
                                    </p:audio>
                                  </p:subTnLst>
                                </p:cTn>
                              </p:par>
                            </p:childTnLst>
                          </p:cTn>
                        </p:par>
                        <p:par>
                          <p:cTn id="43" fill="hold" nodeType="afterGroup">
                            <p:stCondLst>
                              <p:cond delay="10500"/>
                            </p:stCondLst>
                            <p:childTnLst>
                              <p:par>
                                <p:cTn id="44" presetID="1" presetClass="entr" presetSubtype="0" fill="hold" nodeType="afterEffect">
                                  <p:stCondLst>
                                    <p:cond delay="1000"/>
                                  </p:stCondLst>
                                  <p:childTnLst>
                                    <p:set>
                                      <p:cBhvr>
                                        <p:cTn id="45" dur="1" fill="hold">
                                          <p:stCondLst>
                                            <p:cond delay="499"/>
                                          </p:stCondLst>
                                        </p:cTn>
                                        <p:tgtEl>
                                          <p:spTgt spid="4612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beep.wav"/>
                                        </p:tgtEl>
                                      </p:cMediaNode>
                                    </p:audio>
                                  </p:subTnLst>
                                </p:cTn>
                              </p:par>
                            </p:childTnLst>
                          </p:cTn>
                        </p:par>
                        <p:par>
                          <p:cTn id="46" fill="hold" nodeType="afterGroup">
                            <p:stCondLst>
                              <p:cond delay="12000"/>
                            </p:stCondLst>
                            <p:childTnLst>
                              <p:par>
                                <p:cTn id="47" presetID="1" presetClass="entr" presetSubtype="0" fill="hold" nodeType="afterEffect">
                                  <p:stCondLst>
                                    <p:cond delay="1000"/>
                                  </p:stCondLst>
                                  <p:childTnLst>
                                    <p:set>
                                      <p:cBhvr>
                                        <p:cTn id="48" dur="1" fill="hold">
                                          <p:stCondLst>
                                            <p:cond delay="499"/>
                                          </p:stCondLst>
                                        </p:cTn>
                                        <p:tgtEl>
                                          <p:spTgt spid="4612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nodeType="afterGroup">
                            <p:stCondLst>
                              <p:cond delay="13500"/>
                            </p:stCondLst>
                            <p:childTnLst>
                              <p:par>
                                <p:cTn id="50" presetID="1" presetClass="entr" presetSubtype="0" fill="hold" nodeType="afterEffect">
                                  <p:stCondLst>
                                    <p:cond delay="1000"/>
                                  </p:stCondLst>
                                  <p:childTnLst>
                                    <p:set>
                                      <p:cBhvr>
                                        <p:cTn id="51" dur="1" fill="hold">
                                          <p:stCondLst>
                                            <p:cond delay="499"/>
                                          </p:stCondLst>
                                        </p:cTn>
                                        <p:tgtEl>
                                          <p:spTgt spid="4612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46129"/>
                  </p:tgtEl>
                </p:cond>
              </p:nextCondLst>
            </p:seq>
          </p:childTnLst>
        </p:cTn>
      </p:par>
    </p:tnLst>
    <p:bldLst>
      <p:bldP spid="46095" grpId="0" animBg="1"/>
      <p:bldP spid="46095"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wnload Cute Kids Student Teachers Png Clipart - free transparent png  images - pngaaa.co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98207" y="287715"/>
            <a:ext cx="3033912" cy="1793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38367" y="2526630"/>
            <a:ext cx="2731168" cy="1815882"/>
          </a:xfrm>
          <a:prstGeom prst="rect">
            <a:avLst/>
          </a:prstGeom>
          <a:noFill/>
        </p:spPr>
        <p:txBody>
          <a:bodyPr wrap="square" rtlCol="0">
            <a:spAutoFit/>
          </a:bodyPr>
          <a:lstStyle/>
          <a:p>
            <a:r>
              <a:rPr lang="en-GB" sz="2800" b="1" dirty="0" smtClean="0">
                <a:solidFill>
                  <a:srgbClr val="FF0000"/>
                </a:solidFill>
              </a:rPr>
              <a:t>1. </a:t>
            </a:r>
            <a:r>
              <a:rPr lang="en-GB" sz="2800" b="1" dirty="0" err="1" smtClean="0">
                <a:solidFill>
                  <a:srgbClr val="FF0000"/>
                </a:solidFill>
              </a:rPr>
              <a:t>Đền</a:t>
            </a:r>
            <a:r>
              <a:rPr lang="en-GB" sz="2800" b="1" dirty="0" smtClean="0">
                <a:solidFill>
                  <a:srgbClr val="FF0000"/>
                </a:solidFill>
              </a:rPr>
              <a:t> </a:t>
            </a:r>
            <a:r>
              <a:rPr lang="en-GB" sz="2800" b="1" dirty="0" err="1" smtClean="0">
                <a:solidFill>
                  <a:srgbClr val="FF0000"/>
                </a:solidFill>
              </a:rPr>
              <a:t>thờ</a:t>
            </a:r>
            <a:r>
              <a:rPr lang="en-GB" sz="2800" b="1" dirty="0" smtClean="0">
                <a:solidFill>
                  <a:srgbClr val="FF0000"/>
                </a:solidFill>
              </a:rPr>
              <a:t> </a:t>
            </a:r>
            <a:r>
              <a:rPr lang="en-GB" sz="2800" b="1" dirty="0" err="1" smtClean="0">
                <a:solidFill>
                  <a:srgbClr val="FF0000"/>
                </a:solidFill>
              </a:rPr>
              <a:t>nào</a:t>
            </a:r>
            <a:r>
              <a:rPr lang="en-GB" sz="2800" b="1" dirty="0" smtClean="0">
                <a:solidFill>
                  <a:srgbClr val="FF0000"/>
                </a:solidFill>
              </a:rPr>
              <a:t>?</a:t>
            </a:r>
          </a:p>
          <a:p>
            <a:r>
              <a:rPr lang="en-GB" sz="2800" b="1" dirty="0" smtClean="0">
                <a:solidFill>
                  <a:srgbClr val="0000FF"/>
                </a:solidFill>
              </a:rPr>
              <a:t>2. </a:t>
            </a:r>
            <a:r>
              <a:rPr lang="en-GB" sz="2800" b="1" dirty="0">
                <a:solidFill>
                  <a:srgbClr val="0000FF"/>
                </a:solidFill>
              </a:rPr>
              <a:t>Ở </a:t>
            </a:r>
            <a:r>
              <a:rPr lang="en-GB" sz="2800" b="1" dirty="0" err="1">
                <a:solidFill>
                  <a:srgbClr val="0000FF"/>
                </a:solidFill>
              </a:rPr>
              <a:t>quốc</a:t>
            </a:r>
            <a:r>
              <a:rPr lang="en-GB" sz="2800" b="1" dirty="0">
                <a:solidFill>
                  <a:srgbClr val="0000FF"/>
                </a:solidFill>
              </a:rPr>
              <a:t> </a:t>
            </a:r>
            <a:r>
              <a:rPr lang="en-GB" sz="2800" b="1" dirty="0" err="1">
                <a:solidFill>
                  <a:srgbClr val="0000FF"/>
                </a:solidFill>
              </a:rPr>
              <a:t>gia</a:t>
            </a:r>
            <a:r>
              <a:rPr lang="en-GB" sz="2800" b="1" dirty="0" smtClean="0">
                <a:solidFill>
                  <a:srgbClr val="0000FF"/>
                </a:solidFill>
              </a:rPr>
              <a:t>?</a:t>
            </a:r>
          </a:p>
          <a:p>
            <a:r>
              <a:rPr lang="en-GB" sz="2800" b="1" dirty="0" err="1" smtClean="0">
                <a:solidFill>
                  <a:srgbClr val="0000FF"/>
                </a:solidFill>
              </a:rPr>
              <a:t>Khu</a:t>
            </a:r>
            <a:r>
              <a:rPr lang="en-GB" sz="2800" b="1" dirty="0" smtClean="0">
                <a:solidFill>
                  <a:srgbClr val="0000FF"/>
                </a:solidFill>
              </a:rPr>
              <a:t> </a:t>
            </a:r>
            <a:r>
              <a:rPr lang="en-GB" sz="2800" b="1" dirty="0" err="1" smtClean="0">
                <a:solidFill>
                  <a:srgbClr val="0000FF"/>
                </a:solidFill>
              </a:rPr>
              <a:t>vực</a:t>
            </a:r>
            <a:r>
              <a:rPr lang="en-GB" sz="2800" b="1" dirty="0" smtClean="0">
                <a:solidFill>
                  <a:srgbClr val="0000FF"/>
                </a:solidFill>
              </a:rPr>
              <a:t> </a:t>
            </a:r>
            <a:r>
              <a:rPr lang="en-GB" sz="2800" b="1" dirty="0" err="1" smtClean="0">
                <a:solidFill>
                  <a:srgbClr val="0000FF"/>
                </a:solidFill>
              </a:rPr>
              <a:t>nào</a:t>
            </a:r>
            <a:r>
              <a:rPr lang="en-GB" sz="2800" b="1" dirty="0" smtClean="0">
                <a:solidFill>
                  <a:srgbClr val="0000FF"/>
                </a:solidFill>
              </a:rPr>
              <a:t> </a:t>
            </a:r>
            <a:r>
              <a:rPr lang="en-GB" sz="2800" b="1" dirty="0" err="1" smtClean="0">
                <a:solidFill>
                  <a:srgbClr val="0000FF"/>
                </a:solidFill>
              </a:rPr>
              <a:t>của</a:t>
            </a:r>
            <a:r>
              <a:rPr lang="en-GB" sz="2800" b="1" dirty="0" smtClean="0">
                <a:solidFill>
                  <a:srgbClr val="0000FF"/>
                </a:solidFill>
              </a:rPr>
              <a:t> </a:t>
            </a:r>
            <a:r>
              <a:rPr lang="en-GB" sz="2800" b="1" dirty="0" err="1" smtClean="0">
                <a:solidFill>
                  <a:srgbClr val="0000FF"/>
                </a:solidFill>
              </a:rPr>
              <a:t>châu</a:t>
            </a:r>
            <a:r>
              <a:rPr lang="en-GB" sz="2800" b="1" dirty="0" smtClean="0">
                <a:solidFill>
                  <a:srgbClr val="0000FF"/>
                </a:solidFill>
              </a:rPr>
              <a:t> Á?</a:t>
            </a:r>
            <a:endParaRPr lang="en-GB" sz="2800" b="1" dirty="0">
              <a:solidFill>
                <a:srgbClr val="0000FF"/>
              </a:solidFill>
            </a:endParaRPr>
          </a:p>
        </p:txBody>
      </p:sp>
      <p:sp>
        <p:nvSpPr>
          <p:cNvPr id="4" name="TextBox 3"/>
          <p:cNvSpPr txBox="1"/>
          <p:nvPr/>
        </p:nvSpPr>
        <p:spPr>
          <a:xfrm>
            <a:off x="685806" y="1184407"/>
            <a:ext cx="1864895" cy="461665"/>
          </a:xfrm>
          <a:prstGeom prst="rect">
            <a:avLst/>
          </a:prstGeom>
          <a:noFill/>
        </p:spPr>
        <p:txBody>
          <a:bodyPr wrap="square" rtlCol="0">
            <a:spAutoFit/>
          </a:bodyPr>
          <a:lstStyle/>
          <a:p>
            <a:r>
              <a:rPr lang="en-GB" sz="2400" b="1" dirty="0" err="1" smtClean="0">
                <a:solidFill>
                  <a:srgbClr val="0000FF"/>
                </a:solidFill>
              </a:rPr>
              <a:t>Hình</a:t>
            </a:r>
            <a:r>
              <a:rPr lang="en-GB" sz="2400" b="1" dirty="0" smtClean="0">
                <a:solidFill>
                  <a:srgbClr val="0000FF"/>
                </a:solidFill>
              </a:rPr>
              <a:t> </a:t>
            </a:r>
            <a:r>
              <a:rPr lang="en-GB" sz="2400" b="1" dirty="0" err="1" smtClean="0">
                <a:solidFill>
                  <a:srgbClr val="0000FF"/>
                </a:solidFill>
              </a:rPr>
              <a:t>bên</a:t>
            </a:r>
            <a:endParaRPr lang="en-GB" sz="2400" b="1" dirty="0">
              <a:solidFill>
                <a:srgbClr val="0000FF"/>
              </a:solidFill>
            </a:endParaRPr>
          </a:p>
        </p:txBody>
      </p:sp>
      <p:pic>
        <p:nvPicPr>
          <p:cNvPr id="2050" name="Picture 2" descr="Ấn Độ giới hạn du khách đến Taj Mahal | VTV.VN"/>
          <p:cNvPicPr>
            <a:picLocks noChangeAspect="1" noChangeArrowheads="1"/>
          </p:cNvPicPr>
          <p:nvPr/>
        </p:nvPicPr>
        <p:blipFill>
          <a:blip r:embed="rId4">
            <a:extLst>
              <a:ext uri="{28A0092B-C50C-407E-A947-70E740481C1C}">
                <a14:useLocalDpi xmlns:a14="http://schemas.microsoft.com/office/drawing/2010/main" val="0"/>
              </a:ext>
            </a:extLst>
          </a:blip>
          <a:srcRect l="5873" r="17014" b="13501"/>
          <a:stretch>
            <a:fillRect/>
          </a:stretch>
        </p:blipFill>
        <p:spPr bwMode="auto">
          <a:xfrm>
            <a:off x="3443373" y="947906"/>
            <a:ext cx="8441719" cy="5789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043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405586" y="227795"/>
            <a:ext cx="11380829" cy="6388301"/>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vi-VN" b="0"/>
          </a:p>
        </p:txBody>
      </p:sp>
      <p:pic>
        <p:nvPicPr>
          <p:cNvPr id="5123"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8015" y="318508"/>
            <a:ext cx="1930196" cy="128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6895" y="1447398"/>
            <a:ext cx="11278211" cy="7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3760219" y="548318"/>
            <a:ext cx="6907170" cy="608794"/>
          </a:xfrm>
          <a:prstGeom prst="rect">
            <a:avLst/>
          </a:prstGeom>
        </p:spPr>
        <p:txBody>
          <a:bodyPr wrap="none" lIns="130750" tIns="65375" rIns="130750" bIns="65375" fromWordArt="1">
            <a:prstTxWarp prst="textPlain">
              <a:avLst>
                <a:gd name="adj" fmla="val 50000"/>
              </a:avLst>
            </a:prstTxWarp>
          </a:bodyPr>
          <a:lstStyle/>
          <a:p>
            <a:r>
              <a:rPr lang="en-GB" sz="4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RUNG CHUÔNG VÀNG</a:t>
            </a:r>
          </a:p>
        </p:txBody>
      </p:sp>
      <p:sp>
        <p:nvSpPr>
          <p:cNvPr id="5127" name="AutoShape 9"/>
          <p:cNvSpPr>
            <a:spLocks noChangeArrowheads="1"/>
          </p:cNvSpPr>
          <p:nvPr/>
        </p:nvSpPr>
        <p:spPr bwMode="auto">
          <a:xfrm>
            <a:off x="5079594" y="1604636"/>
            <a:ext cx="2235606" cy="43946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5128" name="AutoShape 10"/>
          <p:cNvSpPr>
            <a:spLocks noChangeArrowheads="1"/>
          </p:cNvSpPr>
          <p:nvPr/>
        </p:nvSpPr>
        <p:spPr bwMode="auto">
          <a:xfrm>
            <a:off x="5177325" y="1655033"/>
            <a:ext cx="2049917" cy="342698"/>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5129" name="Text Box 11"/>
          <p:cNvSpPr txBox="1">
            <a:spLocks noChangeArrowheads="1"/>
          </p:cNvSpPr>
          <p:nvPr/>
        </p:nvSpPr>
        <p:spPr bwMode="auto">
          <a:xfrm>
            <a:off x="5126015" y="1638905"/>
            <a:ext cx="2150092" cy="38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b="0" dirty="0" err="1" smtClean="0">
                <a:latin typeface=".VnBlack" pitchFamily="34" charset="0"/>
              </a:rPr>
              <a:t>Câu</a:t>
            </a:r>
            <a:r>
              <a:rPr lang="en-US" b="0" dirty="0" smtClean="0">
                <a:latin typeface=".VnBlack" pitchFamily="34" charset="0"/>
              </a:rPr>
              <a:t> </a:t>
            </a:r>
            <a:r>
              <a:rPr lang="en-US" b="0" dirty="0" err="1" smtClean="0">
                <a:latin typeface=".VnBlack" pitchFamily="34" charset="0"/>
              </a:rPr>
              <a:t>hỏi</a:t>
            </a:r>
            <a:r>
              <a:rPr lang="en-US" b="0" dirty="0" smtClean="0">
                <a:latin typeface=".VnBlack" pitchFamily="34" charset="0"/>
              </a:rPr>
              <a:t> 2</a:t>
            </a:r>
            <a:endParaRPr lang="en-US" b="0" dirty="0">
              <a:latin typeface=".VnBlack" pitchFamily="34" charset="0"/>
            </a:endParaRPr>
          </a:p>
        </p:txBody>
      </p:sp>
      <p:pic>
        <p:nvPicPr>
          <p:cNvPr id="5130" name="Picture 12" descr="star_tip_md_wh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0008" y="838603"/>
            <a:ext cx="710997" cy="53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5" descr="people008"/>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1116583" y="5283604"/>
            <a:ext cx="1297384"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Text Box 16"/>
          <p:cNvSpPr txBox="1">
            <a:spLocks noChangeArrowheads="1"/>
          </p:cNvSpPr>
          <p:nvPr/>
        </p:nvSpPr>
        <p:spPr bwMode="auto">
          <a:xfrm>
            <a:off x="868589" y="2088445"/>
            <a:ext cx="10667389" cy="2202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l"/>
            <a:r>
              <a:rPr lang="en-US" sz="3400" b="0" dirty="0" err="1">
                <a:solidFill>
                  <a:srgbClr val="FF0000"/>
                </a:solidFill>
              </a:rPr>
              <a:t>Dãy</a:t>
            </a:r>
            <a:r>
              <a:rPr lang="en-US" sz="3400" b="0" dirty="0">
                <a:solidFill>
                  <a:srgbClr val="FF0000"/>
                </a:solidFill>
              </a:rPr>
              <a:t> </a:t>
            </a:r>
            <a:r>
              <a:rPr lang="en-US" sz="3400" b="0" dirty="0" err="1">
                <a:solidFill>
                  <a:srgbClr val="FF0000"/>
                </a:solidFill>
              </a:rPr>
              <a:t>núi</a:t>
            </a:r>
            <a:r>
              <a:rPr lang="en-US" sz="3400" b="0" dirty="0">
                <a:solidFill>
                  <a:srgbClr val="FF0000"/>
                </a:solidFill>
              </a:rPr>
              <a:t> Himalaya </a:t>
            </a:r>
            <a:r>
              <a:rPr lang="en-US" sz="3400" b="0" dirty="0" err="1">
                <a:solidFill>
                  <a:srgbClr val="FF0000"/>
                </a:solidFill>
              </a:rPr>
              <a:t>được</a:t>
            </a:r>
            <a:r>
              <a:rPr lang="en-US" sz="3400" b="0" dirty="0">
                <a:solidFill>
                  <a:srgbClr val="FF0000"/>
                </a:solidFill>
              </a:rPr>
              <a:t> </a:t>
            </a:r>
            <a:r>
              <a:rPr lang="en-US" sz="3400" b="0" dirty="0" err="1">
                <a:solidFill>
                  <a:srgbClr val="FF0000"/>
                </a:solidFill>
              </a:rPr>
              <a:t>coi</a:t>
            </a:r>
            <a:r>
              <a:rPr lang="en-US" sz="3400" b="0" dirty="0">
                <a:solidFill>
                  <a:srgbClr val="FF0000"/>
                </a:solidFill>
              </a:rPr>
              <a:t> </a:t>
            </a:r>
            <a:r>
              <a:rPr lang="en-US" sz="3400" b="0" dirty="0" err="1">
                <a:solidFill>
                  <a:srgbClr val="FF0000"/>
                </a:solidFill>
              </a:rPr>
              <a:t>là</a:t>
            </a:r>
            <a:r>
              <a:rPr lang="en-US" sz="3400" b="0" dirty="0">
                <a:solidFill>
                  <a:srgbClr val="FF0000"/>
                </a:solidFill>
              </a:rPr>
              <a:t> </a:t>
            </a:r>
            <a:r>
              <a:rPr lang="en-US" sz="3400" b="0" dirty="0" err="1">
                <a:solidFill>
                  <a:srgbClr val="FF0000"/>
                </a:solidFill>
              </a:rPr>
              <a:t>nóc</a:t>
            </a:r>
            <a:r>
              <a:rPr lang="en-US" sz="3400" b="0" dirty="0">
                <a:solidFill>
                  <a:srgbClr val="FF0000"/>
                </a:solidFill>
              </a:rPr>
              <a:t> </a:t>
            </a:r>
            <a:r>
              <a:rPr lang="en-US" sz="3400" b="0" dirty="0" err="1">
                <a:solidFill>
                  <a:srgbClr val="FF0000"/>
                </a:solidFill>
              </a:rPr>
              <a:t>nhà</a:t>
            </a:r>
            <a:r>
              <a:rPr lang="en-US" sz="3400" b="0" dirty="0">
                <a:solidFill>
                  <a:srgbClr val="FF0000"/>
                </a:solidFill>
              </a:rPr>
              <a:t> </a:t>
            </a:r>
            <a:r>
              <a:rPr lang="en-US" sz="3400" b="0" dirty="0" err="1">
                <a:solidFill>
                  <a:srgbClr val="FF0000"/>
                </a:solidFill>
              </a:rPr>
              <a:t>của</a:t>
            </a:r>
            <a:r>
              <a:rPr lang="en-US" sz="3400" b="0" dirty="0">
                <a:solidFill>
                  <a:srgbClr val="FF0000"/>
                </a:solidFill>
              </a:rPr>
              <a:t> </a:t>
            </a:r>
            <a:r>
              <a:rPr lang="en-US" sz="3400" b="0" dirty="0" err="1">
                <a:solidFill>
                  <a:srgbClr val="FF0000"/>
                </a:solidFill>
              </a:rPr>
              <a:t>thế</a:t>
            </a:r>
            <a:r>
              <a:rPr lang="en-US" sz="3400" b="0" dirty="0">
                <a:solidFill>
                  <a:srgbClr val="FF0000"/>
                </a:solidFill>
              </a:rPr>
              <a:t> </a:t>
            </a:r>
            <a:r>
              <a:rPr lang="en-US" sz="3400" b="0" dirty="0" err="1">
                <a:solidFill>
                  <a:srgbClr val="FF0000"/>
                </a:solidFill>
              </a:rPr>
              <a:t>giới</a:t>
            </a:r>
            <a:r>
              <a:rPr lang="en-US" sz="3400" b="0" dirty="0">
                <a:solidFill>
                  <a:srgbClr val="FF0000"/>
                </a:solidFill>
              </a:rPr>
              <a:t> </a:t>
            </a:r>
            <a:r>
              <a:rPr lang="en-US" sz="3400" b="0" dirty="0" err="1">
                <a:solidFill>
                  <a:srgbClr val="FF0000"/>
                </a:solidFill>
              </a:rPr>
              <a:t>thuộc</a:t>
            </a:r>
            <a:r>
              <a:rPr lang="en-US" sz="3400" b="0" dirty="0">
                <a:solidFill>
                  <a:srgbClr val="FF0000"/>
                </a:solidFill>
              </a:rPr>
              <a:t> </a:t>
            </a:r>
            <a:r>
              <a:rPr lang="en-US" sz="3400" b="0" dirty="0" err="1">
                <a:solidFill>
                  <a:srgbClr val="FF0000"/>
                </a:solidFill>
              </a:rPr>
              <a:t>khu</a:t>
            </a:r>
            <a:r>
              <a:rPr lang="en-US" sz="3400" b="0" dirty="0">
                <a:solidFill>
                  <a:srgbClr val="FF0000"/>
                </a:solidFill>
              </a:rPr>
              <a:t> </a:t>
            </a:r>
            <a:r>
              <a:rPr lang="en-US" sz="3400" b="0" dirty="0" err="1">
                <a:solidFill>
                  <a:srgbClr val="FF0000"/>
                </a:solidFill>
              </a:rPr>
              <a:t>vực</a:t>
            </a:r>
            <a:r>
              <a:rPr lang="en-US" sz="3400" b="0" dirty="0">
                <a:solidFill>
                  <a:srgbClr val="FF0000"/>
                </a:solidFill>
              </a:rPr>
              <a:t> </a:t>
            </a:r>
            <a:r>
              <a:rPr lang="en-US" sz="3400" b="0" dirty="0" err="1">
                <a:solidFill>
                  <a:srgbClr val="FF0000"/>
                </a:solidFill>
              </a:rPr>
              <a:t>nào</a:t>
            </a:r>
            <a:r>
              <a:rPr lang="en-US" sz="3400" b="0" dirty="0">
                <a:solidFill>
                  <a:srgbClr val="FF0000"/>
                </a:solidFill>
              </a:rPr>
              <a:t> </a:t>
            </a:r>
            <a:r>
              <a:rPr lang="en-US" sz="3400" b="0" dirty="0" err="1">
                <a:solidFill>
                  <a:srgbClr val="FF0000"/>
                </a:solidFill>
              </a:rPr>
              <a:t>của</a:t>
            </a:r>
            <a:r>
              <a:rPr lang="en-US" sz="3400" b="0" dirty="0">
                <a:solidFill>
                  <a:srgbClr val="FF0000"/>
                </a:solidFill>
              </a:rPr>
              <a:t> </a:t>
            </a:r>
            <a:r>
              <a:rPr lang="en-US" sz="3400" b="0" dirty="0" err="1">
                <a:solidFill>
                  <a:srgbClr val="FF0000"/>
                </a:solidFill>
              </a:rPr>
              <a:t>châu</a:t>
            </a:r>
            <a:r>
              <a:rPr lang="en-US" sz="3400" b="0" dirty="0">
                <a:solidFill>
                  <a:srgbClr val="FF0000"/>
                </a:solidFill>
              </a:rPr>
              <a:t> Á? </a:t>
            </a:r>
            <a:endParaRPr lang="en-GB" sz="3400" b="0" dirty="0">
              <a:solidFill>
                <a:srgbClr val="FF0000"/>
              </a:solidFill>
            </a:endParaRPr>
          </a:p>
          <a:p>
            <a:pPr marL="653750" indent="-653750">
              <a:buAutoNum type="alphaUcPeriod"/>
            </a:pPr>
            <a:r>
              <a:rPr lang="en-US" sz="3400" b="0" dirty="0" err="1"/>
              <a:t>Trung</a:t>
            </a:r>
            <a:r>
              <a:rPr lang="en-US" sz="3400" b="0" dirty="0"/>
              <a:t> Á. 		         B. </a:t>
            </a:r>
            <a:r>
              <a:rPr lang="en-US" sz="3400" b="0" dirty="0" err="1"/>
              <a:t>Đông</a:t>
            </a:r>
            <a:r>
              <a:rPr lang="en-US" sz="3400" b="0" dirty="0"/>
              <a:t> Nam Á. 	</a:t>
            </a:r>
          </a:p>
          <a:p>
            <a:pPr algn="l"/>
            <a:r>
              <a:rPr lang="en-US" sz="3400" b="0" dirty="0"/>
              <a:t>C. </a:t>
            </a:r>
            <a:r>
              <a:rPr lang="en-US" sz="3400" b="0" dirty="0" err="1"/>
              <a:t>Tây</a:t>
            </a:r>
            <a:r>
              <a:rPr lang="en-US" sz="3400" b="0" dirty="0"/>
              <a:t> Nam Á. 	 	D. Nam Á. </a:t>
            </a:r>
            <a:endParaRPr lang="en-US" sz="3400" b="0" dirty="0">
              <a:solidFill>
                <a:srgbClr val="FF0000"/>
              </a:solidFill>
            </a:endParaRPr>
          </a:p>
        </p:txBody>
      </p:sp>
      <p:sp>
        <p:nvSpPr>
          <p:cNvPr id="5137" name="AutoShape 17"/>
          <p:cNvSpPr>
            <a:spLocks noChangeArrowheads="1"/>
          </p:cNvSpPr>
          <p:nvPr/>
        </p:nvSpPr>
        <p:spPr bwMode="auto">
          <a:xfrm>
            <a:off x="3598961" y="4485248"/>
            <a:ext cx="5749053" cy="1324428"/>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5138" name="Text Box 18"/>
          <p:cNvSpPr txBox="1">
            <a:spLocks noChangeArrowheads="1"/>
          </p:cNvSpPr>
          <p:nvPr/>
        </p:nvSpPr>
        <p:spPr bwMode="auto">
          <a:xfrm>
            <a:off x="3741410" y="4757726"/>
            <a:ext cx="5446087" cy="7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sz="3900" dirty="0">
                <a:latin typeface="Times New Roman" pitchFamily="18" charset="0"/>
                <a:cs typeface="Calibri" pitchFamily="34" charset="0"/>
              </a:rPr>
              <a:t>D. Nam Á</a:t>
            </a:r>
            <a:endParaRPr lang="en-US" sz="3600" dirty="0"/>
          </a:p>
        </p:txBody>
      </p:sp>
      <p:sp>
        <p:nvSpPr>
          <p:cNvPr id="5139" name="Text Box 19"/>
          <p:cNvSpPr txBox="1">
            <a:spLocks noChangeArrowheads="1"/>
          </p:cNvSpPr>
          <p:nvPr/>
        </p:nvSpPr>
        <p:spPr bwMode="auto">
          <a:xfrm>
            <a:off x="2416412" y="6130271"/>
            <a:ext cx="963619" cy="38691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lIns="108850" tIns="54425" rIns="108850" bIns="54425">
            <a:spAutoFit/>
            <a:flatTx/>
          </a:bodyPr>
          <a:lstStyle/>
          <a:p>
            <a:pPr algn="l">
              <a:defRPr/>
            </a:pPr>
            <a:r>
              <a:rPr lang="en-US">
                <a:effectLst>
                  <a:outerShdw blurRad="38100" dist="38100" dir="2700000" algn="tl">
                    <a:srgbClr val="FFFFFF"/>
                  </a:outerShdw>
                </a:effectLst>
                <a:latin typeface=".VnArial" pitchFamily="34" charset="0"/>
              </a:rPr>
              <a:t>§¸p ¸n</a:t>
            </a:r>
          </a:p>
        </p:txBody>
      </p:sp>
      <p:grpSp>
        <p:nvGrpSpPr>
          <p:cNvPr id="5170" name="Group 50"/>
          <p:cNvGrpSpPr>
            <a:grpSpLocks/>
          </p:cNvGrpSpPr>
          <p:nvPr/>
        </p:nvGrpSpPr>
        <p:grpSpPr bwMode="auto">
          <a:xfrm>
            <a:off x="10264248" y="5029605"/>
            <a:ext cx="1825134" cy="1294190"/>
            <a:chOff x="4574" y="3342"/>
            <a:chExt cx="960" cy="912"/>
          </a:xfrm>
        </p:grpSpPr>
        <p:sp>
          <p:nvSpPr>
            <p:cNvPr id="5166" name="AutoShape 5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7" name="Text Box 52"/>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1</a:t>
              </a:r>
            </a:p>
          </p:txBody>
        </p:sp>
      </p:grpSp>
      <p:grpSp>
        <p:nvGrpSpPr>
          <p:cNvPr id="5173" name="Group 53"/>
          <p:cNvGrpSpPr>
            <a:grpSpLocks/>
          </p:cNvGrpSpPr>
          <p:nvPr/>
        </p:nvGrpSpPr>
        <p:grpSpPr bwMode="auto">
          <a:xfrm>
            <a:off x="10264248" y="5029605"/>
            <a:ext cx="1825134" cy="1294190"/>
            <a:chOff x="4574" y="3342"/>
            <a:chExt cx="960" cy="912"/>
          </a:xfrm>
        </p:grpSpPr>
        <p:sp>
          <p:nvSpPr>
            <p:cNvPr id="5164" name="AutoShape 5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5" name="Text Box 55"/>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2</a:t>
              </a:r>
            </a:p>
          </p:txBody>
        </p:sp>
      </p:grpSp>
      <p:grpSp>
        <p:nvGrpSpPr>
          <p:cNvPr id="5176" name="Group 56"/>
          <p:cNvGrpSpPr>
            <a:grpSpLocks/>
          </p:cNvGrpSpPr>
          <p:nvPr/>
        </p:nvGrpSpPr>
        <p:grpSpPr bwMode="auto">
          <a:xfrm>
            <a:off x="10264248" y="5029605"/>
            <a:ext cx="1825134" cy="1294190"/>
            <a:chOff x="4574" y="3342"/>
            <a:chExt cx="960" cy="912"/>
          </a:xfrm>
        </p:grpSpPr>
        <p:sp>
          <p:nvSpPr>
            <p:cNvPr id="5162" name="AutoShape 5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3" name="Text Box 58"/>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3</a:t>
              </a:r>
            </a:p>
          </p:txBody>
        </p:sp>
      </p:grpSp>
      <p:grpSp>
        <p:nvGrpSpPr>
          <p:cNvPr id="5179" name="Group 59"/>
          <p:cNvGrpSpPr>
            <a:grpSpLocks/>
          </p:cNvGrpSpPr>
          <p:nvPr/>
        </p:nvGrpSpPr>
        <p:grpSpPr bwMode="auto">
          <a:xfrm>
            <a:off x="10264248" y="5029605"/>
            <a:ext cx="1825134" cy="1294190"/>
            <a:chOff x="4574" y="3342"/>
            <a:chExt cx="960" cy="912"/>
          </a:xfrm>
        </p:grpSpPr>
        <p:sp>
          <p:nvSpPr>
            <p:cNvPr id="5160" name="AutoShape 6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1" name="Text Box 61"/>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4</a:t>
              </a:r>
            </a:p>
          </p:txBody>
        </p:sp>
      </p:grpSp>
      <p:grpSp>
        <p:nvGrpSpPr>
          <p:cNvPr id="5182" name="Group 62"/>
          <p:cNvGrpSpPr>
            <a:grpSpLocks/>
          </p:cNvGrpSpPr>
          <p:nvPr/>
        </p:nvGrpSpPr>
        <p:grpSpPr bwMode="auto">
          <a:xfrm>
            <a:off x="10264248" y="5029605"/>
            <a:ext cx="1825134" cy="1294190"/>
            <a:chOff x="4574" y="3342"/>
            <a:chExt cx="960" cy="912"/>
          </a:xfrm>
        </p:grpSpPr>
        <p:sp>
          <p:nvSpPr>
            <p:cNvPr id="5158" name="AutoShape 6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9" name="Text Box 64"/>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5</a:t>
              </a:r>
            </a:p>
          </p:txBody>
        </p:sp>
      </p:grpSp>
      <p:grpSp>
        <p:nvGrpSpPr>
          <p:cNvPr id="5185" name="Group 65"/>
          <p:cNvGrpSpPr>
            <a:grpSpLocks/>
          </p:cNvGrpSpPr>
          <p:nvPr/>
        </p:nvGrpSpPr>
        <p:grpSpPr bwMode="auto">
          <a:xfrm>
            <a:off x="10264248" y="5029605"/>
            <a:ext cx="1825134" cy="1294190"/>
            <a:chOff x="4574" y="3342"/>
            <a:chExt cx="960" cy="912"/>
          </a:xfrm>
        </p:grpSpPr>
        <p:sp>
          <p:nvSpPr>
            <p:cNvPr id="5156" name="AutoShape 6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7" name="Text Box 67"/>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6</a:t>
              </a:r>
            </a:p>
          </p:txBody>
        </p:sp>
      </p:grpSp>
      <p:grpSp>
        <p:nvGrpSpPr>
          <p:cNvPr id="5188" name="Group 68"/>
          <p:cNvGrpSpPr>
            <a:grpSpLocks/>
          </p:cNvGrpSpPr>
          <p:nvPr/>
        </p:nvGrpSpPr>
        <p:grpSpPr bwMode="auto">
          <a:xfrm>
            <a:off x="10264248" y="5029605"/>
            <a:ext cx="1825134" cy="1294190"/>
            <a:chOff x="4574" y="3342"/>
            <a:chExt cx="960" cy="912"/>
          </a:xfrm>
        </p:grpSpPr>
        <p:sp>
          <p:nvSpPr>
            <p:cNvPr id="5154" name="AutoShape 6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5" name="Text Box 70"/>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7</a:t>
              </a:r>
            </a:p>
          </p:txBody>
        </p:sp>
      </p:grpSp>
      <p:grpSp>
        <p:nvGrpSpPr>
          <p:cNvPr id="5191" name="Group 71"/>
          <p:cNvGrpSpPr>
            <a:grpSpLocks/>
          </p:cNvGrpSpPr>
          <p:nvPr/>
        </p:nvGrpSpPr>
        <p:grpSpPr bwMode="auto">
          <a:xfrm>
            <a:off x="10264248" y="5029605"/>
            <a:ext cx="1825134" cy="1294190"/>
            <a:chOff x="4574" y="3342"/>
            <a:chExt cx="960" cy="912"/>
          </a:xfrm>
        </p:grpSpPr>
        <p:sp>
          <p:nvSpPr>
            <p:cNvPr id="5152" name="AutoShape 7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3" name="Text Box 73"/>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8</a:t>
              </a:r>
            </a:p>
          </p:txBody>
        </p:sp>
      </p:grpSp>
      <p:grpSp>
        <p:nvGrpSpPr>
          <p:cNvPr id="5194" name="Group 74"/>
          <p:cNvGrpSpPr>
            <a:grpSpLocks/>
          </p:cNvGrpSpPr>
          <p:nvPr/>
        </p:nvGrpSpPr>
        <p:grpSpPr bwMode="auto">
          <a:xfrm>
            <a:off x="10264248" y="5029605"/>
            <a:ext cx="1825134" cy="1294190"/>
            <a:chOff x="4574" y="3342"/>
            <a:chExt cx="960" cy="912"/>
          </a:xfrm>
        </p:grpSpPr>
        <p:sp>
          <p:nvSpPr>
            <p:cNvPr id="5150" name="AutoShape 7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 name="Text Box 76"/>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9</a:t>
              </a:r>
            </a:p>
          </p:txBody>
        </p:sp>
      </p:grpSp>
      <p:grpSp>
        <p:nvGrpSpPr>
          <p:cNvPr id="5197" name="Group 77"/>
          <p:cNvGrpSpPr>
            <a:grpSpLocks/>
          </p:cNvGrpSpPr>
          <p:nvPr/>
        </p:nvGrpSpPr>
        <p:grpSpPr bwMode="auto">
          <a:xfrm>
            <a:off x="10261804" y="5027588"/>
            <a:ext cx="1827578" cy="1296207"/>
            <a:chOff x="4574" y="3342"/>
            <a:chExt cx="960" cy="912"/>
          </a:xfrm>
        </p:grpSpPr>
        <p:sp>
          <p:nvSpPr>
            <p:cNvPr id="5148" name="AutoShape 7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9" name="Text Box 79"/>
            <p:cNvSpPr txBox="1">
              <a:spLocks noChangeArrowheads="1"/>
            </p:cNvSpPr>
            <p:nvPr/>
          </p:nvSpPr>
          <p:spPr bwMode="auto">
            <a:xfrm>
              <a:off x="4828" y="3591"/>
              <a:ext cx="480" cy="58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2400">
                  <a:solidFill>
                    <a:schemeClr val="bg1"/>
                  </a:solidFill>
                  <a:latin typeface=".VnTime" pitchFamily="34" charset="0"/>
                </a:rPr>
                <a:t>HÕt giê</a:t>
              </a:r>
            </a:p>
          </p:txBody>
        </p:sp>
      </p:grpSp>
      <p:sp>
        <p:nvSpPr>
          <p:cNvPr id="5200" name="Text Box 80"/>
          <p:cNvSpPr txBox="1">
            <a:spLocks noChangeArrowheads="1"/>
          </p:cNvSpPr>
          <p:nvPr/>
        </p:nvSpPr>
        <p:spPr bwMode="auto">
          <a:xfrm>
            <a:off x="5690416" y="6025445"/>
            <a:ext cx="840189" cy="55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l" eaLnBrk="1" hangingPunct="1"/>
            <a:r>
              <a:rPr lang="en-US" sz="2900"/>
              <a:t>10s</a:t>
            </a:r>
          </a:p>
        </p:txBody>
      </p:sp>
      <p:sp>
        <p:nvSpPr>
          <p:cNvPr id="5147" name="WordArt 5"/>
          <p:cNvSpPr>
            <a:spLocks noChangeArrowheads="1" noChangeShapeType="1" noTextEdit="1"/>
          </p:cNvSpPr>
          <p:nvPr/>
        </p:nvSpPr>
        <p:spPr bwMode="auto">
          <a:xfrm>
            <a:off x="3963012" y="699509"/>
            <a:ext cx="6907172" cy="610809"/>
          </a:xfrm>
          <a:prstGeom prst="rect">
            <a:avLst/>
          </a:prstGeom>
        </p:spPr>
        <p:txBody>
          <a:bodyPr wrap="none" lIns="130750" tIns="65375" rIns="130750" bIns="65375" fromWordArt="1">
            <a:prstTxWarp prst="textPlain">
              <a:avLst>
                <a:gd name="adj" fmla="val 50000"/>
              </a:avLst>
            </a:prstTxWarp>
          </a:bodyPr>
          <a:lstStyle/>
          <a:p>
            <a:endParaRPr lang="en-GB" sz="4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spTree>
    <p:extLst>
      <p:ext uri="{BB962C8B-B14F-4D97-AF65-F5344CB8AC3E}">
        <p14:creationId xmlns:p14="http://schemas.microsoft.com/office/powerpoint/2010/main" val="3694881097"/>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5136"/>
                                        </p:tgtEl>
                                        <p:attrNameLst>
                                          <p:attrName>style.visibility</p:attrName>
                                        </p:attrNameLst>
                                      </p:cBhvr>
                                      <p:to>
                                        <p:strVal val="visible"/>
                                      </p:to>
                                    </p:set>
                                    <p:anim calcmode="discrete" valueType="clr">
                                      <p:cBhvr override="childStyle">
                                        <p:cTn id="7" dur="80"/>
                                        <p:tgtEl>
                                          <p:spTgt spid="513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36"/>
                                        </p:tgtEl>
                                        <p:attrNameLst>
                                          <p:attrName>fillcolor</p:attrName>
                                        </p:attrNameLst>
                                      </p:cBhvr>
                                      <p:tavLst>
                                        <p:tav tm="0">
                                          <p:val>
                                            <p:clrVal>
                                              <a:schemeClr val="accent2"/>
                                            </p:clrVal>
                                          </p:val>
                                        </p:tav>
                                        <p:tav tm="50000">
                                          <p:val>
                                            <p:clrVal>
                                              <a:schemeClr val="hlink"/>
                                            </p:clrVal>
                                          </p:val>
                                        </p:tav>
                                      </p:tavLst>
                                    </p:anim>
                                    <p:set>
                                      <p:cBhvr>
                                        <p:cTn id="9" dur="80"/>
                                        <p:tgtEl>
                                          <p:spTgt spid="51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139"/>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FELIZ2.WAV"/>
                                        </p:tgtEl>
                                      </p:cMediaNode>
                                    </p:audio>
                                  </p:subTnLst>
                                </p:cTn>
                              </p:par>
                              <p:par>
                                <p:cTn id="15" presetID="22" presetClass="emph" presetSubtype="0" repeatCount="10000" fill="remove" grpId="1" nodeType="withEffect">
                                  <p:stCondLst>
                                    <p:cond delay="0"/>
                                  </p:stCondLst>
                                  <p:childTnLst>
                                    <p:animClr clrSpc="hsl" dir="cw">
                                      <p:cBhvr override="childStyle">
                                        <p:cTn id="16" dur="500" fill="hold"/>
                                        <p:tgtEl>
                                          <p:spTgt spid="5137"/>
                                        </p:tgtEl>
                                        <p:attrNameLst>
                                          <p:attrName>style.color</p:attrName>
                                        </p:attrNameLst>
                                      </p:cBhvr>
                                      <p:by>
                                        <p:hsl h="-7200000" s="0" l="0"/>
                                      </p:by>
                                    </p:animClr>
                                    <p:animClr clrSpc="hsl" dir="cw">
                                      <p:cBhvr>
                                        <p:cTn id="17" dur="500" fill="hold"/>
                                        <p:tgtEl>
                                          <p:spTgt spid="5137"/>
                                        </p:tgtEl>
                                        <p:attrNameLst>
                                          <p:attrName>fillcolor</p:attrName>
                                        </p:attrNameLst>
                                      </p:cBhvr>
                                      <p:by>
                                        <p:hsl h="-7200000" s="0" l="0"/>
                                      </p:by>
                                    </p:animClr>
                                    <p:animClr clrSpc="hsl" dir="cw">
                                      <p:cBhvr>
                                        <p:cTn id="18" dur="500" fill="hold"/>
                                        <p:tgtEl>
                                          <p:spTgt spid="5137"/>
                                        </p:tgtEl>
                                        <p:attrNameLst>
                                          <p:attrName>stroke.color</p:attrName>
                                        </p:attrNameLst>
                                      </p:cBhvr>
                                      <p:by>
                                        <p:hsl h="-7200000" s="0" l="0"/>
                                      </p:by>
                                    </p:animClr>
                                    <p:set>
                                      <p:cBhvr>
                                        <p:cTn id="19" dur="500" fill="hold"/>
                                        <p:tgtEl>
                                          <p:spTgt spid="5137"/>
                                        </p:tgtEl>
                                        <p:attrNameLst>
                                          <p:attrName>fill.type</p:attrName>
                                        </p:attrNameLst>
                                      </p:cBhvr>
                                      <p:to>
                                        <p:strVal val="solid"/>
                                      </p:to>
                                    </p:set>
                                  </p:childTnLst>
                                </p:cTn>
                              </p:par>
                              <p:par>
                                <p:cTn id="20" presetID="27" presetClass="entr" presetSubtype="0" fill="hold" nodeType="withEffect">
                                  <p:stCondLst>
                                    <p:cond delay="0"/>
                                  </p:stCondLst>
                                  <p:iterate type="lt">
                                    <p:tmPct val="50000"/>
                                  </p:iterate>
                                  <p:childTnLst>
                                    <p:set>
                                      <p:cBhvr>
                                        <p:cTn id="21" dur="1" fill="hold">
                                          <p:stCondLst>
                                            <p:cond delay="0"/>
                                          </p:stCondLst>
                                        </p:cTn>
                                        <p:tgtEl>
                                          <p:spTgt spid="5138"/>
                                        </p:tgtEl>
                                        <p:attrNameLst>
                                          <p:attrName>style.visibility</p:attrName>
                                        </p:attrNameLst>
                                      </p:cBhvr>
                                      <p:to>
                                        <p:strVal val="visible"/>
                                      </p:to>
                                    </p:set>
                                    <p:anim calcmode="discrete" valueType="clr">
                                      <p:cBhvr override="childStyle">
                                        <p:cTn id="22" dur="150"/>
                                        <p:tgtEl>
                                          <p:spTgt spid="5138"/>
                                        </p:tgtEl>
                                        <p:attrNameLst>
                                          <p:attrName>style.color</p:attrName>
                                        </p:attrNameLst>
                                      </p:cBhvr>
                                      <p:tavLst>
                                        <p:tav tm="0">
                                          <p:val>
                                            <p:clrVal>
                                              <a:schemeClr val="accent2"/>
                                            </p:clrVal>
                                          </p:val>
                                        </p:tav>
                                        <p:tav tm="50000">
                                          <p:val>
                                            <p:clrVal>
                                              <a:schemeClr val="hlink"/>
                                            </p:clrVal>
                                          </p:val>
                                        </p:tav>
                                      </p:tavLst>
                                    </p:anim>
                                    <p:anim calcmode="discrete" valueType="clr">
                                      <p:cBhvr>
                                        <p:cTn id="23" dur="150"/>
                                        <p:tgtEl>
                                          <p:spTgt spid="5138"/>
                                        </p:tgtEl>
                                        <p:attrNameLst>
                                          <p:attrName>fillcolor</p:attrName>
                                        </p:attrNameLst>
                                      </p:cBhvr>
                                      <p:tavLst>
                                        <p:tav tm="0">
                                          <p:val>
                                            <p:clrVal>
                                              <a:schemeClr val="accent2"/>
                                            </p:clrVal>
                                          </p:val>
                                        </p:tav>
                                        <p:tav tm="50000">
                                          <p:val>
                                            <p:clrVal>
                                              <a:schemeClr val="hlink"/>
                                            </p:clrVal>
                                          </p:val>
                                        </p:tav>
                                      </p:tavLst>
                                    </p:anim>
                                    <p:set>
                                      <p:cBhvr>
                                        <p:cTn id="24" dur="150"/>
                                        <p:tgtEl>
                                          <p:spTgt spid="5138"/>
                                        </p:tgtEl>
                                        <p:attrNameLst>
                                          <p:attrName>fill.type</p:attrName>
                                        </p:attrNameLst>
                                      </p:cBhvr>
                                      <p:to>
                                        <p:strVal val="solid"/>
                                      </p:to>
                                    </p:set>
                                  </p:childTnLst>
                                </p:cTn>
                              </p:par>
                            </p:childTnLst>
                          </p:cTn>
                        </p:par>
                      </p:childTnLst>
                    </p:cTn>
                  </p:par>
                </p:childTnLst>
              </p:cTn>
              <p:nextCondLst>
                <p:cond evt="onClick" delay="0">
                  <p:tgtEl>
                    <p:spTgt spid="5139"/>
                  </p:tgtEl>
                </p:cond>
              </p:nextCondLst>
            </p:seq>
            <p:seq concurrent="1" nextAc="seek">
              <p:cTn id="25" restart="whenNotActive" fill="hold" evtFilter="cancelBubble" nodeType="interactiveSeq">
                <p:stCondLst>
                  <p:cond evt="onClick" delay="0">
                    <p:tgtEl>
                      <p:spTgt spid="5200"/>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entr" presetSubtype="0" fill="hold" nodeType="clickEffect">
                                  <p:stCondLst>
                                    <p:cond delay="1000"/>
                                  </p:stCondLst>
                                  <p:childTnLst>
                                    <p:set>
                                      <p:cBhvr>
                                        <p:cTn id="29" dur="1" fill="hold">
                                          <p:stCondLst>
                                            <p:cond delay="499"/>
                                          </p:stCondLst>
                                        </p:cTn>
                                        <p:tgtEl>
                                          <p:spTgt spid="517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nodeType="afterGroup">
                            <p:stCondLst>
                              <p:cond delay="1500"/>
                            </p:stCondLst>
                            <p:childTnLst>
                              <p:par>
                                <p:cTn id="31" presetID="1" presetClass="entr" presetSubtype="0" fill="hold" nodeType="afterEffect">
                                  <p:stCondLst>
                                    <p:cond delay="1000"/>
                                  </p:stCondLst>
                                  <p:childTnLst>
                                    <p:set>
                                      <p:cBhvr>
                                        <p:cTn id="32" dur="1" fill="hold">
                                          <p:stCondLst>
                                            <p:cond delay="499"/>
                                          </p:stCondLst>
                                        </p:cTn>
                                        <p:tgtEl>
                                          <p:spTgt spid="517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nodeType="afterGroup">
                            <p:stCondLst>
                              <p:cond delay="3000"/>
                            </p:stCondLst>
                            <p:childTnLst>
                              <p:par>
                                <p:cTn id="34" presetID="1" presetClass="entr" presetSubtype="0" fill="hold" nodeType="afterEffect">
                                  <p:stCondLst>
                                    <p:cond delay="1000"/>
                                  </p:stCondLst>
                                  <p:childTnLst>
                                    <p:set>
                                      <p:cBhvr>
                                        <p:cTn id="35" dur="1" fill="hold">
                                          <p:stCondLst>
                                            <p:cond delay="499"/>
                                          </p:stCondLst>
                                        </p:cTn>
                                        <p:tgtEl>
                                          <p:spTgt spid="517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nodeType="afterGroup">
                            <p:stCondLst>
                              <p:cond delay="4500"/>
                            </p:stCondLst>
                            <p:childTnLst>
                              <p:par>
                                <p:cTn id="37" presetID="1" presetClass="entr" presetSubtype="0" fill="hold" nodeType="afterEffect">
                                  <p:stCondLst>
                                    <p:cond delay="1000"/>
                                  </p:stCondLst>
                                  <p:childTnLst>
                                    <p:set>
                                      <p:cBhvr>
                                        <p:cTn id="38" dur="1" fill="hold">
                                          <p:stCondLst>
                                            <p:cond delay="499"/>
                                          </p:stCondLst>
                                        </p:cTn>
                                        <p:tgtEl>
                                          <p:spTgt spid="517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nodeType="afterGroup">
                            <p:stCondLst>
                              <p:cond delay="6000"/>
                            </p:stCondLst>
                            <p:childTnLst>
                              <p:par>
                                <p:cTn id="40" presetID="1" presetClass="entr" presetSubtype="0" fill="hold" nodeType="afterEffect">
                                  <p:stCondLst>
                                    <p:cond delay="1000"/>
                                  </p:stCondLst>
                                  <p:childTnLst>
                                    <p:set>
                                      <p:cBhvr>
                                        <p:cTn id="41" dur="1" fill="hold">
                                          <p:stCondLst>
                                            <p:cond delay="499"/>
                                          </p:stCondLst>
                                        </p:cTn>
                                        <p:tgtEl>
                                          <p:spTgt spid="518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nodeType="afterGroup">
                            <p:stCondLst>
                              <p:cond delay="7500"/>
                            </p:stCondLst>
                            <p:childTnLst>
                              <p:par>
                                <p:cTn id="43" presetID="1" presetClass="entr" presetSubtype="0" fill="hold" nodeType="afterEffect">
                                  <p:stCondLst>
                                    <p:cond delay="1000"/>
                                  </p:stCondLst>
                                  <p:childTnLst>
                                    <p:set>
                                      <p:cBhvr>
                                        <p:cTn id="44" dur="1" fill="hold">
                                          <p:stCondLst>
                                            <p:cond delay="499"/>
                                          </p:stCondLst>
                                        </p:cTn>
                                        <p:tgtEl>
                                          <p:spTgt spid="518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nodeType="afterGroup">
                            <p:stCondLst>
                              <p:cond delay="9000"/>
                            </p:stCondLst>
                            <p:childTnLst>
                              <p:par>
                                <p:cTn id="46" presetID="1" presetClass="entr" presetSubtype="0" fill="hold" nodeType="afterEffect">
                                  <p:stCondLst>
                                    <p:cond delay="1000"/>
                                  </p:stCondLst>
                                  <p:childTnLst>
                                    <p:set>
                                      <p:cBhvr>
                                        <p:cTn id="47" dur="1" fill="hold">
                                          <p:stCondLst>
                                            <p:cond delay="499"/>
                                          </p:stCondLst>
                                        </p:cTn>
                                        <p:tgtEl>
                                          <p:spTgt spid="518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nodeType="afterGroup">
                            <p:stCondLst>
                              <p:cond delay="10500"/>
                            </p:stCondLst>
                            <p:childTnLst>
                              <p:par>
                                <p:cTn id="49" presetID="1" presetClass="entr" presetSubtype="0" fill="hold" nodeType="afterEffect">
                                  <p:stCondLst>
                                    <p:cond delay="1000"/>
                                  </p:stCondLst>
                                  <p:childTnLst>
                                    <p:set>
                                      <p:cBhvr>
                                        <p:cTn id="50" dur="1" fill="hold">
                                          <p:stCondLst>
                                            <p:cond delay="499"/>
                                          </p:stCondLst>
                                        </p:cTn>
                                        <p:tgtEl>
                                          <p:spTgt spid="519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nodeType="afterGroup">
                            <p:stCondLst>
                              <p:cond delay="12000"/>
                            </p:stCondLst>
                            <p:childTnLst>
                              <p:par>
                                <p:cTn id="52" presetID="1" presetClass="entr" presetSubtype="0" fill="hold" nodeType="afterEffect">
                                  <p:stCondLst>
                                    <p:cond delay="1000"/>
                                  </p:stCondLst>
                                  <p:childTnLst>
                                    <p:set>
                                      <p:cBhvr>
                                        <p:cTn id="53" dur="1" fill="hold">
                                          <p:stCondLst>
                                            <p:cond delay="499"/>
                                          </p:stCondLst>
                                        </p:cTn>
                                        <p:tgtEl>
                                          <p:spTgt spid="519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nodeType="afterGroup">
                            <p:stCondLst>
                              <p:cond delay="13500"/>
                            </p:stCondLst>
                            <p:childTnLst>
                              <p:par>
                                <p:cTn id="55" presetID="1" presetClass="entr" presetSubtype="0" fill="hold" nodeType="afterEffect">
                                  <p:stCondLst>
                                    <p:cond delay="1000"/>
                                  </p:stCondLst>
                                  <p:childTnLst>
                                    <p:set>
                                      <p:cBhvr>
                                        <p:cTn id="56" dur="1" fill="hold">
                                          <p:stCondLst>
                                            <p:cond delay="499"/>
                                          </p:stCondLst>
                                        </p:cTn>
                                        <p:tgtEl>
                                          <p:spTgt spid="519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5200"/>
                  </p:tgtEl>
                </p:cond>
              </p:nextCondLst>
            </p:seq>
          </p:childTnLst>
        </p:cTn>
      </p:par>
    </p:tnLst>
    <p:bldLst>
      <p:bldP spid="5137" grpId="0" animBg="1"/>
      <p:bldP spid="5137"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ChangeArrowheads="1"/>
          </p:cNvSpPr>
          <p:nvPr/>
        </p:nvSpPr>
        <p:spPr bwMode="auto">
          <a:xfrm>
            <a:off x="405585" y="128882"/>
            <a:ext cx="11380829" cy="6388301"/>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vi-VN" b="0"/>
          </a:p>
        </p:txBody>
      </p:sp>
      <p:pic>
        <p:nvPicPr>
          <p:cNvPr id="6147"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8015" y="318508"/>
            <a:ext cx="1930196" cy="128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6895" y="1447398"/>
            <a:ext cx="11278211" cy="7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WordArt 5"/>
          <p:cNvSpPr>
            <a:spLocks noChangeArrowheads="1" noChangeShapeType="1" noTextEdit="1"/>
          </p:cNvSpPr>
          <p:nvPr/>
        </p:nvSpPr>
        <p:spPr bwMode="auto">
          <a:xfrm>
            <a:off x="3760219" y="548318"/>
            <a:ext cx="6907170" cy="608794"/>
          </a:xfrm>
          <a:prstGeom prst="rect">
            <a:avLst/>
          </a:prstGeom>
        </p:spPr>
        <p:txBody>
          <a:bodyPr wrap="none" lIns="130750" tIns="65375" rIns="130750" bIns="65375" fromWordArt="1">
            <a:prstTxWarp prst="textPlain">
              <a:avLst>
                <a:gd name="adj" fmla="val 50000"/>
              </a:avLst>
            </a:prstTxWarp>
          </a:bodyPr>
          <a:lstStyle/>
          <a:p>
            <a:r>
              <a:rPr lang="en-GB" sz="4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Rung chuông vàng</a:t>
            </a:r>
          </a:p>
        </p:txBody>
      </p:sp>
      <p:sp>
        <p:nvSpPr>
          <p:cNvPr id="6151" name="AutoShape 9"/>
          <p:cNvSpPr>
            <a:spLocks noChangeArrowheads="1"/>
          </p:cNvSpPr>
          <p:nvPr/>
        </p:nvSpPr>
        <p:spPr bwMode="auto">
          <a:xfrm>
            <a:off x="5079594" y="1604636"/>
            <a:ext cx="2235606" cy="43946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6152" name="AutoShape 10"/>
          <p:cNvSpPr>
            <a:spLocks noChangeArrowheads="1"/>
          </p:cNvSpPr>
          <p:nvPr/>
        </p:nvSpPr>
        <p:spPr bwMode="auto">
          <a:xfrm>
            <a:off x="5177325" y="1655033"/>
            <a:ext cx="2049917" cy="342698"/>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6153" name="Text Box 11"/>
          <p:cNvSpPr txBox="1">
            <a:spLocks noChangeArrowheads="1"/>
          </p:cNvSpPr>
          <p:nvPr/>
        </p:nvSpPr>
        <p:spPr bwMode="auto">
          <a:xfrm>
            <a:off x="5126015" y="1638905"/>
            <a:ext cx="2150092" cy="38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b="0" dirty="0" err="1" smtClean="0">
                <a:latin typeface=".VnBlack" pitchFamily="34" charset="0"/>
              </a:rPr>
              <a:t>Câu</a:t>
            </a:r>
            <a:r>
              <a:rPr lang="en-US" b="0" dirty="0" smtClean="0">
                <a:latin typeface=".VnBlack" pitchFamily="34" charset="0"/>
              </a:rPr>
              <a:t> </a:t>
            </a:r>
            <a:r>
              <a:rPr lang="en-US" b="0" dirty="0" err="1" smtClean="0">
                <a:latin typeface=".VnBlack" pitchFamily="34" charset="0"/>
              </a:rPr>
              <a:t>hỏi</a:t>
            </a:r>
            <a:r>
              <a:rPr lang="en-US" b="0" dirty="0" smtClean="0">
                <a:latin typeface=".VnBlack" pitchFamily="34" charset="0"/>
              </a:rPr>
              <a:t> 3</a:t>
            </a:r>
            <a:endParaRPr lang="en-US" b="0" dirty="0">
              <a:latin typeface=".VnBlack" pitchFamily="34" charset="0"/>
            </a:endParaRPr>
          </a:p>
        </p:txBody>
      </p:sp>
      <p:pic>
        <p:nvPicPr>
          <p:cNvPr id="6154" name="Picture 12" descr="star_tip_md_wh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0008" y="838603"/>
            <a:ext cx="710997" cy="53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5" descr="people008"/>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1116583" y="5283604"/>
            <a:ext cx="1297384"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0" name="Text Box 16"/>
          <p:cNvSpPr txBox="1">
            <a:spLocks noChangeArrowheads="1"/>
          </p:cNvSpPr>
          <p:nvPr/>
        </p:nvSpPr>
        <p:spPr bwMode="auto">
          <a:xfrm>
            <a:off x="491101" y="2209397"/>
            <a:ext cx="11278211" cy="2202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r>
              <a:rPr lang="en-US" sz="3200" dirty="0" err="1">
                <a:solidFill>
                  <a:srgbClr val="FF0000"/>
                </a:solidFill>
              </a:rPr>
              <a:t>Khu</a:t>
            </a:r>
            <a:r>
              <a:rPr lang="en-US" sz="3200" dirty="0">
                <a:solidFill>
                  <a:srgbClr val="FF0000"/>
                </a:solidFill>
              </a:rPr>
              <a:t> </a:t>
            </a:r>
            <a:r>
              <a:rPr lang="en-US" sz="3200" dirty="0" err="1">
                <a:solidFill>
                  <a:srgbClr val="FF0000"/>
                </a:solidFill>
              </a:rPr>
              <a:t>vực</a:t>
            </a:r>
            <a:r>
              <a:rPr lang="en-US" sz="3200" dirty="0">
                <a:solidFill>
                  <a:srgbClr val="FF0000"/>
                </a:solidFill>
              </a:rPr>
              <a:t> </a:t>
            </a:r>
            <a:r>
              <a:rPr lang="en-US" sz="3200" dirty="0" err="1">
                <a:solidFill>
                  <a:srgbClr val="FF0000"/>
                </a:solidFill>
              </a:rPr>
              <a:t>nào</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châu</a:t>
            </a:r>
            <a:r>
              <a:rPr lang="en-US" sz="3200" dirty="0">
                <a:solidFill>
                  <a:srgbClr val="FF0000"/>
                </a:solidFill>
              </a:rPr>
              <a:t> Á </a:t>
            </a:r>
            <a:r>
              <a:rPr lang="en-US" sz="3200" dirty="0" err="1">
                <a:solidFill>
                  <a:srgbClr val="FF0000"/>
                </a:solidFill>
              </a:rPr>
              <a:t>có</a:t>
            </a:r>
            <a:r>
              <a:rPr lang="en-US" sz="3200" dirty="0">
                <a:solidFill>
                  <a:srgbClr val="FF0000"/>
                </a:solidFill>
              </a:rPr>
              <a:t> </a:t>
            </a:r>
            <a:r>
              <a:rPr lang="en-US" sz="3200" dirty="0" err="1">
                <a:solidFill>
                  <a:srgbClr val="FF0000"/>
                </a:solidFill>
              </a:rPr>
              <a:t>các</a:t>
            </a:r>
            <a:r>
              <a:rPr lang="en-US" sz="3200" dirty="0">
                <a:solidFill>
                  <a:srgbClr val="FF0000"/>
                </a:solidFill>
              </a:rPr>
              <a:t> </a:t>
            </a:r>
            <a:r>
              <a:rPr lang="en-US" sz="3200" dirty="0" err="1">
                <a:solidFill>
                  <a:srgbClr val="FF0000"/>
                </a:solidFill>
              </a:rPr>
              <a:t>dãy</a:t>
            </a:r>
            <a:r>
              <a:rPr lang="en-US" sz="3200" dirty="0">
                <a:solidFill>
                  <a:srgbClr val="FF0000"/>
                </a:solidFill>
              </a:rPr>
              <a:t> </a:t>
            </a:r>
            <a:r>
              <a:rPr lang="en-US" sz="3200" dirty="0" err="1">
                <a:solidFill>
                  <a:srgbClr val="FF0000"/>
                </a:solidFill>
              </a:rPr>
              <a:t>núi</a:t>
            </a:r>
            <a:r>
              <a:rPr lang="en-US" sz="3200" dirty="0">
                <a:solidFill>
                  <a:srgbClr val="FF0000"/>
                </a:solidFill>
              </a:rPr>
              <a:t> </a:t>
            </a:r>
            <a:r>
              <a:rPr lang="en-US" sz="3200" dirty="0" err="1">
                <a:solidFill>
                  <a:srgbClr val="FF0000"/>
                </a:solidFill>
              </a:rPr>
              <a:t>cao</a:t>
            </a:r>
            <a:r>
              <a:rPr lang="en-US" sz="3200" dirty="0">
                <a:solidFill>
                  <a:srgbClr val="FF0000"/>
                </a:solidFill>
              </a:rPr>
              <a:t> </a:t>
            </a:r>
            <a:r>
              <a:rPr lang="en-US" sz="3200" dirty="0" err="1">
                <a:solidFill>
                  <a:srgbClr val="FF0000"/>
                </a:solidFill>
              </a:rPr>
              <a:t>như</a:t>
            </a:r>
            <a:r>
              <a:rPr lang="en-US" sz="3200" dirty="0">
                <a:solidFill>
                  <a:srgbClr val="FF0000"/>
                </a:solidFill>
              </a:rPr>
              <a:t> </a:t>
            </a:r>
            <a:r>
              <a:rPr lang="en-US" sz="3200" dirty="0" err="1">
                <a:solidFill>
                  <a:srgbClr val="FF0000"/>
                </a:solidFill>
              </a:rPr>
              <a:t>Pamia</a:t>
            </a:r>
            <a:r>
              <a:rPr lang="en-US" sz="3200" dirty="0">
                <a:solidFill>
                  <a:srgbClr val="FF0000"/>
                </a:solidFill>
              </a:rPr>
              <a:t>, </a:t>
            </a:r>
            <a:r>
              <a:rPr lang="en-US" sz="3200" dirty="0" err="1">
                <a:solidFill>
                  <a:srgbClr val="FF0000"/>
                </a:solidFill>
              </a:rPr>
              <a:t>Thiên</a:t>
            </a:r>
            <a:r>
              <a:rPr lang="en-US" sz="3200" dirty="0">
                <a:solidFill>
                  <a:srgbClr val="FF0000"/>
                </a:solidFill>
              </a:rPr>
              <a:t> </a:t>
            </a:r>
            <a:r>
              <a:rPr lang="en-US" sz="3200" dirty="0" err="1">
                <a:solidFill>
                  <a:srgbClr val="FF0000"/>
                </a:solidFill>
              </a:rPr>
              <a:t>Sơn</a:t>
            </a:r>
            <a:r>
              <a:rPr lang="en-US" sz="3200" dirty="0">
                <a:solidFill>
                  <a:srgbClr val="FF0000"/>
                </a:solidFill>
              </a:rPr>
              <a:t>, An-tai?</a:t>
            </a:r>
            <a:endParaRPr lang="en-GB" sz="3200" dirty="0">
              <a:solidFill>
                <a:srgbClr val="FF0000"/>
              </a:solidFill>
            </a:endParaRPr>
          </a:p>
          <a:p>
            <a:pPr marL="742950" indent="-742950">
              <a:buAutoNum type="alphaUcPeriod"/>
            </a:pPr>
            <a:r>
              <a:rPr lang="en-US" sz="3600" b="0" dirty="0" err="1" smtClean="0"/>
              <a:t>Trung</a:t>
            </a:r>
            <a:r>
              <a:rPr lang="en-US" sz="3600" b="0" dirty="0" smtClean="0"/>
              <a:t> </a:t>
            </a:r>
            <a:r>
              <a:rPr lang="en-US" sz="3600" b="0" dirty="0"/>
              <a:t>Á. 	</a:t>
            </a:r>
            <a:r>
              <a:rPr lang="en-US" sz="3600" b="0" dirty="0" smtClean="0"/>
              <a:t>                     B</a:t>
            </a:r>
            <a:r>
              <a:rPr lang="en-US" sz="3600" b="0" dirty="0"/>
              <a:t>. </a:t>
            </a:r>
            <a:r>
              <a:rPr lang="en-US" sz="3600" b="0" dirty="0" err="1"/>
              <a:t>Bắc</a:t>
            </a:r>
            <a:r>
              <a:rPr lang="en-US" sz="3600" b="0" dirty="0"/>
              <a:t> Á. 	</a:t>
            </a:r>
            <a:endParaRPr lang="en-US" sz="3600" b="0" dirty="0" smtClean="0"/>
          </a:p>
          <a:p>
            <a:r>
              <a:rPr lang="en-US" sz="3600" b="0" dirty="0" smtClean="0"/>
              <a:t>C</a:t>
            </a:r>
            <a:r>
              <a:rPr lang="en-US" sz="3600" b="0" dirty="0"/>
              <a:t>. </a:t>
            </a:r>
            <a:r>
              <a:rPr lang="en-US" sz="3600" b="0" dirty="0" err="1"/>
              <a:t>Tây</a:t>
            </a:r>
            <a:r>
              <a:rPr lang="en-US" sz="3600" b="0" dirty="0"/>
              <a:t> Nam Á. 	 	</a:t>
            </a:r>
            <a:r>
              <a:rPr lang="en-US" sz="3600" b="0" dirty="0" smtClean="0"/>
              <a:t>       D</a:t>
            </a:r>
            <a:r>
              <a:rPr lang="en-US" sz="3600" b="0" dirty="0"/>
              <a:t>. Nam Á.</a:t>
            </a:r>
            <a:endParaRPr lang="en-GB" sz="3600" b="0" dirty="0"/>
          </a:p>
        </p:txBody>
      </p:sp>
      <p:sp>
        <p:nvSpPr>
          <p:cNvPr id="6161" name="AutoShape 17"/>
          <p:cNvSpPr>
            <a:spLocks noChangeArrowheads="1"/>
          </p:cNvSpPr>
          <p:nvPr/>
        </p:nvSpPr>
        <p:spPr bwMode="auto">
          <a:xfrm>
            <a:off x="5177325" y="4945530"/>
            <a:ext cx="1752864" cy="884994"/>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6162" name="Text Box 18"/>
          <p:cNvSpPr txBox="1">
            <a:spLocks noChangeArrowheads="1"/>
          </p:cNvSpPr>
          <p:nvPr/>
        </p:nvSpPr>
        <p:spPr bwMode="auto">
          <a:xfrm>
            <a:off x="5177325" y="5001883"/>
            <a:ext cx="5300935" cy="800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850" tIns="54425" rIns="108850" bIns="54425">
            <a:spAutoFit/>
          </a:bodyPr>
          <a:lstStyle>
            <a:lvl1pPr indent="4572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lnSpc>
                <a:spcPct val="115000"/>
              </a:lnSpc>
            </a:pPr>
            <a:r>
              <a:rPr lang="en-US" sz="3900" dirty="0" smtClean="0">
                <a:solidFill>
                  <a:srgbClr val="000000"/>
                </a:solidFill>
                <a:latin typeface="Times New Roman" pitchFamily="18" charset="0"/>
                <a:cs typeface="Calibri" pitchFamily="34" charset="0"/>
              </a:rPr>
              <a:t>A</a:t>
            </a:r>
            <a:endParaRPr lang="vi-VN" sz="3900" dirty="0">
              <a:solidFill>
                <a:srgbClr val="000000"/>
              </a:solidFill>
              <a:latin typeface="Times New Roman" pitchFamily="18" charset="0"/>
              <a:cs typeface="Calibri" pitchFamily="34" charset="0"/>
            </a:endParaRPr>
          </a:p>
        </p:txBody>
      </p:sp>
      <p:sp>
        <p:nvSpPr>
          <p:cNvPr id="6163" name="Text Box 19"/>
          <p:cNvSpPr txBox="1">
            <a:spLocks noChangeArrowheads="1"/>
          </p:cNvSpPr>
          <p:nvPr/>
        </p:nvSpPr>
        <p:spPr bwMode="auto">
          <a:xfrm>
            <a:off x="2416412" y="6130271"/>
            <a:ext cx="963619" cy="38691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lIns="108850" tIns="54425" rIns="108850" bIns="54425">
            <a:spAutoFit/>
            <a:flatTx/>
          </a:bodyPr>
          <a:lstStyle/>
          <a:p>
            <a:pPr algn="l">
              <a:defRPr/>
            </a:pPr>
            <a:r>
              <a:rPr lang="en-US">
                <a:effectLst>
                  <a:outerShdw blurRad="38100" dist="38100" dir="2700000" algn="tl">
                    <a:srgbClr val="FFFFFF"/>
                  </a:outerShdw>
                </a:effectLst>
                <a:latin typeface=".VnArial" pitchFamily="34" charset="0"/>
              </a:rPr>
              <a:t>§¸p ¸n</a:t>
            </a:r>
          </a:p>
        </p:txBody>
      </p:sp>
      <p:grpSp>
        <p:nvGrpSpPr>
          <p:cNvPr id="6254" name="Group 110"/>
          <p:cNvGrpSpPr>
            <a:grpSpLocks/>
          </p:cNvGrpSpPr>
          <p:nvPr/>
        </p:nvGrpSpPr>
        <p:grpSpPr bwMode="auto">
          <a:xfrm>
            <a:off x="10467040" y="5180794"/>
            <a:ext cx="1827578" cy="1296207"/>
            <a:chOff x="4574" y="3342"/>
            <a:chExt cx="960" cy="912"/>
          </a:xfrm>
        </p:grpSpPr>
        <p:sp>
          <p:nvSpPr>
            <p:cNvPr id="6189" name="AutoShape 11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0" name="Text Box 112"/>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1</a:t>
              </a:r>
            </a:p>
          </p:txBody>
        </p:sp>
      </p:grpSp>
      <p:grpSp>
        <p:nvGrpSpPr>
          <p:cNvPr id="6257" name="Group 113"/>
          <p:cNvGrpSpPr>
            <a:grpSpLocks/>
          </p:cNvGrpSpPr>
          <p:nvPr/>
        </p:nvGrpSpPr>
        <p:grpSpPr bwMode="auto">
          <a:xfrm>
            <a:off x="10467040" y="5180794"/>
            <a:ext cx="1827578" cy="1296207"/>
            <a:chOff x="4574" y="3342"/>
            <a:chExt cx="960" cy="912"/>
          </a:xfrm>
        </p:grpSpPr>
        <p:sp>
          <p:nvSpPr>
            <p:cNvPr id="6187" name="AutoShape 11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8" name="Text Box 115"/>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2</a:t>
              </a:r>
            </a:p>
          </p:txBody>
        </p:sp>
      </p:grpSp>
      <p:grpSp>
        <p:nvGrpSpPr>
          <p:cNvPr id="6260" name="Group 116"/>
          <p:cNvGrpSpPr>
            <a:grpSpLocks/>
          </p:cNvGrpSpPr>
          <p:nvPr/>
        </p:nvGrpSpPr>
        <p:grpSpPr bwMode="auto">
          <a:xfrm>
            <a:off x="10467040" y="5180794"/>
            <a:ext cx="1827578" cy="1296207"/>
            <a:chOff x="4574" y="3342"/>
            <a:chExt cx="960" cy="912"/>
          </a:xfrm>
        </p:grpSpPr>
        <p:sp>
          <p:nvSpPr>
            <p:cNvPr id="6185" name="AutoShape 11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6" name="Text Box 118"/>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3</a:t>
              </a:r>
            </a:p>
          </p:txBody>
        </p:sp>
      </p:grpSp>
      <p:grpSp>
        <p:nvGrpSpPr>
          <p:cNvPr id="6263" name="Group 119"/>
          <p:cNvGrpSpPr>
            <a:grpSpLocks/>
          </p:cNvGrpSpPr>
          <p:nvPr/>
        </p:nvGrpSpPr>
        <p:grpSpPr bwMode="auto">
          <a:xfrm>
            <a:off x="10467040" y="5180794"/>
            <a:ext cx="1827578" cy="1296207"/>
            <a:chOff x="4574" y="3342"/>
            <a:chExt cx="960" cy="912"/>
          </a:xfrm>
        </p:grpSpPr>
        <p:sp>
          <p:nvSpPr>
            <p:cNvPr id="6183" name="AutoShape 1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4" name="Text Box 121"/>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4</a:t>
              </a:r>
            </a:p>
          </p:txBody>
        </p:sp>
      </p:grpSp>
      <p:grpSp>
        <p:nvGrpSpPr>
          <p:cNvPr id="6266" name="Group 122"/>
          <p:cNvGrpSpPr>
            <a:grpSpLocks/>
          </p:cNvGrpSpPr>
          <p:nvPr/>
        </p:nvGrpSpPr>
        <p:grpSpPr bwMode="auto">
          <a:xfrm>
            <a:off x="10467040" y="5180794"/>
            <a:ext cx="1827578" cy="1296207"/>
            <a:chOff x="4574" y="3342"/>
            <a:chExt cx="960" cy="912"/>
          </a:xfrm>
        </p:grpSpPr>
        <p:sp>
          <p:nvSpPr>
            <p:cNvPr id="6181" name="AutoShape 1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2" name="Text Box 124"/>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5</a:t>
              </a:r>
            </a:p>
          </p:txBody>
        </p:sp>
      </p:grpSp>
      <p:grpSp>
        <p:nvGrpSpPr>
          <p:cNvPr id="6269" name="Group 125"/>
          <p:cNvGrpSpPr>
            <a:grpSpLocks/>
          </p:cNvGrpSpPr>
          <p:nvPr/>
        </p:nvGrpSpPr>
        <p:grpSpPr bwMode="auto">
          <a:xfrm>
            <a:off x="10467040" y="5180794"/>
            <a:ext cx="1827578" cy="1296207"/>
            <a:chOff x="4574" y="3342"/>
            <a:chExt cx="960" cy="912"/>
          </a:xfrm>
        </p:grpSpPr>
        <p:sp>
          <p:nvSpPr>
            <p:cNvPr id="6179" name="AutoShape 1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0" name="Text Box 127"/>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6</a:t>
              </a:r>
            </a:p>
          </p:txBody>
        </p:sp>
      </p:grpSp>
      <p:grpSp>
        <p:nvGrpSpPr>
          <p:cNvPr id="6272" name="Group 128"/>
          <p:cNvGrpSpPr>
            <a:grpSpLocks/>
          </p:cNvGrpSpPr>
          <p:nvPr/>
        </p:nvGrpSpPr>
        <p:grpSpPr bwMode="auto">
          <a:xfrm>
            <a:off x="10467040" y="5180794"/>
            <a:ext cx="1827578" cy="1296207"/>
            <a:chOff x="4574" y="3342"/>
            <a:chExt cx="960" cy="912"/>
          </a:xfrm>
        </p:grpSpPr>
        <p:sp>
          <p:nvSpPr>
            <p:cNvPr id="6177" name="AutoShape 1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8" name="Text Box 130"/>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7</a:t>
              </a:r>
            </a:p>
          </p:txBody>
        </p:sp>
      </p:grpSp>
      <p:grpSp>
        <p:nvGrpSpPr>
          <p:cNvPr id="6275" name="Group 131"/>
          <p:cNvGrpSpPr>
            <a:grpSpLocks/>
          </p:cNvGrpSpPr>
          <p:nvPr/>
        </p:nvGrpSpPr>
        <p:grpSpPr bwMode="auto">
          <a:xfrm>
            <a:off x="10467040" y="5180794"/>
            <a:ext cx="1827578" cy="1296207"/>
            <a:chOff x="4574" y="3342"/>
            <a:chExt cx="960" cy="912"/>
          </a:xfrm>
        </p:grpSpPr>
        <p:sp>
          <p:nvSpPr>
            <p:cNvPr id="6175" name="AutoShape 1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6" name="Text Box 133"/>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8</a:t>
              </a:r>
            </a:p>
          </p:txBody>
        </p:sp>
      </p:grpSp>
      <p:grpSp>
        <p:nvGrpSpPr>
          <p:cNvPr id="6278" name="Group 134"/>
          <p:cNvGrpSpPr>
            <a:grpSpLocks/>
          </p:cNvGrpSpPr>
          <p:nvPr/>
        </p:nvGrpSpPr>
        <p:grpSpPr bwMode="auto">
          <a:xfrm>
            <a:off x="10467040" y="5180794"/>
            <a:ext cx="1827578" cy="1296207"/>
            <a:chOff x="4574" y="3342"/>
            <a:chExt cx="960" cy="912"/>
          </a:xfrm>
        </p:grpSpPr>
        <p:sp>
          <p:nvSpPr>
            <p:cNvPr id="6173" name="AutoShape 1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4" name="Text Box 136"/>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9</a:t>
              </a:r>
            </a:p>
          </p:txBody>
        </p:sp>
      </p:grpSp>
      <p:grpSp>
        <p:nvGrpSpPr>
          <p:cNvPr id="6281" name="Group 137"/>
          <p:cNvGrpSpPr>
            <a:grpSpLocks/>
          </p:cNvGrpSpPr>
          <p:nvPr/>
        </p:nvGrpSpPr>
        <p:grpSpPr bwMode="auto">
          <a:xfrm>
            <a:off x="10464598" y="5180795"/>
            <a:ext cx="1830021" cy="1294190"/>
            <a:chOff x="4574" y="3342"/>
            <a:chExt cx="960" cy="912"/>
          </a:xfrm>
        </p:grpSpPr>
        <p:sp>
          <p:nvSpPr>
            <p:cNvPr id="6171" name="AutoShape 1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2" name="Text Box 139"/>
            <p:cNvSpPr txBox="1">
              <a:spLocks noChangeArrowheads="1"/>
            </p:cNvSpPr>
            <p:nvPr/>
          </p:nvSpPr>
          <p:spPr bwMode="auto">
            <a:xfrm>
              <a:off x="4828" y="3591"/>
              <a:ext cx="480" cy="586"/>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2400">
                  <a:solidFill>
                    <a:schemeClr val="bg1"/>
                  </a:solidFill>
                  <a:latin typeface=".VnTime" pitchFamily="34" charset="0"/>
                </a:rPr>
                <a:t>HÕt giê</a:t>
              </a:r>
            </a:p>
          </p:txBody>
        </p:sp>
      </p:grpSp>
      <p:sp>
        <p:nvSpPr>
          <p:cNvPr id="6284" name="Text Box 140"/>
          <p:cNvSpPr txBox="1">
            <a:spLocks noChangeArrowheads="1"/>
          </p:cNvSpPr>
          <p:nvPr/>
        </p:nvSpPr>
        <p:spPr bwMode="auto">
          <a:xfrm>
            <a:off x="5690416" y="6025445"/>
            <a:ext cx="840189" cy="55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l" eaLnBrk="1" hangingPunct="1"/>
            <a:r>
              <a:rPr lang="en-US" sz="2900"/>
              <a:t>10s</a:t>
            </a:r>
          </a:p>
        </p:txBody>
      </p:sp>
    </p:spTree>
    <p:extLst>
      <p:ext uri="{BB962C8B-B14F-4D97-AF65-F5344CB8AC3E}">
        <p14:creationId xmlns:p14="http://schemas.microsoft.com/office/powerpoint/2010/main" val="3272687884"/>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6160"/>
                                        </p:tgtEl>
                                        <p:attrNameLst>
                                          <p:attrName>style.visibility</p:attrName>
                                        </p:attrNameLst>
                                      </p:cBhvr>
                                      <p:to>
                                        <p:strVal val="visible"/>
                                      </p:to>
                                    </p:set>
                                    <p:anim calcmode="discrete" valueType="clr">
                                      <p:cBhvr override="childStyle">
                                        <p:cTn id="7" dur="80"/>
                                        <p:tgtEl>
                                          <p:spTgt spid="616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60"/>
                                        </p:tgtEl>
                                        <p:attrNameLst>
                                          <p:attrName>fillcolor</p:attrName>
                                        </p:attrNameLst>
                                      </p:cBhvr>
                                      <p:tavLst>
                                        <p:tav tm="0">
                                          <p:val>
                                            <p:clrVal>
                                              <a:schemeClr val="accent2"/>
                                            </p:clrVal>
                                          </p:val>
                                        </p:tav>
                                        <p:tav tm="50000">
                                          <p:val>
                                            <p:clrVal>
                                              <a:schemeClr val="hlink"/>
                                            </p:clrVal>
                                          </p:val>
                                        </p:tav>
                                      </p:tavLst>
                                    </p:anim>
                                    <p:set>
                                      <p:cBhvr>
                                        <p:cTn id="9" dur="80"/>
                                        <p:tgtEl>
                                          <p:spTgt spid="61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163"/>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6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FELIZ2.WAV"/>
                                        </p:tgtEl>
                                      </p:cMediaNode>
                                    </p:audio>
                                  </p:subTnLst>
                                </p:cTn>
                              </p:par>
                              <p:par>
                                <p:cTn id="15" presetID="22" presetClass="emph" presetSubtype="0" repeatCount="10000" fill="remove" grpId="1" nodeType="withEffect">
                                  <p:stCondLst>
                                    <p:cond delay="0"/>
                                  </p:stCondLst>
                                  <p:childTnLst>
                                    <p:animClr clrSpc="hsl" dir="cw">
                                      <p:cBhvr override="childStyle">
                                        <p:cTn id="16" dur="500" fill="hold"/>
                                        <p:tgtEl>
                                          <p:spTgt spid="6161"/>
                                        </p:tgtEl>
                                        <p:attrNameLst>
                                          <p:attrName>style.color</p:attrName>
                                        </p:attrNameLst>
                                      </p:cBhvr>
                                      <p:by>
                                        <p:hsl h="-7200000" s="0" l="0"/>
                                      </p:by>
                                    </p:animClr>
                                    <p:animClr clrSpc="hsl" dir="cw">
                                      <p:cBhvr>
                                        <p:cTn id="17" dur="500" fill="hold"/>
                                        <p:tgtEl>
                                          <p:spTgt spid="6161"/>
                                        </p:tgtEl>
                                        <p:attrNameLst>
                                          <p:attrName>fillcolor</p:attrName>
                                        </p:attrNameLst>
                                      </p:cBhvr>
                                      <p:by>
                                        <p:hsl h="-7200000" s="0" l="0"/>
                                      </p:by>
                                    </p:animClr>
                                    <p:animClr clrSpc="hsl" dir="cw">
                                      <p:cBhvr>
                                        <p:cTn id="18" dur="500" fill="hold"/>
                                        <p:tgtEl>
                                          <p:spTgt spid="6161"/>
                                        </p:tgtEl>
                                        <p:attrNameLst>
                                          <p:attrName>stroke.color</p:attrName>
                                        </p:attrNameLst>
                                      </p:cBhvr>
                                      <p:by>
                                        <p:hsl h="-7200000" s="0" l="0"/>
                                      </p:by>
                                    </p:animClr>
                                    <p:set>
                                      <p:cBhvr>
                                        <p:cTn id="19" dur="500" fill="hold"/>
                                        <p:tgtEl>
                                          <p:spTgt spid="6161"/>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6162"/>
                                        </p:tgtEl>
                                        <p:attrNameLst>
                                          <p:attrName>style.visibility</p:attrName>
                                        </p:attrNameLst>
                                      </p:cBhvr>
                                      <p:to>
                                        <p:strVal val="visible"/>
                                      </p:to>
                                    </p:set>
                                    <p:anim calcmode="discrete" valueType="clr">
                                      <p:cBhvr override="childStyle">
                                        <p:cTn id="22" dur="80"/>
                                        <p:tgtEl>
                                          <p:spTgt spid="6162"/>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6162"/>
                                        </p:tgtEl>
                                        <p:attrNameLst>
                                          <p:attrName>fillcolor</p:attrName>
                                        </p:attrNameLst>
                                      </p:cBhvr>
                                      <p:tavLst>
                                        <p:tav tm="0">
                                          <p:val>
                                            <p:clrVal>
                                              <a:schemeClr val="accent2"/>
                                            </p:clrVal>
                                          </p:val>
                                        </p:tav>
                                        <p:tav tm="50000">
                                          <p:val>
                                            <p:clrVal>
                                              <a:schemeClr val="hlink"/>
                                            </p:clrVal>
                                          </p:val>
                                        </p:tav>
                                      </p:tavLst>
                                    </p:anim>
                                    <p:set>
                                      <p:cBhvr>
                                        <p:cTn id="24" dur="80"/>
                                        <p:tgtEl>
                                          <p:spTgt spid="6162"/>
                                        </p:tgtEl>
                                        <p:attrNameLst>
                                          <p:attrName>fill.type</p:attrName>
                                        </p:attrNameLst>
                                      </p:cBhvr>
                                      <p:to>
                                        <p:strVal val="solid"/>
                                      </p:to>
                                    </p:set>
                                  </p:childTnLst>
                                </p:cTn>
                              </p:par>
                            </p:childTnLst>
                          </p:cTn>
                        </p:par>
                      </p:childTnLst>
                    </p:cTn>
                  </p:par>
                </p:childTnLst>
              </p:cTn>
              <p:nextCondLst>
                <p:cond evt="onClick" delay="0">
                  <p:tgtEl>
                    <p:spTgt spid="6163"/>
                  </p:tgtEl>
                </p:cond>
              </p:nextCondLst>
            </p:seq>
            <p:seq concurrent="1" nextAc="seek">
              <p:cTn id="25" restart="whenNotActive" fill="hold" evtFilter="cancelBubble" nodeType="interactiveSeq">
                <p:stCondLst>
                  <p:cond evt="onClick" delay="0">
                    <p:tgtEl>
                      <p:spTgt spid="6284"/>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entr" presetSubtype="0" fill="hold" nodeType="clickEffect">
                                  <p:stCondLst>
                                    <p:cond delay="1000"/>
                                  </p:stCondLst>
                                  <p:childTnLst>
                                    <p:set>
                                      <p:cBhvr>
                                        <p:cTn id="29" dur="1" fill="hold">
                                          <p:stCondLst>
                                            <p:cond delay="499"/>
                                          </p:stCondLst>
                                        </p:cTn>
                                        <p:tgtEl>
                                          <p:spTgt spid="625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nodeType="afterGroup">
                            <p:stCondLst>
                              <p:cond delay="1500"/>
                            </p:stCondLst>
                            <p:childTnLst>
                              <p:par>
                                <p:cTn id="31" presetID="1" presetClass="entr" presetSubtype="0" fill="hold" nodeType="afterEffect">
                                  <p:stCondLst>
                                    <p:cond delay="1000"/>
                                  </p:stCondLst>
                                  <p:childTnLst>
                                    <p:set>
                                      <p:cBhvr>
                                        <p:cTn id="32" dur="1" fill="hold">
                                          <p:stCondLst>
                                            <p:cond delay="499"/>
                                          </p:stCondLst>
                                        </p:cTn>
                                        <p:tgtEl>
                                          <p:spTgt spid="625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nodeType="afterGroup">
                            <p:stCondLst>
                              <p:cond delay="3000"/>
                            </p:stCondLst>
                            <p:childTnLst>
                              <p:par>
                                <p:cTn id="34" presetID="1" presetClass="entr" presetSubtype="0" fill="hold" nodeType="afterEffect">
                                  <p:stCondLst>
                                    <p:cond delay="1000"/>
                                  </p:stCondLst>
                                  <p:childTnLst>
                                    <p:set>
                                      <p:cBhvr>
                                        <p:cTn id="35" dur="1" fill="hold">
                                          <p:stCondLst>
                                            <p:cond delay="499"/>
                                          </p:stCondLst>
                                        </p:cTn>
                                        <p:tgtEl>
                                          <p:spTgt spid="62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nodeType="afterGroup">
                            <p:stCondLst>
                              <p:cond delay="4500"/>
                            </p:stCondLst>
                            <p:childTnLst>
                              <p:par>
                                <p:cTn id="37" presetID="1" presetClass="entr" presetSubtype="0" fill="hold" nodeType="afterEffect">
                                  <p:stCondLst>
                                    <p:cond delay="1000"/>
                                  </p:stCondLst>
                                  <p:childTnLst>
                                    <p:set>
                                      <p:cBhvr>
                                        <p:cTn id="38" dur="1" fill="hold">
                                          <p:stCondLst>
                                            <p:cond delay="499"/>
                                          </p:stCondLst>
                                        </p:cTn>
                                        <p:tgtEl>
                                          <p:spTgt spid="626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nodeType="afterGroup">
                            <p:stCondLst>
                              <p:cond delay="6000"/>
                            </p:stCondLst>
                            <p:childTnLst>
                              <p:par>
                                <p:cTn id="40" presetID="1" presetClass="entr" presetSubtype="0" fill="hold" nodeType="afterEffect">
                                  <p:stCondLst>
                                    <p:cond delay="1000"/>
                                  </p:stCondLst>
                                  <p:childTnLst>
                                    <p:set>
                                      <p:cBhvr>
                                        <p:cTn id="41" dur="1" fill="hold">
                                          <p:stCondLst>
                                            <p:cond delay="499"/>
                                          </p:stCondLst>
                                        </p:cTn>
                                        <p:tgtEl>
                                          <p:spTgt spid="626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nodeType="afterGroup">
                            <p:stCondLst>
                              <p:cond delay="7500"/>
                            </p:stCondLst>
                            <p:childTnLst>
                              <p:par>
                                <p:cTn id="43" presetID="1" presetClass="entr" presetSubtype="0" fill="hold" nodeType="afterEffect">
                                  <p:stCondLst>
                                    <p:cond delay="1000"/>
                                  </p:stCondLst>
                                  <p:childTnLst>
                                    <p:set>
                                      <p:cBhvr>
                                        <p:cTn id="44" dur="1" fill="hold">
                                          <p:stCondLst>
                                            <p:cond delay="499"/>
                                          </p:stCondLst>
                                        </p:cTn>
                                        <p:tgtEl>
                                          <p:spTgt spid="626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nodeType="afterGroup">
                            <p:stCondLst>
                              <p:cond delay="9000"/>
                            </p:stCondLst>
                            <p:childTnLst>
                              <p:par>
                                <p:cTn id="46" presetID="1" presetClass="entr" presetSubtype="0" fill="hold" nodeType="afterEffect">
                                  <p:stCondLst>
                                    <p:cond delay="1000"/>
                                  </p:stCondLst>
                                  <p:childTnLst>
                                    <p:set>
                                      <p:cBhvr>
                                        <p:cTn id="47" dur="1" fill="hold">
                                          <p:stCondLst>
                                            <p:cond delay="499"/>
                                          </p:stCondLst>
                                        </p:cTn>
                                        <p:tgtEl>
                                          <p:spTgt spid="627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nodeType="afterGroup">
                            <p:stCondLst>
                              <p:cond delay="10500"/>
                            </p:stCondLst>
                            <p:childTnLst>
                              <p:par>
                                <p:cTn id="49" presetID="1" presetClass="entr" presetSubtype="0" fill="hold" nodeType="afterEffect">
                                  <p:stCondLst>
                                    <p:cond delay="1000"/>
                                  </p:stCondLst>
                                  <p:childTnLst>
                                    <p:set>
                                      <p:cBhvr>
                                        <p:cTn id="50" dur="1" fill="hold">
                                          <p:stCondLst>
                                            <p:cond delay="499"/>
                                          </p:stCondLst>
                                        </p:cTn>
                                        <p:tgtEl>
                                          <p:spTgt spid="627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nodeType="afterGroup">
                            <p:stCondLst>
                              <p:cond delay="12000"/>
                            </p:stCondLst>
                            <p:childTnLst>
                              <p:par>
                                <p:cTn id="52" presetID="1" presetClass="entr" presetSubtype="0" fill="hold" nodeType="afterEffect">
                                  <p:stCondLst>
                                    <p:cond delay="1000"/>
                                  </p:stCondLst>
                                  <p:childTnLst>
                                    <p:set>
                                      <p:cBhvr>
                                        <p:cTn id="53" dur="1" fill="hold">
                                          <p:stCondLst>
                                            <p:cond delay="499"/>
                                          </p:stCondLst>
                                        </p:cTn>
                                        <p:tgtEl>
                                          <p:spTgt spid="627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nodeType="afterGroup">
                            <p:stCondLst>
                              <p:cond delay="13500"/>
                            </p:stCondLst>
                            <p:childTnLst>
                              <p:par>
                                <p:cTn id="55" presetID="1" presetClass="entr" presetSubtype="0" fill="hold" nodeType="afterEffect">
                                  <p:stCondLst>
                                    <p:cond delay="1000"/>
                                  </p:stCondLst>
                                  <p:childTnLst>
                                    <p:set>
                                      <p:cBhvr>
                                        <p:cTn id="56" dur="1" fill="hold">
                                          <p:stCondLst>
                                            <p:cond delay="499"/>
                                          </p:stCondLst>
                                        </p:cTn>
                                        <p:tgtEl>
                                          <p:spTgt spid="628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6284"/>
                  </p:tgtEl>
                </p:cond>
              </p:nextCondLst>
            </p:seq>
          </p:childTnLst>
        </p:cTn>
      </p:par>
    </p:tnLst>
    <p:bldLst>
      <p:bldP spid="6161" grpId="0" animBg="1"/>
      <p:bldP spid="6161" grpId="1" animBg="1"/>
      <p:bldP spid="616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ChangeArrowheads="1"/>
          </p:cNvSpPr>
          <p:nvPr/>
        </p:nvSpPr>
        <p:spPr bwMode="auto">
          <a:xfrm>
            <a:off x="508204" y="227795"/>
            <a:ext cx="11378386" cy="6388301"/>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vi-VN" b="0"/>
          </a:p>
        </p:txBody>
      </p:sp>
      <p:pic>
        <p:nvPicPr>
          <p:cNvPr id="7171"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8015" y="318508"/>
            <a:ext cx="1930196" cy="128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6895" y="1447398"/>
            <a:ext cx="11278211" cy="7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WordArt 5"/>
          <p:cNvSpPr>
            <a:spLocks noChangeArrowheads="1" noChangeShapeType="1" noTextEdit="1"/>
          </p:cNvSpPr>
          <p:nvPr/>
        </p:nvSpPr>
        <p:spPr bwMode="auto">
          <a:xfrm>
            <a:off x="3760219" y="548318"/>
            <a:ext cx="6907170" cy="608794"/>
          </a:xfrm>
          <a:prstGeom prst="rect">
            <a:avLst/>
          </a:prstGeom>
        </p:spPr>
        <p:txBody>
          <a:bodyPr wrap="none" lIns="130750" tIns="65375" rIns="130750" bIns="65375" fromWordArt="1">
            <a:prstTxWarp prst="textPlain">
              <a:avLst>
                <a:gd name="adj" fmla="val 50000"/>
              </a:avLst>
            </a:prstTxWarp>
          </a:bodyPr>
          <a:lstStyle/>
          <a:p>
            <a:r>
              <a:rPr lang="en-GB" sz="4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Rung chuông vàng</a:t>
            </a:r>
          </a:p>
        </p:txBody>
      </p:sp>
      <p:grpSp>
        <p:nvGrpSpPr>
          <p:cNvPr id="7174" name="Group 6"/>
          <p:cNvGrpSpPr>
            <a:grpSpLocks/>
          </p:cNvGrpSpPr>
          <p:nvPr/>
        </p:nvGrpSpPr>
        <p:grpSpPr bwMode="auto">
          <a:xfrm>
            <a:off x="9550809" y="6019398"/>
            <a:ext cx="1556373" cy="627552"/>
            <a:chOff x="4512" y="3792"/>
            <a:chExt cx="736" cy="395"/>
          </a:xfrm>
        </p:grpSpPr>
        <p:pic>
          <p:nvPicPr>
            <p:cNvPr id="7214" name="Picture 7"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5" name="Text Box 8">
              <a:hlinkClick r:id="rId9" action="ppaction://hlinksldjump" tooltip="Trở lại chọn câu hỏi"/>
            </p:cNvPr>
            <p:cNvSpPr txBox="1">
              <a:spLocks noChangeArrowheads="1"/>
            </p:cNvSpPr>
            <p:nvPr/>
          </p:nvSpPr>
          <p:spPr bwMode="auto">
            <a:xfrm>
              <a:off x="4752" y="3896"/>
              <a:ext cx="49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l" eaLnBrk="1" hangingPunct="1">
                <a:spcBef>
                  <a:spcPct val="50000"/>
                </a:spcBef>
              </a:pPr>
              <a:r>
                <a:rPr lang="en-US" sz="2400">
                  <a:latin typeface=".VnArial Narrow" pitchFamily="34" charset="0"/>
                </a:rPr>
                <a:t>Home</a:t>
              </a:r>
            </a:p>
          </p:txBody>
        </p:sp>
      </p:grpSp>
      <p:sp>
        <p:nvSpPr>
          <p:cNvPr id="7175" name="AutoShape 9"/>
          <p:cNvSpPr>
            <a:spLocks noChangeArrowheads="1"/>
          </p:cNvSpPr>
          <p:nvPr/>
        </p:nvSpPr>
        <p:spPr bwMode="auto">
          <a:xfrm>
            <a:off x="5079594" y="1604636"/>
            <a:ext cx="2235606" cy="43946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7176" name="AutoShape 10"/>
          <p:cNvSpPr>
            <a:spLocks noChangeArrowheads="1"/>
          </p:cNvSpPr>
          <p:nvPr/>
        </p:nvSpPr>
        <p:spPr bwMode="auto">
          <a:xfrm>
            <a:off x="5177325" y="1655033"/>
            <a:ext cx="2049917" cy="342698"/>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7177" name="Text Box 11"/>
          <p:cNvSpPr txBox="1">
            <a:spLocks noChangeArrowheads="1"/>
          </p:cNvSpPr>
          <p:nvPr/>
        </p:nvSpPr>
        <p:spPr bwMode="auto">
          <a:xfrm>
            <a:off x="5126015" y="1638905"/>
            <a:ext cx="2150092" cy="38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b="0" dirty="0" err="1" smtClean="0">
                <a:latin typeface=".VnBlack" pitchFamily="34" charset="0"/>
              </a:rPr>
              <a:t>Câu</a:t>
            </a:r>
            <a:r>
              <a:rPr lang="en-US" b="0" dirty="0" smtClean="0">
                <a:latin typeface=".VnBlack" pitchFamily="34" charset="0"/>
              </a:rPr>
              <a:t> </a:t>
            </a:r>
            <a:r>
              <a:rPr lang="en-US" b="0" dirty="0" err="1" smtClean="0">
                <a:latin typeface=".VnBlack" pitchFamily="34" charset="0"/>
              </a:rPr>
              <a:t>hỏi</a:t>
            </a:r>
            <a:r>
              <a:rPr lang="en-US" b="0" dirty="0" smtClean="0">
                <a:latin typeface=".VnBlack" pitchFamily="34" charset="0"/>
              </a:rPr>
              <a:t> 4</a:t>
            </a:r>
            <a:endParaRPr lang="en-US" b="0" dirty="0">
              <a:latin typeface=".VnBlack" pitchFamily="34" charset="0"/>
            </a:endParaRPr>
          </a:p>
        </p:txBody>
      </p:sp>
      <p:pic>
        <p:nvPicPr>
          <p:cNvPr id="7178" name="Picture 12"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770008" y="838603"/>
            <a:ext cx="710997" cy="53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1116583" y="5307794"/>
            <a:ext cx="1297384"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4" name="Text Box 16"/>
          <p:cNvSpPr txBox="1">
            <a:spLocks noChangeArrowheads="1"/>
          </p:cNvSpPr>
          <p:nvPr/>
        </p:nvSpPr>
        <p:spPr bwMode="auto">
          <a:xfrm>
            <a:off x="1116582" y="2209397"/>
            <a:ext cx="10567214" cy="2011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850" tIns="54425" rIns="108850" bIns="54425">
            <a:spAutoFit/>
          </a:bodyPr>
          <a:lstStyle>
            <a:lvl1pPr indent="4572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l"/>
            <a:r>
              <a:rPr lang="en-US" sz="2400" b="0" dirty="0" err="1">
                <a:solidFill>
                  <a:srgbClr val="FF0000"/>
                </a:solidFill>
              </a:rPr>
              <a:t>H</a:t>
            </a:r>
            <a:r>
              <a:rPr lang="en-US" sz="2400" b="0" dirty="0" err="1" smtClean="0">
                <a:solidFill>
                  <a:srgbClr val="FF0000"/>
                </a:solidFill>
              </a:rPr>
              <a:t>ai</a:t>
            </a:r>
            <a:r>
              <a:rPr lang="en-US" sz="2400" b="0" dirty="0" smtClean="0">
                <a:solidFill>
                  <a:srgbClr val="FF0000"/>
                </a:solidFill>
              </a:rPr>
              <a:t> </a:t>
            </a:r>
            <a:r>
              <a:rPr lang="en-US" sz="2400" b="0" dirty="0" err="1">
                <a:solidFill>
                  <a:srgbClr val="FF0000"/>
                </a:solidFill>
              </a:rPr>
              <a:t>khu</a:t>
            </a:r>
            <a:r>
              <a:rPr lang="en-US" sz="2400" b="0" dirty="0">
                <a:solidFill>
                  <a:srgbClr val="FF0000"/>
                </a:solidFill>
              </a:rPr>
              <a:t> </a:t>
            </a:r>
            <a:r>
              <a:rPr lang="en-US" sz="2400" b="0" dirty="0" err="1">
                <a:solidFill>
                  <a:srgbClr val="FF0000"/>
                </a:solidFill>
              </a:rPr>
              <a:t>vực</a:t>
            </a:r>
            <a:r>
              <a:rPr lang="en-US" sz="2400" b="0" dirty="0">
                <a:solidFill>
                  <a:srgbClr val="FF0000"/>
                </a:solidFill>
              </a:rPr>
              <a:t> </a:t>
            </a:r>
            <a:r>
              <a:rPr lang="en-US" sz="2400" b="0" dirty="0" err="1" smtClean="0">
                <a:solidFill>
                  <a:srgbClr val="FF0000"/>
                </a:solidFill>
              </a:rPr>
              <a:t>của</a:t>
            </a:r>
            <a:r>
              <a:rPr lang="en-US" sz="2400" b="0" dirty="0" smtClean="0">
                <a:solidFill>
                  <a:srgbClr val="FF0000"/>
                </a:solidFill>
              </a:rPr>
              <a:t> </a:t>
            </a:r>
            <a:r>
              <a:rPr lang="en-US" sz="2400" b="0" dirty="0" err="1">
                <a:solidFill>
                  <a:srgbClr val="FF0000"/>
                </a:solidFill>
              </a:rPr>
              <a:t>châu</a:t>
            </a:r>
            <a:r>
              <a:rPr lang="en-US" sz="2400" b="0" dirty="0">
                <a:solidFill>
                  <a:srgbClr val="FF0000"/>
                </a:solidFill>
              </a:rPr>
              <a:t> </a:t>
            </a:r>
            <a:r>
              <a:rPr lang="en-US" sz="2400" b="0" dirty="0" smtClean="0">
                <a:solidFill>
                  <a:srgbClr val="FF0000"/>
                </a:solidFill>
              </a:rPr>
              <a:t>Á </a:t>
            </a:r>
            <a:r>
              <a:rPr lang="en-US" sz="2400" b="0" dirty="0" err="1">
                <a:solidFill>
                  <a:srgbClr val="FF0000"/>
                </a:solidFill>
              </a:rPr>
              <a:t>thuận</a:t>
            </a:r>
            <a:r>
              <a:rPr lang="en-US" sz="2400" b="0" dirty="0">
                <a:solidFill>
                  <a:srgbClr val="FF0000"/>
                </a:solidFill>
              </a:rPr>
              <a:t> </a:t>
            </a:r>
            <a:r>
              <a:rPr lang="en-US" sz="2400" b="0" dirty="0" err="1">
                <a:solidFill>
                  <a:srgbClr val="FF0000"/>
                </a:solidFill>
              </a:rPr>
              <a:t>lợi</a:t>
            </a:r>
            <a:r>
              <a:rPr lang="en-US" sz="2400" b="0" dirty="0">
                <a:solidFill>
                  <a:srgbClr val="FF0000"/>
                </a:solidFill>
              </a:rPr>
              <a:t> </a:t>
            </a:r>
            <a:r>
              <a:rPr lang="en-US" sz="2400" b="0" dirty="0" err="1">
                <a:solidFill>
                  <a:srgbClr val="FF0000"/>
                </a:solidFill>
              </a:rPr>
              <a:t>để</a:t>
            </a:r>
            <a:r>
              <a:rPr lang="en-US" sz="2400" b="0" dirty="0">
                <a:solidFill>
                  <a:srgbClr val="FF0000"/>
                </a:solidFill>
              </a:rPr>
              <a:t> </a:t>
            </a:r>
            <a:r>
              <a:rPr lang="en-US" sz="2400" b="0" dirty="0" err="1">
                <a:solidFill>
                  <a:srgbClr val="FF0000"/>
                </a:solidFill>
              </a:rPr>
              <a:t>trồng</a:t>
            </a:r>
            <a:r>
              <a:rPr lang="en-US" sz="2400" b="0" dirty="0">
                <a:solidFill>
                  <a:srgbClr val="FF0000"/>
                </a:solidFill>
              </a:rPr>
              <a:t> </a:t>
            </a:r>
            <a:r>
              <a:rPr lang="en-US" sz="2400" b="0" dirty="0" err="1">
                <a:solidFill>
                  <a:srgbClr val="FF0000"/>
                </a:solidFill>
              </a:rPr>
              <a:t>lúa</a:t>
            </a:r>
            <a:r>
              <a:rPr lang="en-US" sz="2400" b="0" dirty="0">
                <a:solidFill>
                  <a:srgbClr val="FF0000"/>
                </a:solidFill>
              </a:rPr>
              <a:t> </a:t>
            </a:r>
            <a:r>
              <a:rPr lang="en-US" sz="2400" b="0" dirty="0" err="1">
                <a:solidFill>
                  <a:srgbClr val="FF0000"/>
                </a:solidFill>
              </a:rPr>
              <a:t>gạo</a:t>
            </a:r>
            <a:r>
              <a:rPr lang="en-US" sz="2400" b="0" dirty="0">
                <a:solidFill>
                  <a:srgbClr val="FF0000"/>
                </a:solidFill>
              </a:rPr>
              <a:t> </a:t>
            </a:r>
            <a:r>
              <a:rPr lang="en-US" sz="2400" b="0" dirty="0" err="1">
                <a:solidFill>
                  <a:srgbClr val="FF0000"/>
                </a:solidFill>
              </a:rPr>
              <a:t>và</a:t>
            </a:r>
            <a:r>
              <a:rPr lang="en-US" sz="2400" b="0" dirty="0">
                <a:solidFill>
                  <a:srgbClr val="FF0000"/>
                </a:solidFill>
              </a:rPr>
              <a:t> </a:t>
            </a:r>
            <a:r>
              <a:rPr lang="en-US" sz="2400" b="0" dirty="0" err="1">
                <a:solidFill>
                  <a:srgbClr val="FF0000"/>
                </a:solidFill>
              </a:rPr>
              <a:t>cây</a:t>
            </a:r>
            <a:r>
              <a:rPr lang="en-US" sz="2400" b="0" dirty="0">
                <a:solidFill>
                  <a:srgbClr val="FF0000"/>
                </a:solidFill>
              </a:rPr>
              <a:t> </a:t>
            </a:r>
            <a:r>
              <a:rPr lang="en-US" sz="2400" b="0" dirty="0" err="1">
                <a:solidFill>
                  <a:srgbClr val="FF0000"/>
                </a:solidFill>
              </a:rPr>
              <a:t>ăn</a:t>
            </a:r>
            <a:r>
              <a:rPr lang="en-US" sz="2400" b="0" dirty="0">
                <a:solidFill>
                  <a:srgbClr val="FF0000"/>
                </a:solidFill>
              </a:rPr>
              <a:t> </a:t>
            </a:r>
            <a:r>
              <a:rPr lang="en-US" sz="2400" b="0" dirty="0" err="1">
                <a:solidFill>
                  <a:srgbClr val="FF0000"/>
                </a:solidFill>
              </a:rPr>
              <a:t>quả</a:t>
            </a:r>
            <a:r>
              <a:rPr lang="en-US" sz="2400" b="0" dirty="0">
                <a:solidFill>
                  <a:srgbClr val="FF0000"/>
                </a:solidFill>
              </a:rPr>
              <a:t> </a:t>
            </a:r>
            <a:r>
              <a:rPr lang="en-US" sz="2400" b="0" dirty="0" err="1">
                <a:solidFill>
                  <a:srgbClr val="FF0000"/>
                </a:solidFill>
              </a:rPr>
              <a:t>nhiệt</a:t>
            </a:r>
            <a:r>
              <a:rPr lang="en-US" sz="2400" b="0" dirty="0">
                <a:solidFill>
                  <a:srgbClr val="FF0000"/>
                </a:solidFill>
              </a:rPr>
              <a:t> </a:t>
            </a:r>
            <a:r>
              <a:rPr lang="en-US" sz="2400" b="0" dirty="0" err="1" smtClean="0">
                <a:solidFill>
                  <a:srgbClr val="FF0000"/>
                </a:solidFill>
              </a:rPr>
              <a:t>đới</a:t>
            </a:r>
            <a:r>
              <a:rPr lang="en-US" sz="2400" b="0" dirty="0" smtClean="0">
                <a:solidFill>
                  <a:srgbClr val="FF0000"/>
                </a:solidFill>
              </a:rPr>
              <a:t> </a:t>
            </a:r>
            <a:r>
              <a:rPr lang="en-US" sz="2400" b="0" dirty="0" err="1" smtClean="0">
                <a:solidFill>
                  <a:srgbClr val="FF0000"/>
                </a:solidFill>
              </a:rPr>
              <a:t>là</a:t>
            </a:r>
            <a:r>
              <a:rPr lang="en-US" sz="2400" b="0" dirty="0" smtClean="0">
                <a:solidFill>
                  <a:srgbClr val="FF0000"/>
                </a:solidFill>
              </a:rPr>
              <a:t>:</a:t>
            </a:r>
            <a:endParaRPr lang="en-GB" sz="2400" b="0" dirty="0">
              <a:solidFill>
                <a:srgbClr val="FF0000"/>
              </a:solidFill>
            </a:endParaRPr>
          </a:p>
          <a:p>
            <a:pPr algn="l"/>
            <a:r>
              <a:rPr lang="en-US" sz="2400" b="0" dirty="0"/>
              <a:t>A. </a:t>
            </a:r>
            <a:r>
              <a:rPr lang="en-US" sz="2400" b="0" dirty="0" err="1"/>
              <a:t>Trung</a:t>
            </a:r>
            <a:r>
              <a:rPr lang="en-US" sz="2400" b="0" dirty="0"/>
              <a:t> Á, </a:t>
            </a:r>
            <a:r>
              <a:rPr lang="en-US" sz="2400" b="0" dirty="0" err="1"/>
              <a:t>Đông</a:t>
            </a:r>
            <a:r>
              <a:rPr lang="en-US" sz="2400" b="0" dirty="0"/>
              <a:t> Á. 		</a:t>
            </a:r>
            <a:r>
              <a:rPr lang="en-US" sz="2400" b="0" dirty="0" smtClean="0"/>
              <a:t>B</a:t>
            </a:r>
            <a:r>
              <a:rPr lang="en-US" sz="2400" b="0" dirty="0"/>
              <a:t>. </a:t>
            </a:r>
            <a:r>
              <a:rPr lang="en-US" sz="2400" b="0" dirty="0" err="1"/>
              <a:t>Tây</a:t>
            </a:r>
            <a:r>
              <a:rPr lang="en-US" sz="2400" b="0" dirty="0"/>
              <a:t> Nam Á, </a:t>
            </a:r>
            <a:r>
              <a:rPr lang="en-US" sz="2400" b="0" dirty="0" err="1"/>
              <a:t>Đông</a:t>
            </a:r>
            <a:r>
              <a:rPr lang="en-US" sz="2400" b="0" dirty="0"/>
              <a:t> Nam Á. </a:t>
            </a:r>
            <a:endParaRPr lang="en-GB" sz="2400" b="0" dirty="0"/>
          </a:p>
          <a:p>
            <a:pPr algn="l"/>
            <a:r>
              <a:rPr lang="en-US" sz="2400" b="0" dirty="0"/>
              <a:t>C. </a:t>
            </a:r>
            <a:r>
              <a:rPr lang="en-US" sz="2400" b="0" dirty="0" err="1"/>
              <a:t>Bắc</a:t>
            </a:r>
            <a:r>
              <a:rPr lang="en-US" sz="2400" b="0" dirty="0"/>
              <a:t> Á, </a:t>
            </a:r>
            <a:r>
              <a:rPr lang="en-US" sz="2400" b="0" dirty="0" err="1"/>
              <a:t>Tây</a:t>
            </a:r>
            <a:r>
              <a:rPr lang="en-US" sz="2400" b="0" dirty="0"/>
              <a:t> Nam Á. 	</a:t>
            </a:r>
            <a:r>
              <a:rPr lang="en-US" sz="2400" b="0" dirty="0" smtClean="0"/>
              <a:t>           D</a:t>
            </a:r>
            <a:r>
              <a:rPr lang="en-US" sz="2400" b="0" dirty="0"/>
              <a:t>. Nam Á, </a:t>
            </a:r>
            <a:r>
              <a:rPr lang="en-US" sz="2400" b="0" dirty="0" err="1"/>
              <a:t>Đông</a:t>
            </a:r>
            <a:r>
              <a:rPr lang="en-US" sz="2400" b="0" dirty="0"/>
              <a:t> Nam Á. </a:t>
            </a:r>
            <a:endParaRPr lang="en-GB" sz="2400" b="0" dirty="0"/>
          </a:p>
          <a:p>
            <a:pPr algn="l">
              <a:lnSpc>
                <a:spcPct val="115000"/>
              </a:lnSpc>
            </a:pPr>
            <a:endParaRPr lang="en-US" sz="2400" b="0" dirty="0">
              <a:solidFill>
                <a:srgbClr val="FF0000"/>
              </a:solidFill>
              <a:latin typeface="Calibri" pitchFamily="34" charset="0"/>
              <a:cs typeface="Calibri" pitchFamily="34" charset="0"/>
            </a:endParaRPr>
          </a:p>
        </p:txBody>
      </p:sp>
      <p:sp>
        <p:nvSpPr>
          <p:cNvPr id="7185" name="Text Box 17"/>
          <p:cNvSpPr txBox="1">
            <a:spLocks noChangeArrowheads="1"/>
          </p:cNvSpPr>
          <p:nvPr/>
        </p:nvSpPr>
        <p:spPr bwMode="auto">
          <a:xfrm>
            <a:off x="4571389" y="4438953"/>
            <a:ext cx="2132989" cy="833188"/>
          </a:xfrm>
          <a:prstGeom prst="rect">
            <a:avLst/>
          </a:prstGeom>
          <a:solidFill>
            <a:srgbClr val="FFCC00"/>
          </a:solidFill>
          <a:ln w="38100" cmpd="dbl">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850" tIns="54425" rIns="108850" bIns="54425">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en-US" sz="4700" dirty="0">
                <a:latin typeface="Times New Roman" pitchFamily="18" charset="0"/>
                <a:cs typeface="Calibri" pitchFamily="34" charset="0"/>
              </a:rPr>
              <a:t>D </a:t>
            </a:r>
            <a:endParaRPr lang="en-US" sz="4700" dirty="0"/>
          </a:p>
        </p:txBody>
      </p:sp>
      <p:sp>
        <p:nvSpPr>
          <p:cNvPr id="7186" name="Text Box 18"/>
          <p:cNvSpPr txBox="1">
            <a:spLocks noChangeArrowheads="1"/>
          </p:cNvSpPr>
          <p:nvPr/>
        </p:nvSpPr>
        <p:spPr bwMode="auto">
          <a:xfrm>
            <a:off x="2416412" y="6130271"/>
            <a:ext cx="963619" cy="38691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lIns="108850" tIns="54425" rIns="108850" bIns="54425">
            <a:spAutoFit/>
            <a:flatTx/>
          </a:bodyPr>
          <a:lstStyle/>
          <a:p>
            <a:pPr algn="l">
              <a:defRPr/>
            </a:pPr>
            <a:r>
              <a:rPr lang="en-US">
                <a:effectLst>
                  <a:outerShdw blurRad="38100" dist="38100" dir="2700000" algn="tl">
                    <a:srgbClr val="FFFFFF"/>
                  </a:outerShdw>
                </a:effectLst>
                <a:latin typeface=".VnArial" pitchFamily="34" charset="0"/>
              </a:rPr>
              <a:t>§¸p ¸n</a:t>
            </a:r>
          </a:p>
        </p:txBody>
      </p:sp>
      <p:grpSp>
        <p:nvGrpSpPr>
          <p:cNvPr id="7247" name="Group 79"/>
          <p:cNvGrpSpPr>
            <a:grpSpLocks/>
          </p:cNvGrpSpPr>
          <p:nvPr/>
        </p:nvGrpSpPr>
        <p:grpSpPr bwMode="auto">
          <a:xfrm>
            <a:off x="10467040" y="5180794"/>
            <a:ext cx="1827578" cy="1296207"/>
            <a:chOff x="4574" y="3342"/>
            <a:chExt cx="960" cy="912"/>
          </a:xfrm>
        </p:grpSpPr>
        <p:sp>
          <p:nvSpPr>
            <p:cNvPr id="7212" name="AutoShape 8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3" name="Text Box 81"/>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1</a:t>
              </a:r>
            </a:p>
          </p:txBody>
        </p:sp>
      </p:grpSp>
      <p:grpSp>
        <p:nvGrpSpPr>
          <p:cNvPr id="7250" name="Group 82"/>
          <p:cNvGrpSpPr>
            <a:grpSpLocks/>
          </p:cNvGrpSpPr>
          <p:nvPr/>
        </p:nvGrpSpPr>
        <p:grpSpPr bwMode="auto">
          <a:xfrm>
            <a:off x="10467040" y="5180794"/>
            <a:ext cx="1827578" cy="1296207"/>
            <a:chOff x="4574" y="3342"/>
            <a:chExt cx="960" cy="912"/>
          </a:xfrm>
        </p:grpSpPr>
        <p:sp>
          <p:nvSpPr>
            <p:cNvPr id="7210" name="AutoShape 8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1" name="Text Box 84"/>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2</a:t>
              </a:r>
            </a:p>
          </p:txBody>
        </p:sp>
      </p:grpSp>
      <p:grpSp>
        <p:nvGrpSpPr>
          <p:cNvPr id="7253" name="Group 85"/>
          <p:cNvGrpSpPr>
            <a:grpSpLocks/>
          </p:cNvGrpSpPr>
          <p:nvPr/>
        </p:nvGrpSpPr>
        <p:grpSpPr bwMode="auto">
          <a:xfrm>
            <a:off x="10467040" y="5180794"/>
            <a:ext cx="1827578" cy="1296207"/>
            <a:chOff x="4574" y="3342"/>
            <a:chExt cx="960" cy="912"/>
          </a:xfrm>
        </p:grpSpPr>
        <p:sp>
          <p:nvSpPr>
            <p:cNvPr id="7208" name="AutoShape 8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 name="Text Box 87"/>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3</a:t>
              </a:r>
            </a:p>
          </p:txBody>
        </p:sp>
      </p:grpSp>
      <p:grpSp>
        <p:nvGrpSpPr>
          <p:cNvPr id="7256" name="Group 88"/>
          <p:cNvGrpSpPr>
            <a:grpSpLocks/>
          </p:cNvGrpSpPr>
          <p:nvPr/>
        </p:nvGrpSpPr>
        <p:grpSpPr bwMode="auto">
          <a:xfrm>
            <a:off x="10467040" y="5180794"/>
            <a:ext cx="1827578" cy="1296207"/>
            <a:chOff x="4574" y="3342"/>
            <a:chExt cx="960" cy="912"/>
          </a:xfrm>
        </p:grpSpPr>
        <p:sp>
          <p:nvSpPr>
            <p:cNvPr id="7206" name="AutoShape 8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7" name="Text Box 90"/>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4</a:t>
              </a:r>
            </a:p>
          </p:txBody>
        </p:sp>
      </p:grpSp>
      <p:grpSp>
        <p:nvGrpSpPr>
          <p:cNvPr id="7259" name="Group 91"/>
          <p:cNvGrpSpPr>
            <a:grpSpLocks/>
          </p:cNvGrpSpPr>
          <p:nvPr/>
        </p:nvGrpSpPr>
        <p:grpSpPr bwMode="auto">
          <a:xfrm>
            <a:off x="10467040" y="5180794"/>
            <a:ext cx="1827578" cy="1296207"/>
            <a:chOff x="4574" y="3342"/>
            <a:chExt cx="960" cy="912"/>
          </a:xfrm>
        </p:grpSpPr>
        <p:sp>
          <p:nvSpPr>
            <p:cNvPr id="7204" name="AutoShape 9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5" name="Text Box 93"/>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5</a:t>
              </a:r>
            </a:p>
          </p:txBody>
        </p:sp>
      </p:grpSp>
      <p:grpSp>
        <p:nvGrpSpPr>
          <p:cNvPr id="7262" name="Group 94"/>
          <p:cNvGrpSpPr>
            <a:grpSpLocks/>
          </p:cNvGrpSpPr>
          <p:nvPr/>
        </p:nvGrpSpPr>
        <p:grpSpPr bwMode="auto">
          <a:xfrm>
            <a:off x="10467040" y="5180794"/>
            <a:ext cx="1827578" cy="1296207"/>
            <a:chOff x="4574" y="3342"/>
            <a:chExt cx="960" cy="912"/>
          </a:xfrm>
        </p:grpSpPr>
        <p:sp>
          <p:nvSpPr>
            <p:cNvPr id="7202" name="AutoShape 9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3" name="Text Box 96"/>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6</a:t>
              </a:r>
            </a:p>
          </p:txBody>
        </p:sp>
      </p:grpSp>
      <p:grpSp>
        <p:nvGrpSpPr>
          <p:cNvPr id="7265" name="Group 97"/>
          <p:cNvGrpSpPr>
            <a:grpSpLocks/>
          </p:cNvGrpSpPr>
          <p:nvPr/>
        </p:nvGrpSpPr>
        <p:grpSpPr bwMode="auto">
          <a:xfrm>
            <a:off x="10467040" y="5180794"/>
            <a:ext cx="1827578" cy="1296207"/>
            <a:chOff x="4574" y="3342"/>
            <a:chExt cx="960" cy="912"/>
          </a:xfrm>
        </p:grpSpPr>
        <p:sp>
          <p:nvSpPr>
            <p:cNvPr id="7200" name="AutoShape 9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1" name="Text Box 99"/>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7</a:t>
              </a:r>
            </a:p>
          </p:txBody>
        </p:sp>
      </p:grpSp>
      <p:grpSp>
        <p:nvGrpSpPr>
          <p:cNvPr id="7268" name="Group 100"/>
          <p:cNvGrpSpPr>
            <a:grpSpLocks/>
          </p:cNvGrpSpPr>
          <p:nvPr/>
        </p:nvGrpSpPr>
        <p:grpSpPr bwMode="auto">
          <a:xfrm>
            <a:off x="10467040" y="5180794"/>
            <a:ext cx="1827578" cy="1296207"/>
            <a:chOff x="4574" y="3342"/>
            <a:chExt cx="960" cy="912"/>
          </a:xfrm>
        </p:grpSpPr>
        <p:sp>
          <p:nvSpPr>
            <p:cNvPr id="7198" name="AutoShape 10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9" name="Text Box 102"/>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8</a:t>
              </a:r>
            </a:p>
          </p:txBody>
        </p:sp>
      </p:grpSp>
      <p:grpSp>
        <p:nvGrpSpPr>
          <p:cNvPr id="7271" name="Group 103"/>
          <p:cNvGrpSpPr>
            <a:grpSpLocks/>
          </p:cNvGrpSpPr>
          <p:nvPr/>
        </p:nvGrpSpPr>
        <p:grpSpPr bwMode="auto">
          <a:xfrm>
            <a:off x="10467040" y="5180794"/>
            <a:ext cx="1827578" cy="1296207"/>
            <a:chOff x="4574" y="3342"/>
            <a:chExt cx="960" cy="912"/>
          </a:xfrm>
        </p:grpSpPr>
        <p:sp>
          <p:nvSpPr>
            <p:cNvPr id="7196" name="AutoShape 10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7" name="Text Box 105"/>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9</a:t>
              </a:r>
            </a:p>
          </p:txBody>
        </p:sp>
      </p:grpSp>
      <p:grpSp>
        <p:nvGrpSpPr>
          <p:cNvPr id="7274" name="Group 106"/>
          <p:cNvGrpSpPr>
            <a:grpSpLocks/>
          </p:cNvGrpSpPr>
          <p:nvPr/>
        </p:nvGrpSpPr>
        <p:grpSpPr bwMode="auto">
          <a:xfrm>
            <a:off x="10464598" y="5180795"/>
            <a:ext cx="1830021" cy="1294190"/>
            <a:chOff x="4574" y="3342"/>
            <a:chExt cx="960" cy="912"/>
          </a:xfrm>
        </p:grpSpPr>
        <p:sp>
          <p:nvSpPr>
            <p:cNvPr id="7194" name="AutoShape 10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5" name="Text Box 108"/>
            <p:cNvSpPr txBox="1">
              <a:spLocks noChangeArrowheads="1"/>
            </p:cNvSpPr>
            <p:nvPr/>
          </p:nvSpPr>
          <p:spPr bwMode="auto">
            <a:xfrm>
              <a:off x="4828" y="3591"/>
              <a:ext cx="480" cy="586"/>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2400">
                  <a:solidFill>
                    <a:schemeClr val="bg1"/>
                  </a:solidFill>
                  <a:latin typeface=".VnTime" pitchFamily="34" charset="0"/>
                </a:rPr>
                <a:t>HÕt giê</a:t>
              </a:r>
            </a:p>
          </p:txBody>
        </p:sp>
      </p:grpSp>
      <p:sp>
        <p:nvSpPr>
          <p:cNvPr id="7277" name="Text Box 109"/>
          <p:cNvSpPr txBox="1">
            <a:spLocks noChangeArrowheads="1"/>
          </p:cNvSpPr>
          <p:nvPr/>
        </p:nvSpPr>
        <p:spPr bwMode="auto">
          <a:xfrm>
            <a:off x="5565807" y="6019397"/>
            <a:ext cx="926751" cy="61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l" eaLnBrk="1" hangingPunct="1"/>
            <a:r>
              <a:rPr lang="en-US" sz="3300"/>
              <a:t>10s</a:t>
            </a:r>
          </a:p>
        </p:txBody>
      </p:sp>
    </p:spTree>
    <p:extLst>
      <p:ext uri="{BB962C8B-B14F-4D97-AF65-F5344CB8AC3E}">
        <p14:creationId xmlns:p14="http://schemas.microsoft.com/office/powerpoint/2010/main" val="3654741637"/>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7184"/>
                                        </p:tgtEl>
                                        <p:attrNameLst>
                                          <p:attrName>style.visibility</p:attrName>
                                        </p:attrNameLst>
                                      </p:cBhvr>
                                      <p:to>
                                        <p:strVal val="visible"/>
                                      </p:to>
                                    </p:set>
                                    <p:anim calcmode="discrete" valueType="clr">
                                      <p:cBhvr override="childStyle">
                                        <p:cTn id="7" dur="80"/>
                                        <p:tgtEl>
                                          <p:spTgt spid="718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184"/>
                                        </p:tgtEl>
                                        <p:attrNameLst>
                                          <p:attrName>fillcolor</p:attrName>
                                        </p:attrNameLst>
                                      </p:cBhvr>
                                      <p:tavLst>
                                        <p:tav tm="0">
                                          <p:val>
                                            <p:clrVal>
                                              <a:schemeClr val="accent2"/>
                                            </p:clrVal>
                                          </p:val>
                                        </p:tav>
                                        <p:tav tm="50000">
                                          <p:val>
                                            <p:clrVal>
                                              <a:schemeClr val="hlink"/>
                                            </p:clrVal>
                                          </p:val>
                                        </p:tav>
                                      </p:tavLst>
                                    </p:anim>
                                    <p:set>
                                      <p:cBhvr>
                                        <p:cTn id="9" dur="80"/>
                                        <p:tgtEl>
                                          <p:spTgt spid="71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18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8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FELIZ2.WAV"/>
                                        </p:tgtEl>
                                      </p:cMediaNode>
                                    </p:audio>
                                  </p:subTnLst>
                                </p:cTn>
                              </p:par>
                              <p:par>
                                <p:cTn id="15" presetID="22" presetClass="emph" presetSubtype="0" repeatCount="10000" fill="remove" grpId="0" nodeType="withEffect">
                                  <p:stCondLst>
                                    <p:cond delay="0"/>
                                  </p:stCondLst>
                                  <p:childTnLst>
                                    <p:animClr clrSpc="hsl" dir="cw">
                                      <p:cBhvr override="childStyle">
                                        <p:cTn id="16" dur="500" fill="hold"/>
                                        <p:tgtEl>
                                          <p:spTgt spid="7185"/>
                                        </p:tgtEl>
                                        <p:attrNameLst>
                                          <p:attrName>style.color</p:attrName>
                                        </p:attrNameLst>
                                      </p:cBhvr>
                                      <p:by>
                                        <p:hsl h="-7200000" s="0" l="0"/>
                                      </p:by>
                                    </p:animClr>
                                    <p:animClr clrSpc="hsl" dir="cw">
                                      <p:cBhvr>
                                        <p:cTn id="17" dur="500" fill="hold"/>
                                        <p:tgtEl>
                                          <p:spTgt spid="7185"/>
                                        </p:tgtEl>
                                        <p:attrNameLst>
                                          <p:attrName>fillcolor</p:attrName>
                                        </p:attrNameLst>
                                      </p:cBhvr>
                                      <p:by>
                                        <p:hsl h="-7200000" s="0" l="0"/>
                                      </p:by>
                                    </p:animClr>
                                    <p:animClr clrSpc="hsl" dir="cw">
                                      <p:cBhvr>
                                        <p:cTn id="18" dur="500" fill="hold"/>
                                        <p:tgtEl>
                                          <p:spTgt spid="7185"/>
                                        </p:tgtEl>
                                        <p:attrNameLst>
                                          <p:attrName>stroke.color</p:attrName>
                                        </p:attrNameLst>
                                      </p:cBhvr>
                                      <p:by>
                                        <p:hsl h="-7200000" s="0" l="0"/>
                                      </p:by>
                                    </p:animClr>
                                    <p:set>
                                      <p:cBhvr>
                                        <p:cTn id="19" dur="500" fill="hold"/>
                                        <p:tgtEl>
                                          <p:spTgt spid="7185"/>
                                        </p:tgtEl>
                                        <p:attrNameLst>
                                          <p:attrName>fill.type</p:attrName>
                                        </p:attrNameLst>
                                      </p:cBhvr>
                                      <p:to>
                                        <p:strVal val="solid"/>
                                      </p:to>
                                    </p:set>
                                  </p:childTnLst>
                                </p:cTn>
                              </p:par>
                            </p:childTnLst>
                          </p:cTn>
                        </p:par>
                      </p:childTnLst>
                    </p:cTn>
                  </p:par>
                </p:childTnLst>
              </p:cTn>
              <p:nextCondLst>
                <p:cond evt="onClick" delay="0">
                  <p:tgtEl>
                    <p:spTgt spid="7186"/>
                  </p:tgtEl>
                </p:cond>
              </p:nextCondLst>
            </p:seq>
            <p:seq concurrent="1" nextAc="seek">
              <p:cTn id="20" restart="whenNotActive" fill="hold" evtFilter="cancelBubble" nodeType="interactiveSeq">
                <p:stCondLst>
                  <p:cond evt="onClick" delay="0">
                    <p:tgtEl>
                      <p:spTgt spid="727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entr" presetSubtype="0" fill="hold" nodeType="clickEffect">
                                  <p:stCondLst>
                                    <p:cond delay="1000"/>
                                  </p:stCondLst>
                                  <p:childTnLst>
                                    <p:set>
                                      <p:cBhvr>
                                        <p:cTn id="24" dur="1" fill="hold">
                                          <p:stCondLst>
                                            <p:cond delay="499"/>
                                          </p:stCondLst>
                                        </p:cTn>
                                        <p:tgtEl>
                                          <p:spTgt spid="724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beep.wav"/>
                                        </p:tgtEl>
                                      </p:cMediaNode>
                                    </p:audio>
                                  </p:subTnLst>
                                </p:cTn>
                              </p:par>
                            </p:childTnLst>
                          </p:cTn>
                        </p:par>
                        <p:par>
                          <p:cTn id="25" fill="hold" nodeType="afterGroup">
                            <p:stCondLst>
                              <p:cond delay="1500"/>
                            </p:stCondLst>
                            <p:childTnLst>
                              <p:par>
                                <p:cTn id="26" presetID="1" presetClass="entr" presetSubtype="0" fill="hold" nodeType="afterEffect">
                                  <p:stCondLst>
                                    <p:cond delay="1000"/>
                                  </p:stCondLst>
                                  <p:childTnLst>
                                    <p:set>
                                      <p:cBhvr>
                                        <p:cTn id="27" dur="1" fill="hold">
                                          <p:stCondLst>
                                            <p:cond delay="499"/>
                                          </p:stCondLst>
                                        </p:cTn>
                                        <p:tgtEl>
                                          <p:spTgt spid="725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8" fill="hold" nodeType="afterGroup">
                            <p:stCondLst>
                              <p:cond delay="3000"/>
                            </p:stCondLst>
                            <p:childTnLst>
                              <p:par>
                                <p:cTn id="29" presetID="1" presetClass="entr" presetSubtype="0" fill="hold" nodeType="afterEffect">
                                  <p:stCondLst>
                                    <p:cond delay="1000"/>
                                  </p:stCondLst>
                                  <p:childTnLst>
                                    <p:set>
                                      <p:cBhvr>
                                        <p:cTn id="30" dur="1" fill="hold">
                                          <p:stCondLst>
                                            <p:cond delay="499"/>
                                          </p:stCondLst>
                                        </p:cTn>
                                        <p:tgtEl>
                                          <p:spTgt spid="725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beep.wav"/>
                                        </p:tgtEl>
                                      </p:cMediaNode>
                                    </p:audio>
                                  </p:subTnLst>
                                </p:cTn>
                              </p:par>
                            </p:childTnLst>
                          </p:cTn>
                        </p:par>
                        <p:par>
                          <p:cTn id="31" fill="hold" nodeType="afterGroup">
                            <p:stCondLst>
                              <p:cond delay="4500"/>
                            </p:stCondLst>
                            <p:childTnLst>
                              <p:par>
                                <p:cTn id="32" presetID="1" presetClass="entr" presetSubtype="0" fill="hold" nodeType="afterEffect">
                                  <p:stCondLst>
                                    <p:cond delay="1000"/>
                                  </p:stCondLst>
                                  <p:childTnLst>
                                    <p:set>
                                      <p:cBhvr>
                                        <p:cTn id="33" dur="1" fill="hold">
                                          <p:stCondLst>
                                            <p:cond delay="499"/>
                                          </p:stCondLst>
                                        </p:cTn>
                                        <p:tgtEl>
                                          <p:spTgt spid="725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eep.wav"/>
                                        </p:tgtEl>
                                      </p:cMediaNode>
                                    </p:audio>
                                  </p:subTnLst>
                                </p:cTn>
                              </p:par>
                            </p:childTnLst>
                          </p:cTn>
                        </p:par>
                        <p:par>
                          <p:cTn id="34" fill="hold" nodeType="afterGroup">
                            <p:stCondLst>
                              <p:cond delay="6000"/>
                            </p:stCondLst>
                            <p:childTnLst>
                              <p:par>
                                <p:cTn id="35" presetID="1" presetClass="entr" presetSubtype="0" fill="hold" nodeType="afterEffect">
                                  <p:stCondLst>
                                    <p:cond delay="1000"/>
                                  </p:stCondLst>
                                  <p:childTnLst>
                                    <p:set>
                                      <p:cBhvr>
                                        <p:cTn id="36" dur="1" fill="hold">
                                          <p:stCondLst>
                                            <p:cond delay="499"/>
                                          </p:stCondLst>
                                        </p:cTn>
                                        <p:tgtEl>
                                          <p:spTgt spid="725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beep.wav"/>
                                        </p:tgtEl>
                                      </p:cMediaNode>
                                    </p:audio>
                                  </p:subTnLst>
                                </p:cTn>
                              </p:par>
                            </p:childTnLst>
                          </p:cTn>
                        </p:par>
                        <p:par>
                          <p:cTn id="37" fill="hold" nodeType="afterGroup">
                            <p:stCondLst>
                              <p:cond delay="7500"/>
                            </p:stCondLst>
                            <p:childTnLst>
                              <p:par>
                                <p:cTn id="38" presetID="1" presetClass="entr" presetSubtype="0" fill="hold" nodeType="afterEffect">
                                  <p:stCondLst>
                                    <p:cond delay="1000"/>
                                  </p:stCondLst>
                                  <p:childTnLst>
                                    <p:set>
                                      <p:cBhvr>
                                        <p:cTn id="39" dur="1" fill="hold">
                                          <p:stCondLst>
                                            <p:cond delay="499"/>
                                          </p:stCondLst>
                                        </p:cTn>
                                        <p:tgtEl>
                                          <p:spTgt spid="726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0" fill="hold" nodeType="afterGroup">
                            <p:stCondLst>
                              <p:cond delay="9000"/>
                            </p:stCondLst>
                            <p:childTnLst>
                              <p:par>
                                <p:cTn id="41" presetID="1" presetClass="entr" presetSubtype="0" fill="hold" nodeType="afterEffect">
                                  <p:stCondLst>
                                    <p:cond delay="1000"/>
                                  </p:stCondLst>
                                  <p:childTnLst>
                                    <p:set>
                                      <p:cBhvr>
                                        <p:cTn id="42" dur="1" fill="hold">
                                          <p:stCondLst>
                                            <p:cond delay="499"/>
                                          </p:stCondLst>
                                        </p:cTn>
                                        <p:tgtEl>
                                          <p:spTgt spid="726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beep.wav"/>
                                        </p:tgtEl>
                                      </p:cMediaNode>
                                    </p:audio>
                                  </p:subTnLst>
                                </p:cTn>
                              </p:par>
                            </p:childTnLst>
                          </p:cTn>
                        </p:par>
                        <p:par>
                          <p:cTn id="43" fill="hold" nodeType="afterGroup">
                            <p:stCondLst>
                              <p:cond delay="10500"/>
                            </p:stCondLst>
                            <p:childTnLst>
                              <p:par>
                                <p:cTn id="44" presetID="1" presetClass="entr" presetSubtype="0" fill="hold" nodeType="afterEffect">
                                  <p:stCondLst>
                                    <p:cond delay="1000"/>
                                  </p:stCondLst>
                                  <p:childTnLst>
                                    <p:set>
                                      <p:cBhvr>
                                        <p:cTn id="45" dur="1" fill="hold">
                                          <p:stCondLst>
                                            <p:cond delay="499"/>
                                          </p:stCondLst>
                                        </p:cTn>
                                        <p:tgtEl>
                                          <p:spTgt spid="726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beep.wav"/>
                                        </p:tgtEl>
                                      </p:cMediaNode>
                                    </p:audio>
                                  </p:subTnLst>
                                </p:cTn>
                              </p:par>
                            </p:childTnLst>
                          </p:cTn>
                        </p:par>
                        <p:par>
                          <p:cTn id="46" fill="hold" nodeType="afterGroup">
                            <p:stCondLst>
                              <p:cond delay="12000"/>
                            </p:stCondLst>
                            <p:childTnLst>
                              <p:par>
                                <p:cTn id="47" presetID="1" presetClass="entr" presetSubtype="0" fill="hold" nodeType="afterEffect">
                                  <p:stCondLst>
                                    <p:cond delay="1000"/>
                                  </p:stCondLst>
                                  <p:childTnLst>
                                    <p:set>
                                      <p:cBhvr>
                                        <p:cTn id="48" dur="1" fill="hold">
                                          <p:stCondLst>
                                            <p:cond delay="499"/>
                                          </p:stCondLst>
                                        </p:cTn>
                                        <p:tgtEl>
                                          <p:spTgt spid="727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nodeType="afterGroup">
                            <p:stCondLst>
                              <p:cond delay="13500"/>
                            </p:stCondLst>
                            <p:childTnLst>
                              <p:par>
                                <p:cTn id="50" presetID="1" presetClass="entr" presetSubtype="0" fill="hold" nodeType="afterEffect">
                                  <p:stCondLst>
                                    <p:cond delay="1000"/>
                                  </p:stCondLst>
                                  <p:childTnLst>
                                    <p:set>
                                      <p:cBhvr>
                                        <p:cTn id="51" dur="1" fill="hold">
                                          <p:stCondLst>
                                            <p:cond delay="499"/>
                                          </p:stCondLst>
                                        </p:cTn>
                                        <p:tgtEl>
                                          <p:spTgt spid="727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7277"/>
                  </p:tgtEl>
                </p:cond>
              </p:nextCondLst>
            </p:seq>
          </p:childTnLst>
        </p:cTn>
      </p:par>
    </p:tnLst>
    <p:bldLst>
      <p:bldP spid="718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AutoShape 2"/>
          <p:cNvSpPr>
            <a:spLocks noChangeArrowheads="1"/>
          </p:cNvSpPr>
          <p:nvPr/>
        </p:nvSpPr>
        <p:spPr bwMode="auto">
          <a:xfrm>
            <a:off x="405586" y="227795"/>
            <a:ext cx="11380829" cy="6388301"/>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vi-VN" b="0"/>
          </a:p>
        </p:txBody>
      </p:sp>
      <p:pic>
        <p:nvPicPr>
          <p:cNvPr id="8195"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8015" y="318508"/>
            <a:ext cx="1930196" cy="128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6895" y="1447398"/>
            <a:ext cx="11278211" cy="7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7" name="WordArt 5"/>
          <p:cNvSpPr>
            <a:spLocks noChangeArrowheads="1" noChangeShapeType="1" noTextEdit="1"/>
          </p:cNvSpPr>
          <p:nvPr/>
        </p:nvSpPr>
        <p:spPr bwMode="auto">
          <a:xfrm>
            <a:off x="3760219" y="548318"/>
            <a:ext cx="6907170" cy="608794"/>
          </a:xfrm>
          <a:prstGeom prst="rect">
            <a:avLst/>
          </a:prstGeom>
        </p:spPr>
        <p:txBody>
          <a:bodyPr wrap="none" lIns="130750" tIns="65375" rIns="130750" bIns="65375" fromWordArt="1">
            <a:prstTxWarp prst="textPlain">
              <a:avLst>
                <a:gd name="adj" fmla="val 50000"/>
              </a:avLst>
            </a:prstTxWarp>
          </a:bodyPr>
          <a:lstStyle/>
          <a:p>
            <a:r>
              <a:rPr lang="en-GB" sz="4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RUNG CHUÔNG VÀNG</a:t>
            </a:r>
          </a:p>
        </p:txBody>
      </p:sp>
      <p:sp>
        <p:nvSpPr>
          <p:cNvPr id="8199" name="AutoShape 9"/>
          <p:cNvSpPr>
            <a:spLocks noChangeArrowheads="1"/>
          </p:cNvSpPr>
          <p:nvPr/>
        </p:nvSpPr>
        <p:spPr bwMode="auto">
          <a:xfrm>
            <a:off x="5079594" y="1604636"/>
            <a:ext cx="2235606" cy="43946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8200" name="AutoShape 10"/>
          <p:cNvSpPr>
            <a:spLocks noChangeArrowheads="1"/>
          </p:cNvSpPr>
          <p:nvPr/>
        </p:nvSpPr>
        <p:spPr bwMode="auto">
          <a:xfrm>
            <a:off x="5177325" y="1655033"/>
            <a:ext cx="2049917" cy="342698"/>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8201" name="Text Box 11"/>
          <p:cNvSpPr txBox="1">
            <a:spLocks noChangeArrowheads="1"/>
          </p:cNvSpPr>
          <p:nvPr/>
        </p:nvSpPr>
        <p:spPr bwMode="auto">
          <a:xfrm>
            <a:off x="5126015" y="1638905"/>
            <a:ext cx="2150092" cy="38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b="0" dirty="0" err="1" smtClean="0">
                <a:latin typeface=".VnBlack" pitchFamily="34" charset="0"/>
              </a:rPr>
              <a:t>Câu</a:t>
            </a:r>
            <a:r>
              <a:rPr lang="en-US" b="0" dirty="0" smtClean="0">
                <a:latin typeface=".VnBlack" pitchFamily="34" charset="0"/>
              </a:rPr>
              <a:t> </a:t>
            </a:r>
            <a:r>
              <a:rPr lang="en-US" b="0" dirty="0" err="1" smtClean="0">
                <a:latin typeface=".VnBlack" pitchFamily="34" charset="0"/>
              </a:rPr>
              <a:t>hỏi</a:t>
            </a:r>
            <a:r>
              <a:rPr lang="en-US" b="0" dirty="0" smtClean="0">
                <a:latin typeface=".VnBlack" pitchFamily="34" charset="0"/>
              </a:rPr>
              <a:t> 5</a:t>
            </a:r>
            <a:endParaRPr lang="en-US" b="0" dirty="0">
              <a:latin typeface=".VnBlack" pitchFamily="34" charset="0"/>
            </a:endParaRPr>
          </a:p>
        </p:txBody>
      </p:sp>
      <p:pic>
        <p:nvPicPr>
          <p:cNvPr id="8202" name="Picture 12" descr="star_tip_md_wh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0008" y="838603"/>
            <a:ext cx="710997" cy="53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3" descr="people008"/>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1033512" y="5257397"/>
            <a:ext cx="1294942"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4" name="Text Box 14"/>
          <p:cNvSpPr txBox="1">
            <a:spLocks noChangeArrowheads="1"/>
          </p:cNvSpPr>
          <p:nvPr/>
        </p:nvSpPr>
        <p:spPr bwMode="auto">
          <a:xfrm>
            <a:off x="508204" y="2115871"/>
            <a:ext cx="11075419" cy="183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indent="4572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l"/>
            <a:r>
              <a:rPr lang="en-US" sz="2800" b="0" dirty="0" err="1">
                <a:solidFill>
                  <a:srgbClr val="FF0000"/>
                </a:solidFill>
              </a:rPr>
              <a:t>Khu</a:t>
            </a:r>
            <a:r>
              <a:rPr lang="en-US" sz="2800" b="0" dirty="0">
                <a:solidFill>
                  <a:srgbClr val="FF0000"/>
                </a:solidFill>
              </a:rPr>
              <a:t> </a:t>
            </a:r>
            <a:r>
              <a:rPr lang="en-US" sz="2800" b="0" dirty="0" err="1">
                <a:solidFill>
                  <a:srgbClr val="FF0000"/>
                </a:solidFill>
              </a:rPr>
              <a:t>vực</a:t>
            </a:r>
            <a:r>
              <a:rPr lang="en-US" sz="2800" b="0" dirty="0">
                <a:solidFill>
                  <a:srgbClr val="FF0000"/>
                </a:solidFill>
              </a:rPr>
              <a:t> </a:t>
            </a:r>
            <a:r>
              <a:rPr lang="en-US" sz="2800" b="0" dirty="0" err="1">
                <a:solidFill>
                  <a:srgbClr val="FF0000"/>
                </a:solidFill>
              </a:rPr>
              <a:t>nào</a:t>
            </a:r>
            <a:r>
              <a:rPr lang="en-US" sz="2800" b="0" dirty="0">
                <a:solidFill>
                  <a:srgbClr val="FF0000"/>
                </a:solidFill>
              </a:rPr>
              <a:t> </a:t>
            </a:r>
            <a:r>
              <a:rPr lang="en-US" sz="2800" b="0" dirty="0" err="1">
                <a:solidFill>
                  <a:srgbClr val="FF0000"/>
                </a:solidFill>
              </a:rPr>
              <a:t>của</a:t>
            </a:r>
            <a:r>
              <a:rPr lang="en-US" sz="2800" b="0" dirty="0">
                <a:solidFill>
                  <a:srgbClr val="FF0000"/>
                </a:solidFill>
              </a:rPr>
              <a:t> </a:t>
            </a:r>
            <a:r>
              <a:rPr lang="en-US" sz="2800" b="0" dirty="0" err="1">
                <a:solidFill>
                  <a:srgbClr val="FF0000"/>
                </a:solidFill>
              </a:rPr>
              <a:t>châu</a:t>
            </a:r>
            <a:r>
              <a:rPr lang="en-US" sz="2800" b="0" dirty="0">
                <a:solidFill>
                  <a:srgbClr val="FF0000"/>
                </a:solidFill>
              </a:rPr>
              <a:t> Á </a:t>
            </a:r>
            <a:r>
              <a:rPr lang="en-US" sz="2800" b="0" dirty="0" err="1">
                <a:solidFill>
                  <a:srgbClr val="FF0000"/>
                </a:solidFill>
              </a:rPr>
              <a:t>có</a:t>
            </a:r>
            <a:r>
              <a:rPr lang="en-US" sz="2800" b="0" dirty="0">
                <a:solidFill>
                  <a:srgbClr val="FF0000"/>
                </a:solidFill>
              </a:rPr>
              <a:t> </a:t>
            </a:r>
            <a:r>
              <a:rPr lang="en-US" sz="2800" b="0" dirty="0" err="1">
                <a:solidFill>
                  <a:srgbClr val="FF0000"/>
                </a:solidFill>
              </a:rPr>
              <a:t>khí</a:t>
            </a:r>
            <a:r>
              <a:rPr lang="en-US" sz="2800" b="0" dirty="0">
                <a:solidFill>
                  <a:srgbClr val="FF0000"/>
                </a:solidFill>
              </a:rPr>
              <a:t> </a:t>
            </a:r>
            <a:r>
              <a:rPr lang="en-US" sz="2800" b="0" dirty="0" err="1">
                <a:solidFill>
                  <a:srgbClr val="FF0000"/>
                </a:solidFill>
              </a:rPr>
              <a:t>hậu</a:t>
            </a:r>
            <a:r>
              <a:rPr lang="en-US" sz="2800" b="0" dirty="0">
                <a:solidFill>
                  <a:srgbClr val="FF0000"/>
                </a:solidFill>
              </a:rPr>
              <a:t> </a:t>
            </a:r>
            <a:r>
              <a:rPr lang="en-US" sz="2800" b="0" dirty="0" err="1">
                <a:solidFill>
                  <a:srgbClr val="FF0000"/>
                </a:solidFill>
              </a:rPr>
              <a:t>khô</a:t>
            </a:r>
            <a:r>
              <a:rPr lang="en-US" sz="2800" b="0" dirty="0">
                <a:solidFill>
                  <a:srgbClr val="FF0000"/>
                </a:solidFill>
              </a:rPr>
              <a:t> </a:t>
            </a:r>
            <a:r>
              <a:rPr lang="en-US" sz="2800" b="0" dirty="0" err="1">
                <a:solidFill>
                  <a:srgbClr val="FF0000"/>
                </a:solidFill>
              </a:rPr>
              <a:t>hạn</a:t>
            </a:r>
            <a:r>
              <a:rPr lang="en-US" sz="2800" b="0" dirty="0">
                <a:solidFill>
                  <a:srgbClr val="FF0000"/>
                </a:solidFill>
              </a:rPr>
              <a:t>, </a:t>
            </a:r>
            <a:r>
              <a:rPr lang="en-US" sz="2800" b="0" dirty="0" err="1">
                <a:solidFill>
                  <a:srgbClr val="FF0000"/>
                </a:solidFill>
              </a:rPr>
              <a:t>thiếu</a:t>
            </a:r>
            <a:r>
              <a:rPr lang="en-US" sz="2800" b="0" dirty="0">
                <a:solidFill>
                  <a:srgbClr val="FF0000"/>
                </a:solidFill>
              </a:rPr>
              <a:t> </a:t>
            </a:r>
            <a:r>
              <a:rPr lang="en-US" sz="2800" b="0" dirty="0" err="1">
                <a:solidFill>
                  <a:srgbClr val="FF0000"/>
                </a:solidFill>
              </a:rPr>
              <a:t>nước</a:t>
            </a:r>
            <a:r>
              <a:rPr lang="en-US" sz="2800" b="0" dirty="0">
                <a:solidFill>
                  <a:srgbClr val="FF0000"/>
                </a:solidFill>
              </a:rPr>
              <a:t> </a:t>
            </a:r>
            <a:r>
              <a:rPr lang="en-US" sz="2800" b="0" dirty="0" err="1">
                <a:solidFill>
                  <a:srgbClr val="FF0000"/>
                </a:solidFill>
              </a:rPr>
              <a:t>cho</a:t>
            </a:r>
            <a:r>
              <a:rPr lang="en-US" sz="2800" b="0" dirty="0">
                <a:solidFill>
                  <a:srgbClr val="FF0000"/>
                </a:solidFill>
              </a:rPr>
              <a:t> </a:t>
            </a:r>
            <a:r>
              <a:rPr lang="en-US" sz="2800" b="0" dirty="0" err="1">
                <a:solidFill>
                  <a:srgbClr val="FF0000"/>
                </a:solidFill>
              </a:rPr>
              <a:t>sinh</a:t>
            </a:r>
            <a:r>
              <a:rPr lang="en-US" sz="2800" b="0" dirty="0">
                <a:solidFill>
                  <a:srgbClr val="FF0000"/>
                </a:solidFill>
              </a:rPr>
              <a:t> </a:t>
            </a:r>
            <a:r>
              <a:rPr lang="en-US" sz="2800" b="0" dirty="0" err="1">
                <a:solidFill>
                  <a:srgbClr val="FF0000"/>
                </a:solidFill>
              </a:rPr>
              <a:t>hoạt</a:t>
            </a:r>
            <a:r>
              <a:rPr lang="en-US" sz="2800" b="0" dirty="0">
                <a:solidFill>
                  <a:srgbClr val="FF0000"/>
                </a:solidFill>
              </a:rPr>
              <a:t> </a:t>
            </a:r>
            <a:r>
              <a:rPr lang="en-US" sz="2800" b="0" dirty="0" err="1">
                <a:solidFill>
                  <a:srgbClr val="FF0000"/>
                </a:solidFill>
              </a:rPr>
              <a:t>và</a:t>
            </a:r>
            <a:r>
              <a:rPr lang="en-US" sz="2800" b="0" dirty="0">
                <a:solidFill>
                  <a:srgbClr val="FF0000"/>
                </a:solidFill>
              </a:rPr>
              <a:t> </a:t>
            </a:r>
            <a:r>
              <a:rPr lang="en-US" sz="2800" b="0" dirty="0" err="1">
                <a:solidFill>
                  <a:srgbClr val="FF0000"/>
                </a:solidFill>
              </a:rPr>
              <a:t>sản</a:t>
            </a:r>
            <a:r>
              <a:rPr lang="en-US" sz="2800" b="0" dirty="0">
                <a:solidFill>
                  <a:srgbClr val="FF0000"/>
                </a:solidFill>
              </a:rPr>
              <a:t> </a:t>
            </a:r>
            <a:r>
              <a:rPr lang="en-US" sz="2800" b="0" dirty="0" err="1">
                <a:solidFill>
                  <a:srgbClr val="FF0000"/>
                </a:solidFill>
              </a:rPr>
              <a:t>xuất</a:t>
            </a:r>
            <a:r>
              <a:rPr lang="en-US" sz="2800" b="0" dirty="0">
                <a:solidFill>
                  <a:srgbClr val="FF0000"/>
                </a:solidFill>
              </a:rPr>
              <a:t>?</a:t>
            </a:r>
            <a:endParaRPr lang="en-GB" sz="2800" b="0" dirty="0">
              <a:solidFill>
                <a:srgbClr val="FF0000"/>
              </a:solidFill>
            </a:endParaRPr>
          </a:p>
          <a:p>
            <a:pPr algn="l"/>
            <a:r>
              <a:rPr lang="en-US" sz="2800" b="0" dirty="0"/>
              <a:t>A. </a:t>
            </a:r>
            <a:r>
              <a:rPr lang="en-US" sz="2800" b="0" dirty="0" err="1"/>
              <a:t>Trung</a:t>
            </a:r>
            <a:r>
              <a:rPr lang="en-US" sz="2800" b="0" dirty="0"/>
              <a:t> Á, </a:t>
            </a:r>
            <a:r>
              <a:rPr lang="en-US" sz="2800" b="0" dirty="0" err="1"/>
              <a:t>Đông</a:t>
            </a:r>
            <a:r>
              <a:rPr lang="en-US" sz="2800" b="0" dirty="0"/>
              <a:t> Á. 	</a:t>
            </a:r>
            <a:r>
              <a:rPr lang="en-US" sz="2800" b="0" dirty="0" smtClean="0"/>
              <a:t>               B</a:t>
            </a:r>
            <a:r>
              <a:rPr lang="en-US" sz="2800" b="0" dirty="0"/>
              <a:t>. </a:t>
            </a:r>
            <a:r>
              <a:rPr lang="en-US" sz="2800" b="0" dirty="0" err="1"/>
              <a:t>Tây</a:t>
            </a:r>
            <a:r>
              <a:rPr lang="en-US" sz="2800" b="0" dirty="0"/>
              <a:t> Nam Á, </a:t>
            </a:r>
            <a:r>
              <a:rPr lang="en-US" sz="2800" b="0" dirty="0" err="1"/>
              <a:t>Đông</a:t>
            </a:r>
            <a:r>
              <a:rPr lang="en-US" sz="2800" b="0" dirty="0"/>
              <a:t> Nam Á. </a:t>
            </a:r>
            <a:endParaRPr lang="en-GB" sz="2800" b="0" dirty="0"/>
          </a:p>
          <a:p>
            <a:pPr algn="l"/>
            <a:r>
              <a:rPr lang="en-US" sz="2800" b="0" dirty="0"/>
              <a:t>C. </a:t>
            </a:r>
            <a:r>
              <a:rPr lang="en-US" sz="2800" b="0" dirty="0" err="1"/>
              <a:t>Trung</a:t>
            </a:r>
            <a:r>
              <a:rPr lang="en-US" sz="2800" b="0" dirty="0"/>
              <a:t> Á, </a:t>
            </a:r>
            <a:r>
              <a:rPr lang="en-US" sz="2800" b="0" dirty="0" err="1"/>
              <a:t>Tây</a:t>
            </a:r>
            <a:r>
              <a:rPr lang="en-US" sz="2800" b="0" dirty="0"/>
              <a:t> Nam Á. </a:t>
            </a:r>
            <a:r>
              <a:rPr lang="en-US" sz="2800" b="0" dirty="0" smtClean="0"/>
              <a:t>                 D</a:t>
            </a:r>
            <a:r>
              <a:rPr lang="en-US" sz="2800" b="0" dirty="0"/>
              <a:t>. Nam Á, </a:t>
            </a:r>
            <a:r>
              <a:rPr lang="en-US" sz="2800" b="0" dirty="0" err="1"/>
              <a:t>Đông</a:t>
            </a:r>
            <a:r>
              <a:rPr lang="en-US" sz="2800" b="0" dirty="0"/>
              <a:t> Nam Á. </a:t>
            </a:r>
            <a:endParaRPr lang="en-GB" sz="2800" b="0" dirty="0"/>
          </a:p>
        </p:txBody>
      </p:sp>
      <p:sp>
        <p:nvSpPr>
          <p:cNvPr id="46095" name="Text Box 15"/>
          <p:cNvSpPr txBox="1">
            <a:spLocks noChangeArrowheads="1"/>
          </p:cNvSpPr>
          <p:nvPr/>
        </p:nvSpPr>
        <p:spPr bwMode="auto">
          <a:xfrm>
            <a:off x="3713797" y="4191001"/>
            <a:ext cx="2903572" cy="1014007"/>
          </a:xfrm>
          <a:prstGeom prst="rect">
            <a:avLst/>
          </a:prstGeom>
          <a:solidFill>
            <a:srgbClr val="FFCC00"/>
          </a:solidFill>
          <a:ln w="38100" cmpd="dbl">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850" tIns="54425" rIns="108850" bIns="54425">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ctr" eaLnBrk="1" hangingPunct="1">
              <a:lnSpc>
                <a:spcPct val="125000"/>
              </a:lnSpc>
              <a:spcBef>
                <a:spcPct val="55000"/>
              </a:spcBef>
            </a:pPr>
            <a:r>
              <a:rPr lang="en-US" sz="4700" dirty="0">
                <a:latin typeface="Times New Roman" pitchFamily="18" charset="0"/>
                <a:cs typeface="Calibri" pitchFamily="34" charset="0"/>
              </a:rPr>
              <a:t>C</a:t>
            </a:r>
            <a:endParaRPr lang="en-US" sz="4700" dirty="0"/>
          </a:p>
        </p:txBody>
      </p:sp>
      <p:sp>
        <p:nvSpPr>
          <p:cNvPr id="46096" name="Text Box 16"/>
          <p:cNvSpPr txBox="1">
            <a:spLocks noChangeArrowheads="1"/>
          </p:cNvSpPr>
          <p:nvPr/>
        </p:nvSpPr>
        <p:spPr bwMode="auto">
          <a:xfrm>
            <a:off x="2416412" y="6130271"/>
            <a:ext cx="963619" cy="38691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lIns="108850" tIns="54425" rIns="108850" bIns="54425">
            <a:spAutoFit/>
            <a:flatTx/>
          </a:bodyPr>
          <a:lstStyle/>
          <a:p>
            <a:pPr algn="l">
              <a:defRPr/>
            </a:pPr>
            <a:r>
              <a:rPr lang="en-US">
                <a:effectLst>
                  <a:outerShdw blurRad="38100" dist="38100" dir="2700000" algn="tl">
                    <a:srgbClr val="FFFFFF"/>
                  </a:outerShdw>
                </a:effectLst>
                <a:latin typeface=".VnArial" pitchFamily="34" charset="0"/>
              </a:rPr>
              <a:t>§¸p ¸n</a:t>
            </a:r>
          </a:p>
        </p:txBody>
      </p:sp>
      <p:grpSp>
        <p:nvGrpSpPr>
          <p:cNvPr id="46099" name="Group 19"/>
          <p:cNvGrpSpPr>
            <a:grpSpLocks/>
          </p:cNvGrpSpPr>
          <p:nvPr/>
        </p:nvGrpSpPr>
        <p:grpSpPr bwMode="auto">
          <a:xfrm>
            <a:off x="10467040" y="5180794"/>
            <a:ext cx="1827578" cy="1296207"/>
            <a:chOff x="4574" y="3342"/>
            <a:chExt cx="960" cy="912"/>
          </a:xfrm>
        </p:grpSpPr>
        <p:sp>
          <p:nvSpPr>
            <p:cNvPr id="8236"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7" name="Text Box 21"/>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1</a:t>
              </a:r>
            </a:p>
          </p:txBody>
        </p:sp>
      </p:grpSp>
      <p:grpSp>
        <p:nvGrpSpPr>
          <p:cNvPr id="46102" name="Group 22"/>
          <p:cNvGrpSpPr>
            <a:grpSpLocks/>
          </p:cNvGrpSpPr>
          <p:nvPr/>
        </p:nvGrpSpPr>
        <p:grpSpPr bwMode="auto">
          <a:xfrm>
            <a:off x="10467040" y="5180794"/>
            <a:ext cx="1827578" cy="1296207"/>
            <a:chOff x="4574" y="3342"/>
            <a:chExt cx="960" cy="912"/>
          </a:xfrm>
        </p:grpSpPr>
        <p:sp>
          <p:nvSpPr>
            <p:cNvPr id="8234"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5" name="Text Box 24"/>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2</a:t>
              </a:r>
            </a:p>
          </p:txBody>
        </p:sp>
      </p:grpSp>
      <p:grpSp>
        <p:nvGrpSpPr>
          <p:cNvPr id="46105" name="Group 25"/>
          <p:cNvGrpSpPr>
            <a:grpSpLocks/>
          </p:cNvGrpSpPr>
          <p:nvPr/>
        </p:nvGrpSpPr>
        <p:grpSpPr bwMode="auto">
          <a:xfrm>
            <a:off x="10467040" y="5180794"/>
            <a:ext cx="1827578" cy="1296207"/>
            <a:chOff x="4574" y="3342"/>
            <a:chExt cx="960" cy="912"/>
          </a:xfrm>
        </p:grpSpPr>
        <p:sp>
          <p:nvSpPr>
            <p:cNvPr id="8232"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3" name="Text Box 27"/>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3</a:t>
              </a:r>
            </a:p>
          </p:txBody>
        </p:sp>
      </p:grpSp>
      <p:grpSp>
        <p:nvGrpSpPr>
          <p:cNvPr id="46108" name="Group 28"/>
          <p:cNvGrpSpPr>
            <a:grpSpLocks/>
          </p:cNvGrpSpPr>
          <p:nvPr/>
        </p:nvGrpSpPr>
        <p:grpSpPr bwMode="auto">
          <a:xfrm>
            <a:off x="10467040" y="5180794"/>
            <a:ext cx="1827578" cy="1296207"/>
            <a:chOff x="4574" y="3342"/>
            <a:chExt cx="960" cy="912"/>
          </a:xfrm>
        </p:grpSpPr>
        <p:sp>
          <p:nvSpPr>
            <p:cNvPr id="8230"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31" name="Text Box 30"/>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4</a:t>
              </a:r>
            </a:p>
          </p:txBody>
        </p:sp>
      </p:grpSp>
      <p:grpSp>
        <p:nvGrpSpPr>
          <p:cNvPr id="46111" name="Group 31"/>
          <p:cNvGrpSpPr>
            <a:grpSpLocks/>
          </p:cNvGrpSpPr>
          <p:nvPr/>
        </p:nvGrpSpPr>
        <p:grpSpPr bwMode="auto">
          <a:xfrm>
            <a:off x="10467040" y="5180794"/>
            <a:ext cx="1827578" cy="1296207"/>
            <a:chOff x="4574" y="3342"/>
            <a:chExt cx="960" cy="912"/>
          </a:xfrm>
        </p:grpSpPr>
        <p:sp>
          <p:nvSpPr>
            <p:cNvPr id="8228"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9" name="Text Box 33"/>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5</a:t>
              </a:r>
            </a:p>
          </p:txBody>
        </p:sp>
      </p:grpSp>
      <p:grpSp>
        <p:nvGrpSpPr>
          <p:cNvPr id="46114" name="Group 34"/>
          <p:cNvGrpSpPr>
            <a:grpSpLocks/>
          </p:cNvGrpSpPr>
          <p:nvPr/>
        </p:nvGrpSpPr>
        <p:grpSpPr bwMode="auto">
          <a:xfrm>
            <a:off x="10467040" y="5180794"/>
            <a:ext cx="1827578" cy="1296207"/>
            <a:chOff x="4574" y="3342"/>
            <a:chExt cx="960" cy="912"/>
          </a:xfrm>
        </p:grpSpPr>
        <p:sp>
          <p:nvSpPr>
            <p:cNvPr id="8226"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7" name="Text Box 36"/>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6</a:t>
              </a:r>
            </a:p>
          </p:txBody>
        </p:sp>
      </p:grpSp>
      <p:grpSp>
        <p:nvGrpSpPr>
          <p:cNvPr id="46117" name="Group 37"/>
          <p:cNvGrpSpPr>
            <a:grpSpLocks/>
          </p:cNvGrpSpPr>
          <p:nvPr/>
        </p:nvGrpSpPr>
        <p:grpSpPr bwMode="auto">
          <a:xfrm>
            <a:off x="10467040" y="5180794"/>
            <a:ext cx="1827578" cy="1296207"/>
            <a:chOff x="4574" y="3342"/>
            <a:chExt cx="960" cy="912"/>
          </a:xfrm>
        </p:grpSpPr>
        <p:sp>
          <p:nvSpPr>
            <p:cNvPr id="8224"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5" name="Text Box 39"/>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7</a:t>
              </a:r>
            </a:p>
          </p:txBody>
        </p:sp>
      </p:grpSp>
      <p:grpSp>
        <p:nvGrpSpPr>
          <p:cNvPr id="46120" name="Group 40"/>
          <p:cNvGrpSpPr>
            <a:grpSpLocks/>
          </p:cNvGrpSpPr>
          <p:nvPr/>
        </p:nvGrpSpPr>
        <p:grpSpPr bwMode="auto">
          <a:xfrm>
            <a:off x="10467040" y="5180794"/>
            <a:ext cx="1827578" cy="1296207"/>
            <a:chOff x="4574" y="3342"/>
            <a:chExt cx="960" cy="912"/>
          </a:xfrm>
        </p:grpSpPr>
        <p:sp>
          <p:nvSpPr>
            <p:cNvPr id="8222"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3" name="Text Box 42"/>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8</a:t>
              </a:r>
            </a:p>
          </p:txBody>
        </p:sp>
      </p:grpSp>
      <p:grpSp>
        <p:nvGrpSpPr>
          <p:cNvPr id="46123" name="Group 43"/>
          <p:cNvGrpSpPr>
            <a:grpSpLocks/>
          </p:cNvGrpSpPr>
          <p:nvPr/>
        </p:nvGrpSpPr>
        <p:grpSpPr bwMode="auto">
          <a:xfrm>
            <a:off x="10467040" y="5180794"/>
            <a:ext cx="1827578" cy="1296207"/>
            <a:chOff x="4574" y="3342"/>
            <a:chExt cx="960" cy="912"/>
          </a:xfrm>
        </p:grpSpPr>
        <p:sp>
          <p:nvSpPr>
            <p:cNvPr id="8220"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21" name="Text Box 45"/>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9</a:t>
              </a:r>
            </a:p>
          </p:txBody>
        </p:sp>
      </p:grpSp>
      <p:grpSp>
        <p:nvGrpSpPr>
          <p:cNvPr id="46126" name="Group 46"/>
          <p:cNvGrpSpPr>
            <a:grpSpLocks/>
          </p:cNvGrpSpPr>
          <p:nvPr/>
        </p:nvGrpSpPr>
        <p:grpSpPr bwMode="auto">
          <a:xfrm>
            <a:off x="10464598" y="5180795"/>
            <a:ext cx="1830021" cy="1294190"/>
            <a:chOff x="4574" y="3342"/>
            <a:chExt cx="960" cy="912"/>
          </a:xfrm>
        </p:grpSpPr>
        <p:sp>
          <p:nvSpPr>
            <p:cNvPr id="8218"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19" name="Text Box 48"/>
            <p:cNvSpPr txBox="1">
              <a:spLocks noChangeArrowheads="1"/>
            </p:cNvSpPr>
            <p:nvPr/>
          </p:nvSpPr>
          <p:spPr bwMode="auto">
            <a:xfrm>
              <a:off x="4828" y="3591"/>
              <a:ext cx="480" cy="586"/>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2400">
                  <a:solidFill>
                    <a:schemeClr val="bg1"/>
                  </a:solidFill>
                  <a:latin typeface=".VnTime" pitchFamily="34" charset="0"/>
                </a:rPr>
                <a:t>HÕt giê</a:t>
              </a:r>
            </a:p>
          </p:txBody>
        </p:sp>
      </p:grpSp>
      <p:sp>
        <p:nvSpPr>
          <p:cNvPr id="46129" name="Text Box 49"/>
          <p:cNvSpPr txBox="1">
            <a:spLocks noChangeArrowheads="1"/>
          </p:cNvSpPr>
          <p:nvPr/>
        </p:nvSpPr>
        <p:spPr bwMode="auto">
          <a:xfrm>
            <a:off x="5749054" y="5868207"/>
            <a:ext cx="1138347" cy="771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l" eaLnBrk="1" hangingPunct="1"/>
            <a:r>
              <a:rPr lang="en-US" sz="4300"/>
              <a:t>10s</a:t>
            </a:r>
          </a:p>
        </p:txBody>
      </p:sp>
    </p:spTree>
    <p:extLst>
      <p:ext uri="{BB962C8B-B14F-4D97-AF65-F5344CB8AC3E}">
        <p14:creationId xmlns:p14="http://schemas.microsoft.com/office/powerpoint/2010/main" val="924551118"/>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6094"/>
                                        </p:tgtEl>
                                        <p:attrNameLst>
                                          <p:attrName>style.visibility</p:attrName>
                                        </p:attrNameLst>
                                      </p:cBhvr>
                                      <p:to>
                                        <p:strVal val="visible"/>
                                      </p:to>
                                    </p:set>
                                    <p:anim calcmode="discrete" valueType="clr">
                                      <p:cBhvr override="childStyle">
                                        <p:cTn id="7" dur="80"/>
                                        <p:tgtEl>
                                          <p:spTgt spid="4609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6094"/>
                                        </p:tgtEl>
                                        <p:attrNameLst>
                                          <p:attrName>fillcolor</p:attrName>
                                        </p:attrNameLst>
                                      </p:cBhvr>
                                      <p:tavLst>
                                        <p:tav tm="0">
                                          <p:val>
                                            <p:clrVal>
                                              <a:schemeClr val="accent2"/>
                                            </p:clrVal>
                                          </p:val>
                                        </p:tav>
                                        <p:tav tm="50000">
                                          <p:val>
                                            <p:clrVal>
                                              <a:schemeClr val="hlink"/>
                                            </p:clrVal>
                                          </p:val>
                                        </p:tav>
                                      </p:tavLst>
                                    </p:anim>
                                    <p:set>
                                      <p:cBhvr>
                                        <p:cTn id="9" dur="80"/>
                                        <p:tgtEl>
                                          <p:spTgt spid="4609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609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 presetClass="entr" presetSubtype="0" fill="hold" grpId="0" nodeType="clickEffect">
                                  <p:stCondLst>
                                    <p:cond delay="0"/>
                                  </p:stCondLst>
                                  <p:iterate type="lt">
                                    <p:tmAbs val="0"/>
                                  </p:iterate>
                                  <p:childTnLst>
                                    <p:set>
                                      <p:cBhvr>
                                        <p:cTn id="14" dur="1" fill="hold">
                                          <p:stCondLst>
                                            <p:cond delay="0"/>
                                          </p:stCondLst>
                                        </p:cTn>
                                        <p:tgtEl>
                                          <p:spTgt spid="4609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FELIZ2.WAV"/>
                                        </p:tgtEl>
                                      </p:cMediaNode>
                                    </p:audio>
                                  </p:subTnLst>
                                </p:cTn>
                              </p:par>
                              <p:par>
                                <p:cTn id="15" presetID="22" presetClass="emph" presetSubtype="0" repeatCount="10000" fill="remove" grpId="1" nodeType="withEffect">
                                  <p:stCondLst>
                                    <p:cond delay="0"/>
                                  </p:stCondLst>
                                  <p:iterate type="lt">
                                    <p:tmPct val="0"/>
                                  </p:iterate>
                                  <p:childTnLst>
                                    <p:animClr clrSpc="hsl" dir="cw">
                                      <p:cBhvr override="childStyle">
                                        <p:cTn id="16" dur="500" fill="hold"/>
                                        <p:tgtEl>
                                          <p:spTgt spid="46095"/>
                                        </p:tgtEl>
                                        <p:attrNameLst>
                                          <p:attrName>style.color</p:attrName>
                                        </p:attrNameLst>
                                      </p:cBhvr>
                                      <p:by>
                                        <p:hsl h="-7200000" s="0" l="0"/>
                                      </p:by>
                                    </p:animClr>
                                    <p:animClr clrSpc="hsl" dir="cw">
                                      <p:cBhvr>
                                        <p:cTn id="17" dur="500" fill="hold"/>
                                        <p:tgtEl>
                                          <p:spTgt spid="46095"/>
                                        </p:tgtEl>
                                        <p:attrNameLst>
                                          <p:attrName>fillcolor</p:attrName>
                                        </p:attrNameLst>
                                      </p:cBhvr>
                                      <p:by>
                                        <p:hsl h="-7200000" s="0" l="0"/>
                                      </p:by>
                                    </p:animClr>
                                    <p:animClr clrSpc="hsl" dir="cw">
                                      <p:cBhvr>
                                        <p:cTn id="18" dur="500" fill="hold"/>
                                        <p:tgtEl>
                                          <p:spTgt spid="46095"/>
                                        </p:tgtEl>
                                        <p:attrNameLst>
                                          <p:attrName>stroke.color</p:attrName>
                                        </p:attrNameLst>
                                      </p:cBhvr>
                                      <p:by>
                                        <p:hsl h="-7200000" s="0" l="0"/>
                                      </p:by>
                                    </p:animClr>
                                    <p:set>
                                      <p:cBhvr>
                                        <p:cTn id="19" dur="500" fill="hold"/>
                                        <p:tgtEl>
                                          <p:spTgt spid="46095"/>
                                        </p:tgtEl>
                                        <p:attrNameLst>
                                          <p:attrName>fill.type</p:attrName>
                                        </p:attrNameLst>
                                      </p:cBhvr>
                                      <p:to>
                                        <p:strVal val="solid"/>
                                      </p:to>
                                    </p:set>
                                  </p:childTnLst>
                                </p:cTn>
                              </p:par>
                            </p:childTnLst>
                          </p:cTn>
                        </p:par>
                      </p:childTnLst>
                    </p:cTn>
                  </p:par>
                </p:childTnLst>
              </p:cTn>
              <p:nextCondLst>
                <p:cond evt="onClick" delay="0">
                  <p:tgtEl>
                    <p:spTgt spid="46096"/>
                  </p:tgtEl>
                </p:cond>
              </p:nextCondLst>
            </p:seq>
            <p:seq concurrent="1" nextAc="seek">
              <p:cTn id="20" restart="whenNotActive" fill="hold" evtFilter="cancelBubble" nodeType="interactiveSeq">
                <p:stCondLst>
                  <p:cond evt="onClick" delay="0">
                    <p:tgtEl>
                      <p:spTgt spid="4612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entr" presetSubtype="0" fill="hold" nodeType="clickEffect">
                                  <p:stCondLst>
                                    <p:cond delay="1000"/>
                                  </p:stCondLst>
                                  <p:childTnLst>
                                    <p:set>
                                      <p:cBhvr>
                                        <p:cTn id="24" dur="1" fill="hold">
                                          <p:stCondLst>
                                            <p:cond delay="499"/>
                                          </p:stCondLst>
                                        </p:cTn>
                                        <p:tgtEl>
                                          <p:spTgt spid="46099"/>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beep.wav"/>
                                        </p:tgtEl>
                                      </p:cMediaNode>
                                    </p:audio>
                                  </p:subTnLst>
                                </p:cTn>
                              </p:par>
                            </p:childTnLst>
                          </p:cTn>
                        </p:par>
                        <p:par>
                          <p:cTn id="25" fill="hold" nodeType="afterGroup">
                            <p:stCondLst>
                              <p:cond delay="1500"/>
                            </p:stCondLst>
                            <p:childTnLst>
                              <p:par>
                                <p:cTn id="26" presetID="1" presetClass="entr" presetSubtype="0" fill="hold" nodeType="afterEffect">
                                  <p:stCondLst>
                                    <p:cond delay="1000"/>
                                  </p:stCondLst>
                                  <p:childTnLst>
                                    <p:set>
                                      <p:cBhvr>
                                        <p:cTn id="27" dur="1" fill="hold">
                                          <p:stCondLst>
                                            <p:cond delay="499"/>
                                          </p:stCondLst>
                                        </p:cTn>
                                        <p:tgtEl>
                                          <p:spTgt spid="46102"/>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8" fill="hold" nodeType="afterGroup">
                            <p:stCondLst>
                              <p:cond delay="3000"/>
                            </p:stCondLst>
                            <p:childTnLst>
                              <p:par>
                                <p:cTn id="29" presetID="1" presetClass="entr" presetSubtype="0" fill="hold" nodeType="afterEffect">
                                  <p:stCondLst>
                                    <p:cond delay="1000"/>
                                  </p:stCondLst>
                                  <p:childTnLst>
                                    <p:set>
                                      <p:cBhvr>
                                        <p:cTn id="30" dur="1" fill="hold">
                                          <p:stCondLst>
                                            <p:cond delay="499"/>
                                          </p:stCondLst>
                                        </p:cTn>
                                        <p:tgtEl>
                                          <p:spTgt spid="4610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beep.wav"/>
                                        </p:tgtEl>
                                      </p:cMediaNode>
                                    </p:audio>
                                  </p:subTnLst>
                                </p:cTn>
                              </p:par>
                            </p:childTnLst>
                          </p:cTn>
                        </p:par>
                        <p:par>
                          <p:cTn id="31" fill="hold" nodeType="afterGroup">
                            <p:stCondLst>
                              <p:cond delay="4500"/>
                            </p:stCondLst>
                            <p:childTnLst>
                              <p:par>
                                <p:cTn id="32" presetID="1" presetClass="entr" presetSubtype="0" fill="hold" nodeType="afterEffect">
                                  <p:stCondLst>
                                    <p:cond delay="1000"/>
                                  </p:stCondLst>
                                  <p:childTnLst>
                                    <p:set>
                                      <p:cBhvr>
                                        <p:cTn id="33" dur="1" fill="hold">
                                          <p:stCondLst>
                                            <p:cond delay="499"/>
                                          </p:stCondLst>
                                        </p:cTn>
                                        <p:tgtEl>
                                          <p:spTgt spid="46108"/>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eep.wav"/>
                                        </p:tgtEl>
                                      </p:cMediaNode>
                                    </p:audio>
                                  </p:subTnLst>
                                </p:cTn>
                              </p:par>
                            </p:childTnLst>
                          </p:cTn>
                        </p:par>
                        <p:par>
                          <p:cTn id="34" fill="hold" nodeType="afterGroup">
                            <p:stCondLst>
                              <p:cond delay="6000"/>
                            </p:stCondLst>
                            <p:childTnLst>
                              <p:par>
                                <p:cTn id="35" presetID="1" presetClass="entr" presetSubtype="0" fill="hold" nodeType="afterEffect">
                                  <p:stCondLst>
                                    <p:cond delay="1000"/>
                                  </p:stCondLst>
                                  <p:childTnLst>
                                    <p:set>
                                      <p:cBhvr>
                                        <p:cTn id="36" dur="1" fill="hold">
                                          <p:stCondLst>
                                            <p:cond delay="499"/>
                                          </p:stCondLst>
                                        </p:cTn>
                                        <p:tgtEl>
                                          <p:spTgt spid="46111"/>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beep.wav"/>
                                        </p:tgtEl>
                                      </p:cMediaNode>
                                    </p:audio>
                                  </p:subTnLst>
                                </p:cTn>
                              </p:par>
                            </p:childTnLst>
                          </p:cTn>
                        </p:par>
                        <p:par>
                          <p:cTn id="37" fill="hold" nodeType="afterGroup">
                            <p:stCondLst>
                              <p:cond delay="7500"/>
                            </p:stCondLst>
                            <p:childTnLst>
                              <p:par>
                                <p:cTn id="38" presetID="1" presetClass="entr" presetSubtype="0" fill="hold" nodeType="afterEffect">
                                  <p:stCondLst>
                                    <p:cond delay="1000"/>
                                  </p:stCondLst>
                                  <p:childTnLst>
                                    <p:set>
                                      <p:cBhvr>
                                        <p:cTn id="39" dur="1" fill="hold">
                                          <p:stCondLst>
                                            <p:cond delay="499"/>
                                          </p:stCondLst>
                                        </p:cTn>
                                        <p:tgtEl>
                                          <p:spTgt spid="4611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0" fill="hold" nodeType="afterGroup">
                            <p:stCondLst>
                              <p:cond delay="9000"/>
                            </p:stCondLst>
                            <p:childTnLst>
                              <p:par>
                                <p:cTn id="41" presetID="1" presetClass="entr" presetSubtype="0" fill="hold" nodeType="afterEffect">
                                  <p:stCondLst>
                                    <p:cond delay="1000"/>
                                  </p:stCondLst>
                                  <p:childTnLst>
                                    <p:set>
                                      <p:cBhvr>
                                        <p:cTn id="42" dur="1" fill="hold">
                                          <p:stCondLst>
                                            <p:cond delay="499"/>
                                          </p:stCondLst>
                                        </p:cTn>
                                        <p:tgtEl>
                                          <p:spTgt spid="4611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beep.wav"/>
                                        </p:tgtEl>
                                      </p:cMediaNode>
                                    </p:audio>
                                  </p:subTnLst>
                                </p:cTn>
                              </p:par>
                            </p:childTnLst>
                          </p:cTn>
                        </p:par>
                        <p:par>
                          <p:cTn id="43" fill="hold" nodeType="afterGroup">
                            <p:stCondLst>
                              <p:cond delay="10500"/>
                            </p:stCondLst>
                            <p:childTnLst>
                              <p:par>
                                <p:cTn id="44" presetID="1" presetClass="entr" presetSubtype="0" fill="hold" nodeType="afterEffect">
                                  <p:stCondLst>
                                    <p:cond delay="1000"/>
                                  </p:stCondLst>
                                  <p:childTnLst>
                                    <p:set>
                                      <p:cBhvr>
                                        <p:cTn id="45" dur="1" fill="hold">
                                          <p:stCondLst>
                                            <p:cond delay="499"/>
                                          </p:stCondLst>
                                        </p:cTn>
                                        <p:tgtEl>
                                          <p:spTgt spid="46120"/>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beep.wav"/>
                                        </p:tgtEl>
                                      </p:cMediaNode>
                                    </p:audio>
                                  </p:subTnLst>
                                </p:cTn>
                              </p:par>
                            </p:childTnLst>
                          </p:cTn>
                        </p:par>
                        <p:par>
                          <p:cTn id="46" fill="hold" nodeType="afterGroup">
                            <p:stCondLst>
                              <p:cond delay="12000"/>
                            </p:stCondLst>
                            <p:childTnLst>
                              <p:par>
                                <p:cTn id="47" presetID="1" presetClass="entr" presetSubtype="0" fill="hold" nodeType="afterEffect">
                                  <p:stCondLst>
                                    <p:cond delay="1000"/>
                                  </p:stCondLst>
                                  <p:childTnLst>
                                    <p:set>
                                      <p:cBhvr>
                                        <p:cTn id="48" dur="1" fill="hold">
                                          <p:stCondLst>
                                            <p:cond delay="499"/>
                                          </p:stCondLst>
                                        </p:cTn>
                                        <p:tgtEl>
                                          <p:spTgt spid="46123"/>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nodeType="afterGroup">
                            <p:stCondLst>
                              <p:cond delay="13500"/>
                            </p:stCondLst>
                            <p:childTnLst>
                              <p:par>
                                <p:cTn id="50" presetID="1" presetClass="entr" presetSubtype="0" fill="hold" nodeType="afterEffect">
                                  <p:stCondLst>
                                    <p:cond delay="1000"/>
                                  </p:stCondLst>
                                  <p:childTnLst>
                                    <p:set>
                                      <p:cBhvr>
                                        <p:cTn id="51" dur="1" fill="hold">
                                          <p:stCondLst>
                                            <p:cond delay="499"/>
                                          </p:stCondLst>
                                        </p:cTn>
                                        <p:tgtEl>
                                          <p:spTgt spid="46126"/>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46129"/>
                  </p:tgtEl>
                </p:cond>
              </p:nextCondLst>
            </p:seq>
          </p:childTnLst>
        </p:cTn>
      </p:par>
    </p:tnLst>
    <p:bldLst>
      <p:bldP spid="46095" grpId="0" animBg="1"/>
      <p:bldP spid="46095"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3760220" y="3963207"/>
            <a:ext cx="2641192" cy="52009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4099" name="AutoShape 2"/>
          <p:cNvSpPr>
            <a:spLocks noChangeArrowheads="1"/>
          </p:cNvSpPr>
          <p:nvPr/>
        </p:nvSpPr>
        <p:spPr bwMode="auto">
          <a:xfrm>
            <a:off x="305412" y="227795"/>
            <a:ext cx="11378385" cy="6388301"/>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vi-VN" b="0"/>
          </a:p>
        </p:txBody>
      </p:sp>
      <p:pic>
        <p:nvPicPr>
          <p:cNvPr id="4100"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8015" y="318508"/>
            <a:ext cx="1930196" cy="128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721" y="1447398"/>
            <a:ext cx="11275768" cy="7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WordArt 5"/>
          <p:cNvSpPr>
            <a:spLocks noChangeArrowheads="1" noChangeShapeType="1" noTextEdit="1"/>
          </p:cNvSpPr>
          <p:nvPr/>
        </p:nvSpPr>
        <p:spPr bwMode="auto">
          <a:xfrm>
            <a:off x="3760219" y="548318"/>
            <a:ext cx="6907170" cy="608794"/>
          </a:xfrm>
          <a:prstGeom prst="rect">
            <a:avLst/>
          </a:prstGeom>
        </p:spPr>
        <p:txBody>
          <a:bodyPr wrap="none" lIns="130750" tIns="65375" rIns="130750" bIns="65375" fromWordArt="1">
            <a:prstTxWarp prst="textPlain">
              <a:avLst>
                <a:gd name="adj" fmla="val 50000"/>
              </a:avLst>
            </a:prstTxWarp>
          </a:bodyPr>
          <a:lstStyle/>
          <a:p>
            <a:r>
              <a:rPr lang="en-GB" sz="4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RUNG CHUÔNG VÀNG</a:t>
            </a:r>
          </a:p>
        </p:txBody>
      </p:sp>
      <p:sp>
        <p:nvSpPr>
          <p:cNvPr id="4103" name="AutoShape 6"/>
          <p:cNvSpPr>
            <a:spLocks noChangeArrowheads="1"/>
          </p:cNvSpPr>
          <p:nvPr/>
        </p:nvSpPr>
        <p:spPr bwMode="auto">
          <a:xfrm>
            <a:off x="5079594" y="1604636"/>
            <a:ext cx="2235606" cy="43946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4104" name="AutoShape 7"/>
          <p:cNvSpPr>
            <a:spLocks noChangeArrowheads="1"/>
          </p:cNvSpPr>
          <p:nvPr/>
        </p:nvSpPr>
        <p:spPr bwMode="auto">
          <a:xfrm>
            <a:off x="5177325" y="1655033"/>
            <a:ext cx="2049917" cy="342698"/>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4105" name="Text Box 8"/>
          <p:cNvSpPr txBox="1">
            <a:spLocks noChangeArrowheads="1"/>
          </p:cNvSpPr>
          <p:nvPr/>
        </p:nvSpPr>
        <p:spPr bwMode="auto">
          <a:xfrm>
            <a:off x="5126015" y="1638905"/>
            <a:ext cx="2150092" cy="38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b="0" dirty="0" err="1" smtClean="0">
                <a:latin typeface=".VnBlack" pitchFamily="34" charset="0"/>
              </a:rPr>
              <a:t>Câu</a:t>
            </a:r>
            <a:r>
              <a:rPr lang="en-US" b="0" dirty="0" smtClean="0">
                <a:latin typeface=".VnBlack" pitchFamily="34" charset="0"/>
              </a:rPr>
              <a:t> </a:t>
            </a:r>
            <a:r>
              <a:rPr lang="en-US" b="0" dirty="0" err="1" smtClean="0">
                <a:latin typeface=".VnBlack" pitchFamily="34" charset="0"/>
              </a:rPr>
              <a:t>hỏi</a:t>
            </a:r>
            <a:r>
              <a:rPr lang="en-US" b="0" dirty="0" smtClean="0">
                <a:latin typeface=".VnBlack" pitchFamily="34" charset="0"/>
              </a:rPr>
              <a:t> 6</a:t>
            </a:r>
            <a:endParaRPr lang="en-US" b="0" dirty="0">
              <a:latin typeface=".VnBlack" pitchFamily="34" charset="0"/>
            </a:endParaRPr>
          </a:p>
        </p:txBody>
      </p:sp>
      <p:pic>
        <p:nvPicPr>
          <p:cNvPr id="4107" name="Picture 14" descr="star_tip_md_wh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0008" y="838603"/>
            <a:ext cx="710997" cy="53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5" descr="people008"/>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1116583" y="5283604"/>
            <a:ext cx="1297384"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Text Box 16"/>
          <p:cNvSpPr txBox="1">
            <a:spLocks noChangeArrowheads="1"/>
          </p:cNvSpPr>
          <p:nvPr/>
        </p:nvSpPr>
        <p:spPr bwMode="auto">
          <a:xfrm>
            <a:off x="418599" y="2088445"/>
            <a:ext cx="11175593" cy="1833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r>
              <a:rPr lang="en-US" sz="2800" b="0" dirty="0" err="1">
                <a:solidFill>
                  <a:srgbClr val="FF0000"/>
                </a:solidFill>
              </a:rPr>
              <a:t>Khu</a:t>
            </a:r>
            <a:r>
              <a:rPr lang="en-US" sz="2800" b="0" dirty="0">
                <a:solidFill>
                  <a:srgbClr val="FF0000"/>
                </a:solidFill>
              </a:rPr>
              <a:t> </a:t>
            </a:r>
            <a:r>
              <a:rPr lang="en-US" sz="2800" b="0" dirty="0" err="1">
                <a:solidFill>
                  <a:srgbClr val="FF0000"/>
                </a:solidFill>
              </a:rPr>
              <a:t>vực</a:t>
            </a:r>
            <a:r>
              <a:rPr lang="en-US" sz="2800" b="0" dirty="0">
                <a:solidFill>
                  <a:srgbClr val="FF0000"/>
                </a:solidFill>
              </a:rPr>
              <a:t> </a:t>
            </a:r>
            <a:r>
              <a:rPr lang="en-US" sz="2800" b="0" dirty="0" err="1">
                <a:solidFill>
                  <a:srgbClr val="FF0000"/>
                </a:solidFill>
              </a:rPr>
              <a:t>nào</a:t>
            </a:r>
            <a:r>
              <a:rPr lang="en-US" sz="2800" b="0" dirty="0">
                <a:solidFill>
                  <a:srgbClr val="FF0000"/>
                </a:solidFill>
              </a:rPr>
              <a:t> </a:t>
            </a:r>
            <a:r>
              <a:rPr lang="en-US" sz="2800" b="0" dirty="0" err="1">
                <a:solidFill>
                  <a:srgbClr val="FF0000"/>
                </a:solidFill>
              </a:rPr>
              <a:t>của</a:t>
            </a:r>
            <a:r>
              <a:rPr lang="en-US" sz="2800" b="0" dirty="0">
                <a:solidFill>
                  <a:srgbClr val="FF0000"/>
                </a:solidFill>
              </a:rPr>
              <a:t> </a:t>
            </a:r>
            <a:r>
              <a:rPr lang="en-US" sz="2800" b="0" dirty="0" err="1">
                <a:solidFill>
                  <a:srgbClr val="FF0000"/>
                </a:solidFill>
              </a:rPr>
              <a:t>châu</a:t>
            </a:r>
            <a:r>
              <a:rPr lang="en-US" sz="2800" b="0" dirty="0">
                <a:solidFill>
                  <a:srgbClr val="FF0000"/>
                </a:solidFill>
              </a:rPr>
              <a:t> Á </a:t>
            </a:r>
            <a:r>
              <a:rPr lang="en-US" sz="2800" b="0" dirty="0" err="1">
                <a:solidFill>
                  <a:srgbClr val="FF0000"/>
                </a:solidFill>
              </a:rPr>
              <a:t>nào</a:t>
            </a:r>
            <a:r>
              <a:rPr lang="en-US" sz="2800" b="0" dirty="0">
                <a:solidFill>
                  <a:srgbClr val="FF0000"/>
                </a:solidFill>
              </a:rPr>
              <a:t> </a:t>
            </a:r>
            <a:r>
              <a:rPr lang="en-US" sz="2800" b="0" dirty="0" err="1">
                <a:solidFill>
                  <a:srgbClr val="FF0000"/>
                </a:solidFill>
              </a:rPr>
              <a:t>thường</a:t>
            </a:r>
            <a:r>
              <a:rPr lang="en-US" sz="2800" b="0" dirty="0">
                <a:solidFill>
                  <a:srgbClr val="FF0000"/>
                </a:solidFill>
              </a:rPr>
              <a:t> </a:t>
            </a:r>
            <a:r>
              <a:rPr lang="en-US" sz="2800" b="0" dirty="0" err="1">
                <a:solidFill>
                  <a:srgbClr val="FF0000"/>
                </a:solidFill>
              </a:rPr>
              <a:t>xảy</a:t>
            </a:r>
            <a:r>
              <a:rPr lang="en-US" sz="2800" b="0" dirty="0">
                <a:solidFill>
                  <a:srgbClr val="FF0000"/>
                </a:solidFill>
              </a:rPr>
              <a:t> </a:t>
            </a:r>
            <a:r>
              <a:rPr lang="en-US" sz="2800" b="0" dirty="0" err="1">
                <a:solidFill>
                  <a:srgbClr val="FF0000"/>
                </a:solidFill>
              </a:rPr>
              <a:t>ra</a:t>
            </a:r>
            <a:r>
              <a:rPr lang="en-US" sz="2800" b="0" dirty="0">
                <a:solidFill>
                  <a:srgbClr val="FF0000"/>
                </a:solidFill>
              </a:rPr>
              <a:t> </a:t>
            </a:r>
            <a:r>
              <a:rPr lang="en-US" sz="2800" b="0" dirty="0" err="1">
                <a:solidFill>
                  <a:srgbClr val="FF0000"/>
                </a:solidFill>
              </a:rPr>
              <a:t>động</a:t>
            </a:r>
            <a:r>
              <a:rPr lang="en-US" sz="2800" b="0" dirty="0">
                <a:solidFill>
                  <a:srgbClr val="FF0000"/>
                </a:solidFill>
              </a:rPr>
              <a:t> </a:t>
            </a:r>
            <a:r>
              <a:rPr lang="en-US" sz="2800" b="0" dirty="0" err="1">
                <a:solidFill>
                  <a:srgbClr val="FF0000"/>
                </a:solidFill>
              </a:rPr>
              <a:t>đất</a:t>
            </a:r>
            <a:r>
              <a:rPr lang="en-US" sz="2800" b="0" dirty="0">
                <a:solidFill>
                  <a:srgbClr val="FF0000"/>
                </a:solidFill>
              </a:rPr>
              <a:t>, </a:t>
            </a:r>
            <a:r>
              <a:rPr lang="en-US" sz="2800" b="0" dirty="0" err="1">
                <a:solidFill>
                  <a:srgbClr val="FF0000"/>
                </a:solidFill>
              </a:rPr>
              <a:t>sóng</a:t>
            </a:r>
            <a:r>
              <a:rPr lang="en-US" sz="2800" b="0" dirty="0">
                <a:solidFill>
                  <a:srgbClr val="FF0000"/>
                </a:solidFill>
              </a:rPr>
              <a:t> </a:t>
            </a:r>
            <a:r>
              <a:rPr lang="en-US" sz="2800" b="0" dirty="0" err="1">
                <a:solidFill>
                  <a:srgbClr val="FF0000"/>
                </a:solidFill>
              </a:rPr>
              <a:t>thần</a:t>
            </a:r>
            <a:r>
              <a:rPr lang="en-US" sz="2800" b="0" dirty="0" smtClean="0">
                <a:solidFill>
                  <a:srgbClr val="FF0000"/>
                </a:solidFill>
              </a:rPr>
              <a:t>?</a:t>
            </a:r>
          </a:p>
          <a:p>
            <a:endParaRPr lang="en-GB" sz="2400" b="0" dirty="0">
              <a:solidFill>
                <a:srgbClr val="FF0000"/>
              </a:solidFill>
            </a:endParaRPr>
          </a:p>
          <a:p>
            <a:r>
              <a:rPr lang="en-US" sz="2800" b="0" dirty="0"/>
              <a:t>A. </a:t>
            </a:r>
            <a:r>
              <a:rPr lang="en-US" sz="2800" b="0" dirty="0" err="1"/>
              <a:t>Trung</a:t>
            </a:r>
            <a:r>
              <a:rPr lang="en-US" sz="2800" b="0" dirty="0"/>
              <a:t> Á </a:t>
            </a:r>
            <a:r>
              <a:rPr lang="en-US" sz="2800" b="0" dirty="0" err="1"/>
              <a:t>và</a:t>
            </a:r>
            <a:r>
              <a:rPr lang="en-US" sz="2800" b="0" dirty="0"/>
              <a:t> </a:t>
            </a:r>
            <a:r>
              <a:rPr lang="en-US" sz="2800" b="0" dirty="0" err="1"/>
              <a:t>Bắc</a:t>
            </a:r>
            <a:r>
              <a:rPr lang="en-US" sz="2800" b="0" dirty="0"/>
              <a:t> Á. 			</a:t>
            </a:r>
            <a:r>
              <a:rPr lang="en-US" sz="2800" b="0" dirty="0" smtClean="0"/>
              <a:t>   B</a:t>
            </a:r>
            <a:r>
              <a:rPr lang="en-US" sz="2800" b="0" dirty="0"/>
              <a:t>. </a:t>
            </a:r>
            <a:r>
              <a:rPr lang="en-US" sz="2800" b="0" dirty="0" err="1"/>
              <a:t>Đông</a:t>
            </a:r>
            <a:r>
              <a:rPr lang="en-US" sz="2800" b="0" dirty="0"/>
              <a:t> Nam Á </a:t>
            </a:r>
            <a:r>
              <a:rPr lang="en-US" sz="2800" b="0" dirty="0" err="1"/>
              <a:t>và</a:t>
            </a:r>
            <a:r>
              <a:rPr lang="en-US" sz="2800" b="0" dirty="0"/>
              <a:t> </a:t>
            </a:r>
            <a:r>
              <a:rPr lang="en-US" sz="2800" b="0" dirty="0" err="1"/>
              <a:t>Đông</a:t>
            </a:r>
            <a:r>
              <a:rPr lang="en-US" sz="2800" b="0" dirty="0"/>
              <a:t> Á. </a:t>
            </a:r>
            <a:endParaRPr lang="en-GB" sz="2800" b="0" dirty="0"/>
          </a:p>
          <a:p>
            <a:r>
              <a:rPr lang="en-US" sz="2800" b="0" dirty="0"/>
              <a:t>C. </a:t>
            </a:r>
            <a:r>
              <a:rPr lang="en-US" sz="2800" b="0" dirty="0" err="1"/>
              <a:t>Tây</a:t>
            </a:r>
            <a:r>
              <a:rPr lang="en-US" sz="2800" b="0" dirty="0"/>
              <a:t> Nam Á, </a:t>
            </a:r>
            <a:r>
              <a:rPr lang="en-US" sz="2800" b="0" dirty="0" err="1"/>
              <a:t>Đông</a:t>
            </a:r>
            <a:r>
              <a:rPr lang="en-US" sz="2800" b="0" dirty="0"/>
              <a:t> Nam Á. 	 </a:t>
            </a:r>
            <a:r>
              <a:rPr lang="en-US" sz="2800" b="0" dirty="0" smtClean="0"/>
              <a:t>  D</a:t>
            </a:r>
            <a:r>
              <a:rPr lang="en-US" sz="2800" b="0" dirty="0"/>
              <a:t>. </a:t>
            </a:r>
            <a:r>
              <a:rPr lang="en-US" sz="2800" b="0" dirty="0" err="1"/>
              <a:t>Bắc</a:t>
            </a:r>
            <a:r>
              <a:rPr lang="en-US" sz="2800" b="0" dirty="0"/>
              <a:t> Á </a:t>
            </a:r>
            <a:r>
              <a:rPr lang="en-US" sz="2800" b="0" dirty="0" err="1"/>
              <a:t>và</a:t>
            </a:r>
            <a:r>
              <a:rPr lang="en-US" sz="2800" b="0" dirty="0"/>
              <a:t> </a:t>
            </a:r>
            <a:r>
              <a:rPr lang="en-US" sz="2800" b="0" dirty="0" err="1"/>
              <a:t>Đông</a:t>
            </a:r>
            <a:r>
              <a:rPr lang="en-US" sz="2800" b="0" dirty="0"/>
              <a:t> Á. </a:t>
            </a:r>
            <a:endParaRPr lang="en-GB" sz="2800" b="0" dirty="0"/>
          </a:p>
        </p:txBody>
      </p:sp>
      <p:sp>
        <p:nvSpPr>
          <p:cNvPr id="4114" name="Text Box 18"/>
          <p:cNvSpPr txBox="1">
            <a:spLocks noChangeArrowheads="1"/>
          </p:cNvSpPr>
          <p:nvPr/>
        </p:nvSpPr>
        <p:spPr bwMode="auto">
          <a:xfrm>
            <a:off x="2416412" y="6130271"/>
            <a:ext cx="963619" cy="38691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lIns="108850" tIns="54425" rIns="108850" bIns="54425">
            <a:spAutoFit/>
            <a:flatTx/>
          </a:bodyPr>
          <a:lstStyle/>
          <a:p>
            <a:pPr algn="l">
              <a:defRPr/>
            </a:pPr>
            <a:r>
              <a:rPr lang="en-US">
                <a:effectLst>
                  <a:outerShdw blurRad="38100" dist="38100" dir="2700000" algn="tl">
                    <a:srgbClr val="FFFFFF"/>
                  </a:outerShdw>
                </a:effectLst>
                <a:latin typeface=".VnArial" pitchFamily="34" charset="0"/>
              </a:rPr>
              <a:t>§¸p ¸n</a:t>
            </a:r>
          </a:p>
        </p:txBody>
      </p:sp>
      <p:grpSp>
        <p:nvGrpSpPr>
          <p:cNvPr id="4115" name="Group 19"/>
          <p:cNvGrpSpPr>
            <a:grpSpLocks/>
          </p:cNvGrpSpPr>
          <p:nvPr/>
        </p:nvGrpSpPr>
        <p:grpSpPr bwMode="auto">
          <a:xfrm>
            <a:off x="10264248" y="5029605"/>
            <a:ext cx="1825134" cy="1294190"/>
            <a:chOff x="4574" y="3342"/>
            <a:chExt cx="960" cy="912"/>
          </a:xfrm>
        </p:grpSpPr>
        <p:sp>
          <p:nvSpPr>
            <p:cNvPr id="3"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3" name="Text Box 21"/>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1</a:t>
              </a:r>
            </a:p>
          </p:txBody>
        </p:sp>
      </p:grpSp>
      <p:grpSp>
        <p:nvGrpSpPr>
          <p:cNvPr id="4118" name="Group 22"/>
          <p:cNvGrpSpPr>
            <a:grpSpLocks/>
          </p:cNvGrpSpPr>
          <p:nvPr/>
        </p:nvGrpSpPr>
        <p:grpSpPr bwMode="auto">
          <a:xfrm>
            <a:off x="10264248" y="5029605"/>
            <a:ext cx="1825134" cy="1294190"/>
            <a:chOff x="4574" y="3342"/>
            <a:chExt cx="960" cy="912"/>
          </a:xfrm>
        </p:grpSpPr>
        <p:sp>
          <p:nvSpPr>
            <p:cNvPr id="4140"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1" name="Text Box 24"/>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2</a:t>
              </a:r>
            </a:p>
          </p:txBody>
        </p:sp>
      </p:grpSp>
      <p:grpSp>
        <p:nvGrpSpPr>
          <p:cNvPr id="4121" name="Group 25"/>
          <p:cNvGrpSpPr>
            <a:grpSpLocks/>
          </p:cNvGrpSpPr>
          <p:nvPr/>
        </p:nvGrpSpPr>
        <p:grpSpPr bwMode="auto">
          <a:xfrm>
            <a:off x="10264248" y="5029605"/>
            <a:ext cx="1825134" cy="1294190"/>
            <a:chOff x="4574" y="3342"/>
            <a:chExt cx="960" cy="912"/>
          </a:xfrm>
        </p:grpSpPr>
        <p:sp>
          <p:nvSpPr>
            <p:cNvPr id="4138"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ext Box 27"/>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3</a:t>
              </a:r>
            </a:p>
          </p:txBody>
        </p:sp>
      </p:grpSp>
      <p:grpSp>
        <p:nvGrpSpPr>
          <p:cNvPr id="4124" name="Group 28"/>
          <p:cNvGrpSpPr>
            <a:grpSpLocks/>
          </p:cNvGrpSpPr>
          <p:nvPr/>
        </p:nvGrpSpPr>
        <p:grpSpPr bwMode="auto">
          <a:xfrm>
            <a:off x="10264248" y="5029605"/>
            <a:ext cx="1825134" cy="1294190"/>
            <a:chOff x="4574" y="3342"/>
            <a:chExt cx="960" cy="912"/>
          </a:xfrm>
        </p:grpSpPr>
        <p:sp>
          <p:nvSpPr>
            <p:cNvPr id="5"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7" name="Text Box 30"/>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4</a:t>
              </a:r>
            </a:p>
          </p:txBody>
        </p:sp>
      </p:grpSp>
      <p:grpSp>
        <p:nvGrpSpPr>
          <p:cNvPr id="4127" name="Group 31"/>
          <p:cNvGrpSpPr>
            <a:grpSpLocks/>
          </p:cNvGrpSpPr>
          <p:nvPr/>
        </p:nvGrpSpPr>
        <p:grpSpPr bwMode="auto">
          <a:xfrm>
            <a:off x="10264248" y="5029605"/>
            <a:ext cx="1825134" cy="1294190"/>
            <a:chOff x="4574" y="3342"/>
            <a:chExt cx="960" cy="912"/>
          </a:xfrm>
        </p:grpSpPr>
        <p:sp>
          <p:nvSpPr>
            <p:cNvPr id="4134"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5" name="Text Box 33"/>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5</a:t>
              </a:r>
            </a:p>
          </p:txBody>
        </p:sp>
      </p:grpSp>
      <p:grpSp>
        <p:nvGrpSpPr>
          <p:cNvPr id="4130" name="Group 34"/>
          <p:cNvGrpSpPr>
            <a:grpSpLocks/>
          </p:cNvGrpSpPr>
          <p:nvPr/>
        </p:nvGrpSpPr>
        <p:grpSpPr bwMode="auto">
          <a:xfrm>
            <a:off x="10264248" y="5029605"/>
            <a:ext cx="1825134" cy="1294190"/>
            <a:chOff x="4574" y="3342"/>
            <a:chExt cx="960" cy="912"/>
          </a:xfrm>
        </p:grpSpPr>
        <p:sp>
          <p:nvSpPr>
            <p:cNvPr id="4132"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Text Box 36"/>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6</a:t>
              </a:r>
            </a:p>
          </p:txBody>
        </p:sp>
      </p:grpSp>
      <p:grpSp>
        <p:nvGrpSpPr>
          <p:cNvPr id="4133" name="Group 37"/>
          <p:cNvGrpSpPr>
            <a:grpSpLocks/>
          </p:cNvGrpSpPr>
          <p:nvPr/>
        </p:nvGrpSpPr>
        <p:grpSpPr bwMode="auto">
          <a:xfrm>
            <a:off x="10264248" y="5029605"/>
            <a:ext cx="1825134" cy="1294190"/>
            <a:chOff x="4574" y="3342"/>
            <a:chExt cx="960" cy="912"/>
          </a:xfrm>
        </p:grpSpPr>
        <p:sp>
          <p:nvSpPr>
            <p:cNvPr id="7"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1" name="Text Box 39"/>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7</a:t>
              </a:r>
            </a:p>
          </p:txBody>
        </p:sp>
      </p:grpSp>
      <p:grpSp>
        <p:nvGrpSpPr>
          <p:cNvPr id="4136" name="Group 40"/>
          <p:cNvGrpSpPr>
            <a:grpSpLocks/>
          </p:cNvGrpSpPr>
          <p:nvPr/>
        </p:nvGrpSpPr>
        <p:grpSpPr bwMode="auto">
          <a:xfrm>
            <a:off x="10264248" y="5029605"/>
            <a:ext cx="1825134" cy="1294190"/>
            <a:chOff x="4574" y="3342"/>
            <a:chExt cx="960" cy="912"/>
          </a:xfrm>
        </p:grpSpPr>
        <p:sp>
          <p:nvSpPr>
            <p:cNvPr id="4128"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9" name="Text Box 42"/>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8</a:t>
              </a:r>
            </a:p>
          </p:txBody>
        </p:sp>
      </p:grpSp>
      <p:grpSp>
        <p:nvGrpSpPr>
          <p:cNvPr id="4139" name="Group 43"/>
          <p:cNvGrpSpPr>
            <a:grpSpLocks/>
          </p:cNvGrpSpPr>
          <p:nvPr/>
        </p:nvGrpSpPr>
        <p:grpSpPr bwMode="auto">
          <a:xfrm>
            <a:off x="10264248" y="5029605"/>
            <a:ext cx="1825134" cy="1294190"/>
            <a:chOff x="4574" y="3342"/>
            <a:chExt cx="960" cy="912"/>
          </a:xfrm>
        </p:grpSpPr>
        <p:sp>
          <p:nvSpPr>
            <p:cNvPr id="4126"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Text Box 45"/>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9</a:t>
              </a:r>
            </a:p>
          </p:txBody>
        </p:sp>
      </p:grpSp>
      <p:grpSp>
        <p:nvGrpSpPr>
          <p:cNvPr id="4142" name="Group 46"/>
          <p:cNvGrpSpPr>
            <a:grpSpLocks/>
          </p:cNvGrpSpPr>
          <p:nvPr/>
        </p:nvGrpSpPr>
        <p:grpSpPr bwMode="auto">
          <a:xfrm>
            <a:off x="10261804" y="5027588"/>
            <a:ext cx="1827578" cy="1296207"/>
            <a:chOff x="4574" y="3342"/>
            <a:chExt cx="960" cy="912"/>
          </a:xfrm>
        </p:grpSpPr>
        <p:sp>
          <p:nvSpPr>
            <p:cNvPr id="9"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5" name="Text Box 48"/>
            <p:cNvSpPr txBox="1">
              <a:spLocks noChangeArrowheads="1"/>
            </p:cNvSpPr>
            <p:nvPr/>
          </p:nvSpPr>
          <p:spPr bwMode="auto">
            <a:xfrm>
              <a:off x="4828" y="3591"/>
              <a:ext cx="480" cy="58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2400">
                  <a:solidFill>
                    <a:schemeClr val="bg1"/>
                  </a:solidFill>
                  <a:latin typeface=".VnTime" pitchFamily="34" charset="0"/>
                </a:rPr>
                <a:t>HÕt giê</a:t>
              </a:r>
            </a:p>
          </p:txBody>
        </p:sp>
      </p:grpSp>
      <p:sp>
        <p:nvSpPr>
          <p:cNvPr id="4145" name="Text Box 49"/>
          <p:cNvSpPr txBox="1">
            <a:spLocks noChangeArrowheads="1"/>
          </p:cNvSpPr>
          <p:nvPr/>
        </p:nvSpPr>
        <p:spPr bwMode="auto">
          <a:xfrm>
            <a:off x="5893207" y="6096001"/>
            <a:ext cx="1116583" cy="55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l" eaLnBrk="1" hangingPunct="1"/>
            <a:r>
              <a:rPr lang="en-US" sz="2900"/>
              <a:t>10s</a:t>
            </a:r>
          </a:p>
        </p:txBody>
      </p:sp>
      <p:sp>
        <p:nvSpPr>
          <p:cNvPr id="4148" name="AutoShape 52"/>
          <p:cNvSpPr>
            <a:spLocks noChangeArrowheads="1"/>
          </p:cNvSpPr>
          <p:nvPr/>
        </p:nvSpPr>
        <p:spPr bwMode="auto">
          <a:xfrm>
            <a:off x="3917808" y="5110802"/>
            <a:ext cx="2134211" cy="7620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pPr algn="ctr"/>
            <a:endParaRPr lang="en-US" dirty="0"/>
          </a:p>
        </p:txBody>
      </p:sp>
      <p:sp>
        <p:nvSpPr>
          <p:cNvPr id="4146" name="Text Box 50"/>
          <p:cNvSpPr txBox="1">
            <a:spLocks noChangeArrowheads="1"/>
          </p:cNvSpPr>
          <p:nvPr/>
        </p:nvSpPr>
        <p:spPr bwMode="auto">
          <a:xfrm>
            <a:off x="4274530" y="5110802"/>
            <a:ext cx="1368282" cy="83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850" tIns="54425" rIns="108850" bIns="54425">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en-US" sz="4700" dirty="0"/>
              <a:t>B</a:t>
            </a:r>
            <a:r>
              <a:rPr lang="en-US" sz="4700" dirty="0" smtClean="0"/>
              <a:t>. </a:t>
            </a:r>
            <a:endParaRPr lang="en-US" sz="4700" dirty="0"/>
          </a:p>
        </p:txBody>
      </p:sp>
    </p:spTree>
    <p:extLst>
      <p:ext uri="{BB962C8B-B14F-4D97-AF65-F5344CB8AC3E}">
        <p14:creationId xmlns:p14="http://schemas.microsoft.com/office/powerpoint/2010/main" val="3403479482"/>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145"/>
                    </p:tgtEl>
                  </p:cond>
                </p:stCondLst>
                <p:endSync evt="end" delay="0">
                  <p:rtn val="all"/>
                </p:endSync>
                <p:childTnLst>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1000"/>
                                  </p:stCondLst>
                                  <p:childTnLst>
                                    <p:set>
                                      <p:cBhvr>
                                        <p:cTn id="14"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beep.wav"/>
                                        </p:tgtEl>
                                      </p:cMediaNode>
                                    </p:audio>
                                  </p:subTnLst>
                                </p:cTn>
                              </p:par>
                            </p:childTnLst>
                          </p:cTn>
                        </p:par>
                        <p:par>
                          <p:cTn id="15" fill="hold" nodeType="afterGroup">
                            <p:stCondLst>
                              <p:cond delay="1500"/>
                            </p:stCondLst>
                            <p:childTnLst>
                              <p:par>
                                <p:cTn id="16" presetID="1" presetClass="entr" presetSubtype="0" fill="hold" nodeType="afterEffect">
                                  <p:stCondLst>
                                    <p:cond delay="1000"/>
                                  </p:stCondLst>
                                  <p:childTnLst>
                                    <p:set>
                                      <p:cBhvr>
                                        <p:cTn id="17"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beep.wav"/>
                                        </p:tgtEl>
                                      </p:cMediaNode>
                                    </p:audio>
                                  </p:subTnLst>
                                </p:cTn>
                              </p:par>
                            </p:childTnLst>
                          </p:cTn>
                        </p:par>
                        <p:par>
                          <p:cTn id="18" fill="hold" nodeType="afterGroup">
                            <p:stCondLst>
                              <p:cond delay="3000"/>
                            </p:stCondLst>
                            <p:childTnLst>
                              <p:par>
                                <p:cTn id="19" presetID="1" presetClass="entr" presetSubtype="0" fill="hold" nodeType="afterEffect">
                                  <p:stCondLst>
                                    <p:cond delay="1000"/>
                                  </p:stCondLst>
                                  <p:childTnLst>
                                    <p:set>
                                      <p:cBhvr>
                                        <p:cTn id="20"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beep.wav"/>
                                        </p:tgtEl>
                                      </p:cMediaNode>
                                    </p:audio>
                                  </p:subTnLst>
                                </p:cTn>
                              </p:par>
                            </p:childTnLst>
                          </p:cTn>
                        </p:par>
                        <p:par>
                          <p:cTn id="21" fill="hold" nodeType="afterGroup">
                            <p:stCondLst>
                              <p:cond delay="4500"/>
                            </p:stCondLst>
                            <p:childTnLst>
                              <p:par>
                                <p:cTn id="22" presetID="1" presetClass="entr" presetSubtype="0" fill="hold" nodeType="afterEffect">
                                  <p:stCondLst>
                                    <p:cond delay="1000"/>
                                  </p:stCondLst>
                                  <p:childTnLst>
                                    <p:set>
                                      <p:cBhvr>
                                        <p:cTn id="23"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beep.wav"/>
                                        </p:tgtEl>
                                      </p:cMediaNode>
                                    </p:audio>
                                  </p:subTnLst>
                                </p:cTn>
                              </p:par>
                            </p:childTnLst>
                          </p:cTn>
                        </p:par>
                        <p:par>
                          <p:cTn id="24" fill="hold" nodeType="afterGroup">
                            <p:stCondLst>
                              <p:cond delay="6000"/>
                            </p:stCondLst>
                            <p:childTnLst>
                              <p:par>
                                <p:cTn id="25" presetID="1" presetClass="entr" presetSubtype="0" fill="hold" nodeType="afterEffect">
                                  <p:stCondLst>
                                    <p:cond delay="1000"/>
                                  </p:stCondLst>
                                  <p:childTnLst>
                                    <p:set>
                                      <p:cBhvr>
                                        <p:cTn id="26"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beep.wav"/>
                                        </p:tgtEl>
                                      </p:cMediaNode>
                                    </p:audio>
                                  </p:subTnLst>
                                </p:cTn>
                              </p:par>
                            </p:childTnLst>
                          </p:cTn>
                        </p:par>
                        <p:par>
                          <p:cTn id="27" fill="hold" nodeType="afterGroup">
                            <p:stCondLst>
                              <p:cond delay="7500"/>
                            </p:stCondLst>
                            <p:childTnLst>
                              <p:par>
                                <p:cTn id="28" presetID="1" presetClass="entr" presetSubtype="0" fill="hold" nodeType="afterEffect">
                                  <p:stCondLst>
                                    <p:cond delay="1000"/>
                                  </p:stCondLst>
                                  <p:childTnLst>
                                    <p:set>
                                      <p:cBhvr>
                                        <p:cTn id="29"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nodeType="afterGroup">
                            <p:stCondLst>
                              <p:cond delay="9000"/>
                            </p:stCondLst>
                            <p:childTnLst>
                              <p:par>
                                <p:cTn id="31" presetID="1" presetClass="entr" presetSubtype="0" fill="hold" nodeType="afterEffect">
                                  <p:stCondLst>
                                    <p:cond delay="1000"/>
                                  </p:stCondLst>
                                  <p:childTnLst>
                                    <p:set>
                                      <p:cBhvr>
                                        <p:cTn id="32"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nodeType="afterGroup">
                            <p:stCondLst>
                              <p:cond delay="10500"/>
                            </p:stCondLst>
                            <p:childTnLst>
                              <p:par>
                                <p:cTn id="34" presetID="1" presetClass="entr" presetSubtype="0" fill="hold" nodeType="afterEffect">
                                  <p:stCondLst>
                                    <p:cond delay="1000"/>
                                  </p:stCondLst>
                                  <p:childTnLst>
                                    <p:set>
                                      <p:cBhvr>
                                        <p:cTn id="35"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nodeType="afterGroup">
                            <p:stCondLst>
                              <p:cond delay="12000"/>
                            </p:stCondLst>
                            <p:childTnLst>
                              <p:par>
                                <p:cTn id="37" presetID="1" presetClass="entr" presetSubtype="0" fill="hold" nodeType="afterEffect">
                                  <p:stCondLst>
                                    <p:cond delay="1000"/>
                                  </p:stCondLst>
                                  <p:childTnLst>
                                    <p:set>
                                      <p:cBhvr>
                                        <p:cTn id="38"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nodeType="afterGroup">
                            <p:stCondLst>
                              <p:cond delay="13500"/>
                            </p:stCondLst>
                            <p:childTnLst>
                              <p:par>
                                <p:cTn id="40" presetID="1" presetClass="entr" presetSubtype="0" fill="hold" nodeType="afterEffect">
                                  <p:stCondLst>
                                    <p:cond delay="1000"/>
                                  </p:stCondLst>
                                  <p:childTnLst>
                                    <p:set>
                                      <p:cBhvr>
                                        <p:cTn id="41"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2" restart="whenNotActive" fill="hold" evtFilter="cancelBubble" nodeType="interactiveSeq">
                <p:stCondLst>
                  <p:cond evt="onClick" delay="0">
                    <p:tgtEl>
                      <p:spTgt spid="4114"/>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FELIZ2.WAV"/>
                                        </p:tgtEl>
                                      </p:cMediaNode>
                                    </p:audio>
                                  </p:subTnLst>
                                </p:cTn>
                              </p:par>
                              <p:par>
                                <p:cTn id="47" presetID="27" presetClass="entr" presetSubtype="0" fill="hold" nodeType="withEffect">
                                  <p:stCondLst>
                                    <p:cond delay="0"/>
                                  </p:stCondLst>
                                  <p:iterate type="lt">
                                    <p:tmPct val="50000"/>
                                  </p:iterate>
                                  <p:childTnLst>
                                    <p:set>
                                      <p:cBhvr>
                                        <p:cTn id="48" dur="1" fill="hold">
                                          <p:stCondLst>
                                            <p:cond delay="0"/>
                                          </p:stCondLst>
                                        </p:cTn>
                                        <p:tgtEl>
                                          <p:spTgt spid="4146"/>
                                        </p:tgtEl>
                                        <p:attrNameLst>
                                          <p:attrName>style.visibility</p:attrName>
                                        </p:attrNameLst>
                                      </p:cBhvr>
                                      <p:to>
                                        <p:strVal val="visible"/>
                                      </p:to>
                                    </p:set>
                                    <p:anim calcmode="discrete" valueType="clr">
                                      <p:cBhvr override="childStyle">
                                        <p:cTn id="49"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50" dur="150"/>
                                        <p:tgtEl>
                                          <p:spTgt spid="4146"/>
                                        </p:tgtEl>
                                        <p:attrNameLst>
                                          <p:attrName>fillcolor</p:attrName>
                                        </p:attrNameLst>
                                      </p:cBhvr>
                                      <p:tavLst>
                                        <p:tav tm="0">
                                          <p:val>
                                            <p:clrVal>
                                              <a:schemeClr val="accent2"/>
                                            </p:clrVal>
                                          </p:val>
                                        </p:tav>
                                        <p:tav tm="50000">
                                          <p:val>
                                            <p:clrVal>
                                              <a:schemeClr val="hlink"/>
                                            </p:clrVal>
                                          </p:val>
                                        </p:tav>
                                      </p:tavLst>
                                    </p:anim>
                                    <p:set>
                                      <p:cBhvr>
                                        <p:cTn id="51" dur="150"/>
                                        <p:tgtEl>
                                          <p:spTgt spid="4146"/>
                                        </p:tgtEl>
                                        <p:attrNameLst>
                                          <p:attrName>fill.type</p:attrName>
                                        </p:attrNameLst>
                                      </p:cBhvr>
                                      <p:to>
                                        <p:strVal val="solid"/>
                                      </p:to>
                                    </p:set>
                                  </p:childTnLst>
                                </p:cTn>
                              </p:par>
                              <p:par>
                                <p:cTn id="52" presetID="3" presetClass="entr" presetSubtype="10" fill="hold" grpId="0"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grpId="1"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grpId="1"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ChangeArrowheads="1"/>
          </p:cNvSpPr>
          <p:nvPr/>
        </p:nvSpPr>
        <p:spPr bwMode="auto">
          <a:xfrm>
            <a:off x="405586" y="227795"/>
            <a:ext cx="11380829" cy="6388301"/>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vi-VN" b="0"/>
          </a:p>
        </p:txBody>
      </p:sp>
      <p:pic>
        <p:nvPicPr>
          <p:cNvPr id="5123"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8015" y="318508"/>
            <a:ext cx="1930196" cy="128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6895" y="1447398"/>
            <a:ext cx="11278211" cy="7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WordArt 5"/>
          <p:cNvSpPr>
            <a:spLocks noChangeArrowheads="1" noChangeShapeType="1" noTextEdit="1"/>
          </p:cNvSpPr>
          <p:nvPr/>
        </p:nvSpPr>
        <p:spPr bwMode="auto">
          <a:xfrm>
            <a:off x="3760219" y="548318"/>
            <a:ext cx="6907170" cy="608794"/>
          </a:xfrm>
          <a:prstGeom prst="rect">
            <a:avLst/>
          </a:prstGeom>
        </p:spPr>
        <p:txBody>
          <a:bodyPr wrap="none" lIns="130750" tIns="65375" rIns="130750" bIns="65375" fromWordArt="1">
            <a:prstTxWarp prst="textPlain">
              <a:avLst>
                <a:gd name="adj" fmla="val 50000"/>
              </a:avLst>
            </a:prstTxWarp>
          </a:bodyPr>
          <a:lstStyle/>
          <a:p>
            <a:r>
              <a:rPr lang="en-GB" sz="4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RUNG CHUÔNG VÀNG</a:t>
            </a:r>
          </a:p>
        </p:txBody>
      </p:sp>
      <p:sp>
        <p:nvSpPr>
          <p:cNvPr id="5127" name="AutoShape 9"/>
          <p:cNvSpPr>
            <a:spLocks noChangeArrowheads="1"/>
          </p:cNvSpPr>
          <p:nvPr/>
        </p:nvSpPr>
        <p:spPr bwMode="auto">
          <a:xfrm>
            <a:off x="5079594" y="1604636"/>
            <a:ext cx="2235606" cy="43946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5128" name="AutoShape 10"/>
          <p:cNvSpPr>
            <a:spLocks noChangeArrowheads="1"/>
          </p:cNvSpPr>
          <p:nvPr/>
        </p:nvSpPr>
        <p:spPr bwMode="auto">
          <a:xfrm>
            <a:off x="5177325" y="1655033"/>
            <a:ext cx="2049917" cy="342698"/>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5129" name="Text Box 11"/>
          <p:cNvSpPr txBox="1">
            <a:spLocks noChangeArrowheads="1"/>
          </p:cNvSpPr>
          <p:nvPr/>
        </p:nvSpPr>
        <p:spPr bwMode="auto">
          <a:xfrm>
            <a:off x="5126015" y="1638905"/>
            <a:ext cx="2150092" cy="38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b="0" dirty="0" err="1" smtClean="0">
                <a:latin typeface=".VnBlack" pitchFamily="34" charset="0"/>
              </a:rPr>
              <a:t>Câu</a:t>
            </a:r>
            <a:r>
              <a:rPr lang="en-US" b="0" dirty="0" smtClean="0">
                <a:latin typeface=".VnBlack" pitchFamily="34" charset="0"/>
              </a:rPr>
              <a:t> </a:t>
            </a:r>
            <a:r>
              <a:rPr lang="en-US" b="0" dirty="0" err="1" smtClean="0">
                <a:latin typeface=".VnBlack" pitchFamily="34" charset="0"/>
              </a:rPr>
              <a:t>hỏi</a:t>
            </a:r>
            <a:r>
              <a:rPr lang="en-US" b="0" dirty="0" smtClean="0">
                <a:latin typeface=".VnBlack" pitchFamily="34" charset="0"/>
              </a:rPr>
              <a:t> 7</a:t>
            </a:r>
            <a:endParaRPr lang="en-US" b="0" dirty="0">
              <a:latin typeface=".VnBlack" pitchFamily="34" charset="0"/>
            </a:endParaRPr>
          </a:p>
        </p:txBody>
      </p:sp>
      <p:pic>
        <p:nvPicPr>
          <p:cNvPr id="5130" name="Picture 12" descr="star_tip_md_wh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0008" y="838603"/>
            <a:ext cx="710997" cy="53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Picture 15" descr="people008"/>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1116583" y="5283604"/>
            <a:ext cx="1297384"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6" name="Text Box 16"/>
          <p:cNvSpPr txBox="1">
            <a:spLocks noChangeArrowheads="1"/>
          </p:cNvSpPr>
          <p:nvPr/>
        </p:nvSpPr>
        <p:spPr bwMode="auto">
          <a:xfrm>
            <a:off x="868589" y="2088445"/>
            <a:ext cx="11548000" cy="158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r>
              <a:rPr lang="en-US" sz="2800" dirty="0" err="1">
                <a:solidFill>
                  <a:srgbClr val="FF0000"/>
                </a:solidFill>
              </a:rPr>
              <a:t>Thảm</a:t>
            </a:r>
            <a:r>
              <a:rPr lang="en-US" sz="2800" dirty="0">
                <a:solidFill>
                  <a:srgbClr val="FF0000"/>
                </a:solidFill>
              </a:rPr>
              <a:t> </a:t>
            </a:r>
            <a:r>
              <a:rPr lang="en-US" sz="2800" dirty="0" err="1">
                <a:solidFill>
                  <a:srgbClr val="FF0000"/>
                </a:solidFill>
              </a:rPr>
              <a:t>thực</a:t>
            </a:r>
            <a:r>
              <a:rPr lang="en-US" sz="2800" dirty="0">
                <a:solidFill>
                  <a:srgbClr val="FF0000"/>
                </a:solidFill>
              </a:rPr>
              <a:t> </a:t>
            </a:r>
            <a:r>
              <a:rPr lang="en-US" sz="2800" dirty="0" err="1">
                <a:solidFill>
                  <a:srgbClr val="FF0000"/>
                </a:solidFill>
              </a:rPr>
              <a:t>vật</a:t>
            </a:r>
            <a:r>
              <a:rPr lang="en-US" sz="2800" dirty="0">
                <a:solidFill>
                  <a:srgbClr val="FF0000"/>
                </a:solidFill>
              </a:rPr>
              <a:t> </a:t>
            </a:r>
            <a:r>
              <a:rPr lang="en-US" sz="2800" dirty="0" err="1">
                <a:solidFill>
                  <a:srgbClr val="FF0000"/>
                </a:solidFill>
              </a:rPr>
              <a:t>chủ</a:t>
            </a:r>
            <a:r>
              <a:rPr lang="en-US" sz="2800" dirty="0">
                <a:solidFill>
                  <a:srgbClr val="FF0000"/>
                </a:solidFill>
              </a:rPr>
              <a:t> </a:t>
            </a:r>
            <a:r>
              <a:rPr lang="en-US" sz="2800" dirty="0" err="1">
                <a:solidFill>
                  <a:srgbClr val="FF0000"/>
                </a:solidFill>
              </a:rPr>
              <a:t>yếu</a:t>
            </a:r>
            <a:r>
              <a:rPr lang="en-US" sz="2800" dirty="0">
                <a:solidFill>
                  <a:srgbClr val="FF0000"/>
                </a:solidFill>
              </a:rPr>
              <a:t> </a:t>
            </a:r>
            <a:r>
              <a:rPr lang="en-US" sz="2800" dirty="0" err="1">
                <a:solidFill>
                  <a:srgbClr val="FF0000"/>
                </a:solidFill>
              </a:rPr>
              <a:t>của</a:t>
            </a:r>
            <a:r>
              <a:rPr lang="en-US" sz="2800" dirty="0">
                <a:solidFill>
                  <a:srgbClr val="FF0000"/>
                </a:solidFill>
              </a:rPr>
              <a:t> Nam Á </a:t>
            </a:r>
            <a:r>
              <a:rPr lang="en-US" sz="2800" dirty="0" err="1" smtClean="0">
                <a:solidFill>
                  <a:srgbClr val="FF0000"/>
                </a:solidFill>
              </a:rPr>
              <a:t>là</a:t>
            </a:r>
            <a:endParaRPr lang="en-US" sz="2800" dirty="0" smtClean="0">
              <a:solidFill>
                <a:srgbClr val="FF0000"/>
              </a:solidFill>
            </a:endParaRPr>
          </a:p>
          <a:p>
            <a:endParaRPr lang="en-GB" sz="2800" dirty="0">
              <a:solidFill>
                <a:srgbClr val="FF0000"/>
              </a:solidFill>
            </a:endParaRPr>
          </a:p>
          <a:p>
            <a:r>
              <a:rPr lang="en-US" sz="2000" dirty="0"/>
              <a:t>A. </a:t>
            </a:r>
            <a:r>
              <a:rPr lang="en-US" sz="2000" dirty="0" err="1"/>
              <a:t>rừng</a:t>
            </a:r>
            <a:r>
              <a:rPr lang="en-US" sz="2000" dirty="0"/>
              <a:t> </a:t>
            </a:r>
            <a:r>
              <a:rPr lang="en-US" sz="2000" dirty="0" err="1"/>
              <a:t>nhiệt</a:t>
            </a:r>
            <a:r>
              <a:rPr lang="en-US" sz="2000" dirty="0"/>
              <a:t> </a:t>
            </a:r>
            <a:r>
              <a:rPr lang="en-US" sz="2000" dirty="0" err="1"/>
              <a:t>đới</a:t>
            </a:r>
            <a:r>
              <a:rPr lang="en-US" sz="2000" dirty="0"/>
              <a:t> </a:t>
            </a:r>
            <a:r>
              <a:rPr lang="en-US" sz="2000" dirty="0" err="1"/>
              <a:t>gió</a:t>
            </a:r>
            <a:r>
              <a:rPr lang="en-US" sz="2000" dirty="0"/>
              <a:t> </a:t>
            </a:r>
            <a:r>
              <a:rPr lang="en-US" sz="2000" dirty="0" err="1"/>
              <a:t>mùa</a:t>
            </a:r>
            <a:r>
              <a:rPr lang="en-US" sz="2000" dirty="0"/>
              <a:t> </a:t>
            </a:r>
            <a:r>
              <a:rPr lang="en-US" sz="2000" dirty="0" err="1"/>
              <a:t>và</a:t>
            </a:r>
            <a:r>
              <a:rPr lang="en-US" sz="2000" dirty="0"/>
              <a:t> </a:t>
            </a:r>
            <a:r>
              <a:rPr lang="en-US" sz="2000" dirty="0" err="1"/>
              <a:t>xavan</a:t>
            </a:r>
            <a:r>
              <a:rPr lang="en-US" sz="2000" dirty="0"/>
              <a:t>. 	</a:t>
            </a:r>
            <a:r>
              <a:rPr lang="en-US" sz="2000" dirty="0" smtClean="0"/>
              <a:t>            B</a:t>
            </a:r>
            <a:r>
              <a:rPr lang="en-US" sz="2000" dirty="0"/>
              <a:t>. </a:t>
            </a:r>
            <a:r>
              <a:rPr lang="en-US" sz="2000" dirty="0" err="1"/>
              <a:t>hoang</a:t>
            </a:r>
            <a:r>
              <a:rPr lang="en-US" sz="2000" dirty="0"/>
              <a:t> </a:t>
            </a:r>
            <a:r>
              <a:rPr lang="en-US" sz="2000" dirty="0" err="1"/>
              <a:t>mạc</a:t>
            </a:r>
            <a:r>
              <a:rPr lang="en-US" sz="2000" dirty="0"/>
              <a:t> </a:t>
            </a:r>
            <a:r>
              <a:rPr lang="en-US" sz="2000" dirty="0" err="1"/>
              <a:t>và</a:t>
            </a:r>
            <a:r>
              <a:rPr lang="en-US" sz="2000" dirty="0"/>
              <a:t> </a:t>
            </a:r>
            <a:r>
              <a:rPr lang="en-US" sz="2000" dirty="0" err="1"/>
              <a:t>bán</a:t>
            </a:r>
            <a:r>
              <a:rPr lang="en-US" sz="2000" dirty="0"/>
              <a:t> </a:t>
            </a:r>
            <a:r>
              <a:rPr lang="en-US" sz="2000" dirty="0" err="1"/>
              <a:t>hoang</a:t>
            </a:r>
            <a:r>
              <a:rPr lang="en-US" sz="2000" dirty="0"/>
              <a:t> </a:t>
            </a:r>
            <a:r>
              <a:rPr lang="en-US" sz="2000" dirty="0" err="1"/>
              <a:t>mạc</a:t>
            </a:r>
            <a:r>
              <a:rPr lang="en-US" sz="2000" dirty="0"/>
              <a:t>.</a:t>
            </a:r>
            <a:endParaRPr lang="en-GB" sz="2000" dirty="0"/>
          </a:p>
          <a:p>
            <a:r>
              <a:rPr lang="en-US" sz="2000" dirty="0"/>
              <a:t>C. </a:t>
            </a:r>
            <a:r>
              <a:rPr lang="en-US" sz="2000" dirty="0" err="1"/>
              <a:t>rừng</a:t>
            </a:r>
            <a:r>
              <a:rPr lang="en-US" sz="2000" dirty="0"/>
              <a:t> </a:t>
            </a:r>
            <a:r>
              <a:rPr lang="en-US" sz="2000" dirty="0" err="1"/>
              <a:t>lá</a:t>
            </a:r>
            <a:r>
              <a:rPr lang="en-US" sz="2000" dirty="0"/>
              <a:t> </a:t>
            </a:r>
            <a:r>
              <a:rPr lang="en-US" sz="2000" dirty="0" err="1"/>
              <a:t>kim</a:t>
            </a:r>
            <a:r>
              <a:rPr lang="en-US" sz="2000" dirty="0"/>
              <a:t> </a:t>
            </a:r>
            <a:r>
              <a:rPr lang="en-US" sz="2000" dirty="0" err="1"/>
              <a:t>và</a:t>
            </a:r>
            <a:r>
              <a:rPr lang="en-US" sz="2000" dirty="0"/>
              <a:t> </a:t>
            </a:r>
            <a:r>
              <a:rPr lang="en-US" sz="2000" dirty="0" err="1"/>
              <a:t>rừng</a:t>
            </a:r>
            <a:r>
              <a:rPr lang="en-US" sz="2000" dirty="0"/>
              <a:t> </a:t>
            </a:r>
            <a:r>
              <a:rPr lang="en-US" sz="2000" dirty="0" err="1"/>
              <a:t>lá</a:t>
            </a:r>
            <a:r>
              <a:rPr lang="en-US" sz="2000" dirty="0"/>
              <a:t> </a:t>
            </a:r>
            <a:r>
              <a:rPr lang="en-US" sz="2000" dirty="0" err="1"/>
              <a:t>rộng</a:t>
            </a:r>
            <a:r>
              <a:rPr lang="en-US" sz="2000" dirty="0" smtClean="0"/>
              <a:t>. </a:t>
            </a:r>
            <a:r>
              <a:rPr lang="en-US" sz="2000" dirty="0"/>
              <a:t>	</a:t>
            </a:r>
            <a:r>
              <a:rPr lang="en-US" sz="2000" dirty="0" smtClean="0"/>
              <a:t>           D</a:t>
            </a:r>
            <a:r>
              <a:rPr lang="en-US" sz="2000" dirty="0"/>
              <a:t>. </a:t>
            </a:r>
            <a:r>
              <a:rPr lang="en-US" sz="2000" dirty="0" err="1"/>
              <a:t>rừng</a:t>
            </a:r>
            <a:r>
              <a:rPr lang="en-US" sz="2000" dirty="0"/>
              <a:t> </a:t>
            </a:r>
            <a:r>
              <a:rPr lang="en-US" sz="2000" dirty="0" err="1"/>
              <a:t>nhiệt</a:t>
            </a:r>
            <a:r>
              <a:rPr lang="en-US" sz="2000" dirty="0"/>
              <a:t> </a:t>
            </a:r>
            <a:r>
              <a:rPr lang="en-US" sz="2000" dirty="0" err="1"/>
              <a:t>đới</a:t>
            </a:r>
            <a:r>
              <a:rPr lang="en-US" sz="2000" dirty="0"/>
              <a:t> </a:t>
            </a:r>
            <a:r>
              <a:rPr lang="en-US" sz="2000" dirty="0" err="1"/>
              <a:t>ẩm</a:t>
            </a:r>
            <a:r>
              <a:rPr lang="en-US" sz="2000" dirty="0"/>
              <a:t> </a:t>
            </a:r>
            <a:r>
              <a:rPr lang="en-US" sz="2000" dirty="0" err="1"/>
              <a:t>lá</a:t>
            </a:r>
            <a:r>
              <a:rPr lang="en-US" sz="2000" dirty="0"/>
              <a:t> </a:t>
            </a:r>
            <a:r>
              <a:rPr lang="en-US" sz="2000" dirty="0" err="1"/>
              <a:t>rộng</a:t>
            </a:r>
            <a:r>
              <a:rPr lang="en-US" sz="2000" dirty="0"/>
              <a:t> </a:t>
            </a:r>
            <a:r>
              <a:rPr lang="en-US" sz="2000" dirty="0" err="1"/>
              <a:t>thường</a:t>
            </a:r>
            <a:r>
              <a:rPr lang="en-US" sz="2000" dirty="0"/>
              <a:t> </a:t>
            </a:r>
            <a:r>
              <a:rPr lang="en-US" sz="2000" dirty="0" err="1"/>
              <a:t>xanh</a:t>
            </a:r>
            <a:r>
              <a:rPr lang="en-US" sz="2000" dirty="0"/>
              <a:t>.</a:t>
            </a:r>
            <a:endParaRPr lang="en-GB" sz="2000" dirty="0"/>
          </a:p>
        </p:txBody>
      </p:sp>
      <p:sp>
        <p:nvSpPr>
          <p:cNvPr id="5137" name="AutoShape 17"/>
          <p:cNvSpPr>
            <a:spLocks noChangeArrowheads="1"/>
          </p:cNvSpPr>
          <p:nvPr/>
        </p:nvSpPr>
        <p:spPr bwMode="auto">
          <a:xfrm>
            <a:off x="3598962" y="4485248"/>
            <a:ext cx="2931644" cy="1324428"/>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pPr algn="ctr"/>
            <a:endParaRPr lang="en-US"/>
          </a:p>
        </p:txBody>
      </p:sp>
      <p:sp>
        <p:nvSpPr>
          <p:cNvPr id="5138" name="Text Box 18"/>
          <p:cNvSpPr txBox="1">
            <a:spLocks noChangeArrowheads="1"/>
          </p:cNvSpPr>
          <p:nvPr/>
        </p:nvSpPr>
        <p:spPr bwMode="auto">
          <a:xfrm>
            <a:off x="3741410" y="4757726"/>
            <a:ext cx="2777151" cy="710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850" tIns="54425" rIns="108850" bIns="54425">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en-US" sz="3900" dirty="0" smtClean="0">
                <a:latin typeface="Times New Roman" pitchFamily="18" charset="0"/>
                <a:cs typeface="Calibri" pitchFamily="34" charset="0"/>
              </a:rPr>
              <a:t>A</a:t>
            </a:r>
            <a:endParaRPr lang="en-US" sz="3600" dirty="0"/>
          </a:p>
        </p:txBody>
      </p:sp>
      <p:sp>
        <p:nvSpPr>
          <p:cNvPr id="5139" name="Text Box 19"/>
          <p:cNvSpPr txBox="1">
            <a:spLocks noChangeArrowheads="1"/>
          </p:cNvSpPr>
          <p:nvPr/>
        </p:nvSpPr>
        <p:spPr bwMode="auto">
          <a:xfrm>
            <a:off x="2416412" y="6130271"/>
            <a:ext cx="963619" cy="38691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lIns="108850" tIns="54425" rIns="108850" bIns="54425">
            <a:spAutoFit/>
            <a:flatTx/>
          </a:bodyPr>
          <a:lstStyle/>
          <a:p>
            <a:pPr algn="l">
              <a:defRPr/>
            </a:pPr>
            <a:r>
              <a:rPr lang="en-US">
                <a:effectLst>
                  <a:outerShdw blurRad="38100" dist="38100" dir="2700000" algn="tl">
                    <a:srgbClr val="FFFFFF"/>
                  </a:outerShdw>
                </a:effectLst>
                <a:latin typeface=".VnArial" pitchFamily="34" charset="0"/>
              </a:rPr>
              <a:t>§¸p ¸n</a:t>
            </a:r>
          </a:p>
        </p:txBody>
      </p:sp>
      <p:grpSp>
        <p:nvGrpSpPr>
          <p:cNvPr id="5170" name="Group 50"/>
          <p:cNvGrpSpPr>
            <a:grpSpLocks/>
          </p:cNvGrpSpPr>
          <p:nvPr/>
        </p:nvGrpSpPr>
        <p:grpSpPr bwMode="auto">
          <a:xfrm>
            <a:off x="10264248" y="5029605"/>
            <a:ext cx="1825134" cy="1294190"/>
            <a:chOff x="4574" y="3342"/>
            <a:chExt cx="960" cy="912"/>
          </a:xfrm>
        </p:grpSpPr>
        <p:sp>
          <p:nvSpPr>
            <p:cNvPr id="5166" name="AutoShape 5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7" name="Text Box 52"/>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1</a:t>
              </a:r>
            </a:p>
          </p:txBody>
        </p:sp>
      </p:grpSp>
      <p:grpSp>
        <p:nvGrpSpPr>
          <p:cNvPr id="5173" name="Group 53"/>
          <p:cNvGrpSpPr>
            <a:grpSpLocks/>
          </p:cNvGrpSpPr>
          <p:nvPr/>
        </p:nvGrpSpPr>
        <p:grpSpPr bwMode="auto">
          <a:xfrm>
            <a:off x="10264248" y="5029605"/>
            <a:ext cx="1825134" cy="1294190"/>
            <a:chOff x="4574" y="3342"/>
            <a:chExt cx="960" cy="912"/>
          </a:xfrm>
        </p:grpSpPr>
        <p:sp>
          <p:nvSpPr>
            <p:cNvPr id="5164" name="AutoShape 5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5" name="Text Box 55"/>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2</a:t>
              </a:r>
            </a:p>
          </p:txBody>
        </p:sp>
      </p:grpSp>
      <p:grpSp>
        <p:nvGrpSpPr>
          <p:cNvPr id="5176" name="Group 56"/>
          <p:cNvGrpSpPr>
            <a:grpSpLocks/>
          </p:cNvGrpSpPr>
          <p:nvPr/>
        </p:nvGrpSpPr>
        <p:grpSpPr bwMode="auto">
          <a:xfrm>
            <a:off x="10264248" y="5029605"/>
            <a:ext cx="1825134" cy="1294190"/>
            <a:chOff x="4574" y="3342"/>
            <a:chExt cx="960" cy="912"/>
          </a:xfrm>
        </p:grpSpPr>
        <p:sp>
          <p:nvSpPr>
            <p:cNvPr id="5162" name="AutoShape 5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3" name="Text Box 58"/>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3</a:t>
              </a:r>
            </a:p>
          </p:txBody>
        </p:sp>
      </p:grpSp>
      <p:grpSp>
        <p:nvGrpSpPr>
          <p:cNvPr id="5179" name="Group 59"/>
          <p:cNvGrpSpPr>
            <a:grpSpLocks/>
          </p:cNvGrpSpPr>
          <p:nvPr/>
        </p:nvGrpSpPr>
        <p:grpSpPr bwMode="auto">
          <a:xfrm>
            <a:off x="10264248" y="5029605"/>
            <a:ext cx="1825134" cy="1294190"/>
            <a:chOff x="4574" y="3342"/>
            <a:chExt cx="960" cy="912"/>
          </a:xfrm>
        </p:grpSpPr>
        <p:sp>
          <p:nvSpPr>
            <p:cNvPr id="5160" name="AutoShape 6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61" name="Text Box 61"/>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4</a:t>
              </a:r>
            </a:p>
          </p:txBody>
        </p:sp>
      </p:grpSp>
      <p:grpSp>
        <p:nvGrpSpPr>
          <p:cNvPr id="5182" name="Group 62"/>
          <p:cNvGrpSpPr>
            <a:grpSpLocks/>
          </p:cNvGrpSpPr>
          <p:nvPr/>
        </p:nvGrpSpPr>
        <p:grpSpPr bwMode="auto">
          <a:xfrm>
            <a:off x="10264248" y="5029605"/>
            <a:ext cx="1825134" cy="1294190"/>
            <a:chOff x="4574" y="3342"/>
            <a:chExt cx="960" cy="912"/>
          </a:xfrm>
        </p:grpSpPr>
        <p:sp>
          <p:nvSpPr>
            <p:cNvPr id="5158" name="AutoShape 6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9" name="Text Box 64"/>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5</a:t>
              </a:r>
            </a:p>
          </p:txBody>
        </p:sp>
      </p:grpSp>
      <p:grpSp>
        <p:nvGrpSpPr>
          <p:cNvPr id="5185" name="Group 65"/>
          <p:cNvGrpSpPr>
            <a:grpSpLocks/>
          </p:cNvGrpSpPr>
          <p:nvPr/>
        </p:nvGrpSpPr>
        <p:grpSpPr bwMode="auto">
          <a:xfrm>
            <a:off x="10264248" y="5029605"/>
            <a:ext cx="1825134" cy="1294190"/>
            <a:chOff x="4574" y="3342"/>
            <a:chExt cx="960" cy="912"/>
          </a:xfrm>
        </p:grpSpPr>
        <p:sp>
          <p:nvSpPr>
            <p:cNvPr id="5156" name="AutoShape 6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7" name="Text Box 67"/>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6</a:t>
              </a:r>
            </a:p>
          </p:txBody>
        </p:sp>
      </p:grpSp>
      <p:grpSp>
        <p:nvGrpSpPr>
          <p:cNvPr id="5188" name="Group 68"/>
          <p:cNvGrpSpPr>
            <a:grpSpLocks/>
          </p:cNvGrpSpPr>
          <p:nvPr/>
        </p:nvGrpSpPr>
        <p:grpSpPr bwMode="auto">
          <a:xfrm>
            <a:off x="10264248" y="5029605"/>
            <a:ext cx="1825134" cy="1294190"/>
            <a:chOff x="4574" y="3342"/>
            <a:chExt cx="960" cy="912"/>
          </a:xfrm>
        </p:grpSpPr>
        <p:sp>
          <p:nvSpPr>
            <p:cNvPr id="5154" name="AutoShape 6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5" name="Text Box 70"/>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7</a:t>
              </a:r>
            </a:p>
          </p:txBody>
        </p:sp>
      </p:grpSp>
      <p:grpSp>
        <p:nvGrpSpPr>
          <p:cNvPr id="5191" name="Group 71"/>
          <p:cNvGrpSpPr>
            <a:grpSpLocks/>
          </p:cNvGrpSpPr>
          <p:nvPr/>
        </p:nvGrpSpPr>
        <p:grpSpPr bwMode="auto">
          <a:xfrm>
            <a:off x="10264248" y="5029605"/>
            <a:ext cx="1825134" cy="1294190"/>
            <a:chOff x="4574" y="3342"/>
            <a:chExt cx="960" cy="912"/>
          </a:xfrm>
        </p:grpSpPr>
        <p:sp>
          <p:nvSpPr>
            <p:cNvPr id="5152" name="AutoShape 7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3" name="Text Box 73"/>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8</a:t>
              </a:r>
            </a:p>
          </p:txBody>
        </p:sp>
      </p:grpSp>
      <p:grpSp>
        <p:nvGrpSpPr>
          <p:cNvPr id="5194" name="Group 74"/>
          <p:cNvGrpSpPr>
            <a:grpSpLocks/>
          </p:cNvGrpSpPr>
          <p:nvPr/>
        </p:nvGrpSpPr>
        <p:grpSpPr bwMode="auto">
          <a:xfrm>
            <a:off x="10264248" y="5029605"/>
            <a:ext cx="1825134" cy="1294190"/>
            <a:chOff x="4574" y="3342"/>
            <a:chExt cx="960" cy="912"/>
          </a:xfrm>
        </p:grpSpPr>
        <p:sp>
          <p:nvSpPr>
            <p:cNvPr id="5150" name="AutoShape 7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51" name="Text Box 76"/>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9</a:t>
              </a:r>
            </a:p>
          </p:txBody>
        </p:sp>
      </p:grpSp>
      <p:grpSp>
        <p:nvGrpSpPr>
          <p:cNvPr id="5197" name="Group 77"/>
          <p:cNvGrpSpPr>
            <a:grpSpLocks/>
          </p:cNvGrpSpPr>
          <p:nvPr/>
        </p:nvGrpSpPr>
        <p:grpSpPr bwMode="auto">
          <a:xfrm>
            <a:off x="10261804" y="5027588"/>
            <a:ext cx="1827578" cy="1296207"/>
            <a:chOff x="4574" y="3342"/>
            <a:chExt cx="960" cy="912"/>
          </a:xfrm>
        </p:grpSpPr>
        <p:sp>
          <p:nvSpPr>
            <p:cNvPr id="5148" name="AutoShape 7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149" name="Text Box 79"/>
            <p:cNvSpPr txBox="1">
              <a:spLocks noChangeArrowheads="1"/>
            </p:cNvSpPr>
            <p:nvPr/>
          </p:nvSpPr>
          <p:spPr bwMode="auto">
            <a:xfrm>
              <a:off x="4828" y="3591"/>
              <a:ext cx="480" cy="58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2400">
                  <a:solidFill>
                    <a:schemeClr val="bg1"/>
                  </a:solidFill>
                  <a:latin typeface=".VnTime" pitchFamily="34" charset="0"/>
                </a:rPr>
                <a:t>HÕt giê</a:t>
              </a:r>
            </a:p>
          </p:txBody>
        </p:sp>
      </p:grpSp>
      <p:sp>
        <p:nvSpPr>
          <p:cNvPr id="5200" name="Text Box 80"/>
          <p:cNvSpPr txBox="1">
            <a:spLocks noChangeArrowheads="1"/>
          </p:cNvSpPr>
          <p:nvPr/>
        </p:nvSpPr>
        <p:spPr bwMode="auto">
          <a:xfrm>
            <a:off x="5690416" y="6025445"/>
            <a:ext cx="840189" cy="55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l" eaLnBrk="1" hangingPunct="1"/>
            <a:r>
              <a:rPr lang="en-US" sz="2900"/>
              <a:t>10s</a:t>
            </a:r>
          </a:p>
        </p:txBody>
      </p:sp>
      <p:sp>
        <p:nvSpPr>
          <p:cNvPr id="5147" name="WordArt 5"/>
          <p:cNvSpPr>
            <a:spLocks noChangeArrowheads="1" noChangeShapeType="1" noTextEdit="1"/>
          </p:cNvSpPr>
          <p:nvPr/>
        </p:nvSpPr>
        <p:spPr bwMode="auto">
          <a:xfrm>
            <a:off x="3963012" y="699509"/>
            <a:ext cx="6907172" cy="610809"/>
          </a:xfrm>
          <a:prstGeom prst="rect">
            <a:avLst/>
          </a:prstGeom>
        </p:spPr>
        <p:txBody>
          <a:bodyPr wrap="none" lIns="130750" tIns="65375" rIns="130750" bIns="65375" fromWordArt="1">
            <a:prstTxWarp prst="textPlain">
              <a:avLst>
                <a:gd name="adj" fmla="val 50000"/>
              </a:avLst>
            </a:prstTxWarp>
          </a:bodyPr>
          <a:lstStyle/>
          <a:p>
            <a:endParaRPr lang="en-GB" sz="4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endParaRPr>
          </a:p>
        </p:txBody>
      </p:sp>
    </p:spTree>
    <p:extLst>
      <p:ext uri="{BB962C8B-B14F-4D97-AF65-F5344CB8AC3E}">
        <p14:creationId xmlns:p14="http://schemas.microsoft.com/office/powerpoint/2010/main" val="550770963"/>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5136"/>
                                        </p:tgtEl>
                                        <p:attrNameLst>
                                          <p:attrName>style.visibility</p:attrName>
                                        </p:attrNameLst>
                                      </p:cBhvr>
                                      <p:to>
                                        <p:strVal val="visible"/>
                                      </p:to>
                                    </p:set>
                                    <p:anim calcmode="discrete" valueType="clr">
                                      <p:cBhvr override="childStyle">
                                        <p:cTn id="7" dur="80"/>
                                        <p:tgtEl>
                                          <p:spTgt spid="513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136"/>
                                        </p:tgtEl>
                                        <p:attrNameLst>
                                          <p:attrName>fillcolor</p:attrName>
                                        </p:attrNameLst>
                                      </p:cBhvr>
                                      <p:tavLst>
                                        <p:tav tm="0">
                                          <p:val>
                                            <p:clrVal>
                                              <a:schemeClr val="accent2"/>
                                            </p:clrVal>
                                          </p:val>
                                        </p:tav>
                                        <p:tav tm="50000">
                                          <p:val>
                                            <p:clrVal>
                                              <a:schemeClr val="hlink"/>
                                            </p:clrVal>
                                          </p:val>
                                        </p:tav>
                                      </p:tavLst>
                                    </p:anim>
                                    <p:set>
                                      <p:cBhvr>
                                        <p:cTn id="9" dur="80"/>
                                        <p:tgtEl>
                                          <p:spTgt spid="51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139"/>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3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FELIZ2.WAV"/>
                                        </p:tgtEl>
                                      </p:cMediaNode>
                                    </p:audio>
                                  </p:subTnLst>
                                </p:cTn>
                              </p:par>
                              <p:par>
                                <p:cTn id="15" presetID="22" presetClass="emph" presetSubtype="0" repeatCount="10000" fill="remove" grpId="1" nodeType="withEffect">
                                  <p:stCondLst>
                                    <p:cond delay="0"/>
                                  </p:stCondLst>
                                  <p:childTnLst>
                                    <p:animClr clrSpc="hsl" dir="cw">
                                      <p:cBhvr override="childStyle">
                                        <p:cTn id="16" dur="500" fill="hold"/>
                                        <p:tgtEl>
                                          <p:spTgt spid="5137"/>
                                        </p:tgtEl>
                                        <p:attrNameLst>
                                          <p:attrName>style.color</p:attrName>
                                        </p:attrNameLst>
                                      </p:cBhvr>
                                      <p:by>
                                        <p:hsl h="-7200000" s="0" l="0"/>
                                      </p:by>
                                    </p:animClr>
                                    <p:animClr clrSpc="hsl" dir="cw">
                                      <p:cBhvr>
                                        <p:cTn id="17" dur="500" fill="hold"/>
                                        <p:tgtEl>
                                          <p:spTgt spid="5137"/>
                                        </p:tgtEl>
                                        <p:attrNameLst>
                                          <p:attrName>fillcolor</p:attrName>
                                        </p:attrNameLst>
                                      </p:cBhvr>
                                      <p:by>
                                        <p:hsl h="-7200000" s="0" l="0"/>
                                      </p:by>
                                    </p:animClr>
                                    <p:animClr clrSpc="hsl" dir="cw">
                                      <p:cBhvr>
                                        <p:cTn id="18" dur="500" fill="hold"/>
                                        <p:tgtEl>
                                          <p:spTgt spid="5137"/>
                                        </p:tgtEl>
                                        <p:attrNameLst>
                                          <p:attrName>stroke.color</p:attrName>
                                        </p:attrNameLst>
                                      </p:cBhvr>
                                      <p:by>
                                        <p:hsl h="-7200000" s="0" l="0"/>
                                      </p:by>
                                    </p:animClr>
                                    <p:set>
                                      <p:cBhvr>
                                        <p:cTn id="19" dur="500" fill="hold"/>
                                        <p:tgtEl>
                                          <p:spTgt spid="5137"/>
                                        </p:tgtEl>
                                        <p:attrNameLst>
                                          <p:attrName>fill.type</p:attrName>
                                        </p:attrNameLst>
                                      </p:cBhvr>
                                      <p:to>
                                        <p:strVal val="solid"/>
                                      </p:to>
                                    </p:set>
                                  </p:childTnLst>
                                </p:cTn>
                              </p:par>
                              <p:par>
                                <p:cTn id="20" presetID="27" presetClass="entr" presetSubtype="0" fill="hold" nodeType="withEffect">
                                  <p:stCondLst>
                                    <p:cond delay="0"/>
                                  </p:stCondLst>
                                  <p:iterate type="lt">
                                    <p:tmPct val="50000"/>
                                  </p:iterate>
                                  <p:childTnLst>
                                    <p:set>
                                      <p:cBhvr>
                                        <p:cTn id="21" dur="1" fill="hold">
                                          <p:stCondLst>
                                            <p:cond delay="0"/>
                                          </p:stCondLst>
                                        </p:cTn>
                                        <p:tgtEl>
                                          <p:spTgt spid="5138"/>
                                        </p:tgtEl>
                                        <p:attrNameLst>
                                          <p:attrName>style.visibility</p:attrName>
                                        </p:attrNameLst>
                                      </p:cBhvr>
                                      <p:to>
                                        <p:strVal val="visible"/>
                                      </p:to>
                                    </p:set>
                                    <p:anim calcmode="discrete" valueType="clr">
                                      <p:cBhvr override="childStyle">
                                        <p:cTn id="22" dur="150"/>
                                        <p:tgtEl>
                                          <p:spTgt spid="5138"/>
                                        </p:tgtEl>
                                        <p:attrNameLst>
                                          <p:attrName>style.color</p:attrName>
                                        </p:attrNameLst>
                                      </p:cBhvr>
                                      <p:tavLst>
                                        <p:tav tm="0">
                                          <p:val>
                                            <p:clrVal>
                                              <a:schemeClr val="accent2"/>
                                            </p:clrVal>
                                          </p:val>
                                        </p:tav>
                                        <p:tav tm="50000">
                                          <p:val>
                                            <p:clrVal>
                                              <a:schemeClr val="hlink"/>
                                            </p:clrVal>
                                          </p:val>
                                        </p:tav>
                                      </p:tavLst>
                                    </p:anim>
                                    <p:anim calcmode="discrete" valueType="clr">
                                      <p:cBhvr>
                                        <p:cTn id="23" dur="150"/>
                                        <p:tgtEl>
                                          <p:spTgt spid="5138"/>
                                        </p:tgtEl>
                                        <p:attrNameLst>
                                          <p:attrName>fillcolor</p:attrName>
                                        </p:attrNameLst>
                                      </p:cBhvr>
                                      <p:tavLst>
                                        <p:tav tm="0">
                                          <p:val>
                                            <p:clrVal>
                                              <a:schemeClr val="accent2"/>
                                            </p:clrVal>
                                          </p:val>
                                        </p:tav>
                                        <p:tav tm="50000">
                                          <p:val>
                                            <p:clrVal>
                                              <a:schemeClr val="hlink"/>
                                            </p:clrVal>
                                          </p:val>
                                        </p:tav>
                                      </p:tavLst>
                                    </p:anim>
                                    <p:set>
                                      <p:cBhvr>
                                        <p:cTn id="24" dur="150"/>
                                        <p:tgtEl>
                                          <p:spTgt spid="5138"/>
                                        </p:tgtEl>
                                        <p:attrNameLst>
                                          <p:attrName>fill.type</p:attrName>
                                        </p:attrNameLst>
                                      </p:cBhvr>
                                      <p:to>
                                        <p:strVal val="solid"/>
                                      </p:to>
                                    </p:set>
                                  </p:childTnLst>
                                </p:cTn>
                              </p:par>
                            </p:childTnLst>
                          </p:cTn>
                        </p:par>
                      </p:childTnLst>
                    </p:cTn>
                  </p:par>
                </p:childTnLst>
              </p:cTn>
              <p:nextCondLst>
                <p:cond evt="onClick" delay="0">
                  <p:tgtEl>
                    <p:spTgt spid="5139"/>
                  </p:tgtEl>
                </p:cond>
              </p:nextCondLst>
            </p:seq>
            <p:seq concurrent="1" nextAc="seek">
              <p:cTn id="25" restart="whenNotActive" fill="hold" evtFilter="cancelBubble" nodeType="interactiveSeq">
                <p:stCondLst>
                  <p:cond evt="onClick" delay="0">
                    <p:tgtEl>
                      <p:spTgt spid="5200"/>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entr" presetSubtype="0" fill="hold" nodeType="clickEffect">
                                  <p:stCondLst>
                                    <p:cond delay="1000"/>
                                  </p:stCondLst>
                                  <p:childTnLst>
                                    <p:set>
                                      <p:cBhvr>
                                        <p:cTn id="29" dur="1" fill="hold">
                                          <p:stCondLst>
                                            <p:cond delay="499"/>
                                          </p:stCondLst>
                                        </p:cTn>
                                        <p:tgtEl>
                                          <p:spTgt spid="517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nodeType="afterGroup">
                            <p:stCondLst>
                              <p:cond delay="1500"/>
                            </p:stCondLst>
                            <p:childTnLst>
                              <p:par>
                                <p:cTn id="31" presetID="1" presetClass="entr" presetSubtype="0" fill="hold" nodeType="afterEffect">
                                  <p:stCondLst>
                                    <p:cond delay="1000"/>
                                  </p:stCondLst>
                                  <p:childTnLst>
                                    <p:set>
                                      <p:cBhvr>
                                        <p:cTn id="32" dur="1" fill="hold">
                                          <p:stCondLst>
                                            <p:cond delay="499"/>
                                          </p:stCondLst>
                                        </p:cTn>
                                        <p:tgtEl>
                                          <p:spTgt spid="517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nodeType="afterGroup">
                            <p:stCondLst>
                              <p:cond delay="3000"/>
                            </p:stCondLst>
                            <p:childTnLst>
                              <p:par>
                                <p:cTn id="34" presetID="1" presetClass="entr" presetSubtype="0" fill="hold" nodeType="afterEffect">
                                  <p:stCondLst>
                                    <p:cond delay="1000"/>
                                  </p:stCondLst>
                                  <p:childTnLst>
                                    <p:set>
                                      <p:cBhvr>
                                        <p:cTn id="35" dur="1" fill="hold">
                                          <p:stCondLst>
                                            <p:cond delay="499"/>
                                          </p:stCondLst>
                                        </p:cTn>
                                        <p:tgtEl>
                                          <p:spTgt spid="517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nodeType="afterGroup">
                            <p:stCondLst>
                              <p:cond delay="4500"/>
                            </p:stCondLst>
                            <p:childTnLst>
                              <p:par>
                                <p:cTn id="37" presetID="1" presetClass="entr" presetSubtype="0" fill="hold" nodeType="afterEffect">
                                  <p:stCondLst>
                                    <p:cond delay="1000"/>
                                  </p:stCondLst>
                                  <p:childTnLst>
                                    <p:set>
                                      <p:cBhvr>
                                        <p:cTn id="38" dur="1" fill="hold">
                                          <p:stCondLst>
                                            <p:cond delay="499"/>
                                          </p:stCondLst>
                                        </p:cTn>
                                        <p:tgtEl>
                                          <p:spTgt spid="517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nodeType="afterGroup">
                            <p:stCondLst>
                              <p:cond delay="6000"/>
                            </p:stCondLst>
                            <p:childTnLst>
                              <p:par>
                                <p:cTn id="40" presetID="1" presetClass="entr" presetSubtype="0" fill="hold" nodeType="afterEffect">
                                  <p:stCondLst>
                                    <p:cond delay="1000"/>
                                  </p:stCondLst>
                                  <p:childTnLst>
                                    <p:set>
                                      <p:cBhvr>
                                        <p:cTn id="41" dur="1" fill="hold">
                                          <p:stCondLst>
                                            <p:cond delay="499"/>
                                          </p:stCondLst>
                                        </p:cTn>
                                        <p:tgtEl>
                                          <p:spTgt spid="518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nodeType="afterGroup">
                            <p:stCondLst>
                              <p:cond delay="7500"/>
                            </p:stCondLst>
                            <p:childTnLst>
                              <p:par>
                                <p:cTn id="43" presetID="1" presetClass="entr" presetSubtype="0" fill="hold" nodeType="afterEffect">
                                  <p:stCondLst>
                                    <p:cond delay="1000"/>
                                  </p:stCondLst>
                                  <p:childTnLst>
                                    <p:set>
                                      <p:cBhvr>
                                        <p:cTn id="44" dur="1" fill="hold">
                                          <p:stCondLst>
                                            <p:cond delay="499"/>
                                          </p:stCondLst>
                                        </p:cTn>
                                        <p:tgtEl>
                                          <p:spTgt spid="5185"/>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nodeType="afterGroup">
                            <p:stCondLst>
                              <p:cond delay="9000"/>
                            </p:stCondLst>
                            <p:childTnLst>
                              <p:par>
                                <p:cTn id="46" presetID="1" presetClass="entr" presetSubtype="0" fill="hold" nodeType="afterEffect">
                                  <p:stCondLst>
                                    <p:cond delay="1000"/>
                                  </p:stCondLst>
                                  <p:childTnLst>
                                    <p:set>
                                      <p:cBhvr>
                                        <p:cTn id="47" dur="1" fill="hold">
                                          <p:stCondLst>
                                            <p:cond delay="499"/>
                                          </p:stCondLst>
                                        </p:cTn>
                                        <p:tgtEl>
                                          <p:spTgt spid="5188"/>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nodeType="afterGroup">
                            <p:stCondLst>
                              <p:cond delay="10500"/>
                            </p:stCondLst>
                            <p:childTnLst>
                              <p:par>
                                <p:cTn id="49" presetID="1" presetClass="entr" presetSubtype="0" fill="hold" nodeType="afterEffect">
                                  <p:stCondLst>
                                    <p:cond delay="1000"/>
                                  </p:stCondLst>
                                  <p:childTnLst>
                                    <p:set>
                                      <p:cBhvr>
                                        <p:cTn id="50" dur="1" fill="hold">
                                          <p:stCondLst>
                                            <p:cond delay="499"/>
                                          </p:stCondLst>
                                        </p:cTn>
                                        <p:tgtEl>
                                          <p:spTgt spid="519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nodeType="afterGroup">
                            <p:stCondLst>
                              <p:cond delay="12000"/>
                            </p:stCondLst>
                            <p:childTnLst>
                              <p:par>
                                <p:cTn id="52" presetID="1" presetClass="entr" presetSubtype="0" fill="hold" nodeType="afterEffect">
                                  <p:stCondLst>
                                    <p:cond delay="1000"/>
                                  </p:stCondLst>
                                  <p:childTnLst>
                                    <p:set>
                                      <p:cBhvr>
                                        <p:cTn id="53" dur="1" fill="hold">
                                          <p:stCondLst>
                                            <p:cond delay="499"/>
                                          </p:stCondLst>
                                        </p:cTn>
                                        <p:tgtEl>
                                          <p:spTgt spid="519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nodeType="afterGroup">
                            <p:stCondLst>
                              <p:cond delay="13500"/>
                            </p:stCondLst>
                            <p:childTnLst>
                              <p:par>
                                <p:cTn id="55" presetID="1" presetClass="entr" presetSubtype="0" fill="hold" nodeType="afterEffect">
                                  <p:stCondLst>
                                    <p:cond delay="1000"/>
                                  </p:stCondLst>
                                  <p:childTnLst>
                                    <p:set>
                                      <p:cBhvr>
                                        <p:cTn id="56" dur="1" fill="hold">
                                          <p:stCondLst>
                                            <p:cond delay="499"/>
                                          </p:stCondLst>
                                        </p:cTn>
                                        <p:tgtEl>
                                          <p:spTgt spid="5197"/>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5200"/>
                  </p:tgtEl>
                </p:cond>
              </p:nextCondLst>
            </p:seq>
          </p:childTnLst>
        </p:cTn>
      </p:par>
    </p:tnLst>
    <p:bldLst>
      <p:bldP spid="5137" grpId="0" animBg="1"/>
      <p:bldP spid="5137"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2"/>
          <p:cNvSpPr>
            <a:spLocks noChangeArrowheads="1"/>
          </p:cNvSpPr>
          <p:nvPr/>
        </p:nvSpPr>
        <p:spPr bwMode="auto">
          <a:xfrm>
            <a:off x="405586" y="227795"/>
            <a:ext cx="11380829" cy="6388301"/>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vi-VN" b="0"/>
          </a:p>
        </p:txBody>
      </p:sp>
      <p:pic>
        <p:nvPicPr>
          <p:cNvPr id="6147"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8015" y="318508"/>
            <a:ext cx="1930196" cy="128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6895" y="1447398"/>
            <a:ext cx="11278211" cy="7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WordArt 5"/>
          <p:cNvSpPr>
            <a:spLocks noChangeArrowheads="1" noChangeShapeType="1" noTextEdit="1"/>
          </p:cNvSpPr>
          <p:nvPr/>
        </p:nvSpPr>
        <p:spPr bwMode="auto">
          <a:xfrm>
            <a:off x="3760219" y="548318"/>
            <a:ext cx="6907170" cy="608794"/>
          </a:xfrm>
          <a:prstGeom prst="rect">
            <a:avLst/>
          </a:prstGeom>
        </p:spPr>
        <p:txBody>
          <a:bodyPr wrap="none" lIns="130750" tIns="65375" rIns="130750" bIns="65375" fromWordArt="1">
            <a:prstTxWarp prst="textPlain">
              <a:avLst>
                <a:gd name="adj" fmla="val 50000"/>
              </a:avLst>
            </a:prstTxWarp>
          </a:bodyPr>
          <a:lstStyle/>
          <a:p>
            <a:r>
              <a:rPr lang="en-GB" sz="4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Rung chuông vàng</a:t>
            </a:r>
          </a:p>
        </p:txBody>
      </p:sp>
      <p:sp>
        <p:nvSpPr>
          <p:cNvPr id="6151" name="AutoShape 9"/>
          <p:cNvSpPr>
            <a:spLocks noChangeArrowheads="1"/>
          </p:cNvSpPr>
          <p:nvPr/>
        </p:nvSpPr>
        <p:spPr bwMode="auto">
          <a:xfrm>
            <a:off x="5079594" y="1604636"/>
            <a:ext cx="2235606" cy="43946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6152" name="AutoShape 10"/>
          <p:cNvSpPr>
            <a:spLocks noChangeArrowheads="1"/>
          </p:cNvSpPr>
          <p:nvPr/>
        </p:nvSpPr>
        <p:spPr bwMode="auto">
          <a:xfrm>
            <a:off x="5177325" y="1655033"/>
            <a:ext cx="2049917" cy="342698"/>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6153" name="Text Box 11"/>
          <p:cNvSpPr txBox="1">
            <a:spLocks noChangeArrowheads="1"/>
          </p:cNvSpPr>
          <p:nvPr/>
        </p:nvSpPr>
        <p:spPr bwMode="auto">
          <a:xfrm>
            <a:off x="5126015" y="1638905"/>
            <a:ext cx="2150092" cy="38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b="0" dirty="0" err="1" smtClean="0">
                <a:latin typeface=".VnBlack" pitchFamily="34" charset="0"/>
              </a:rPr>
              <a:t>Câu</a:t>
            </a:r>
            <a:r>
              <a:rPr lang="en-US" b="0" dirty="0" smtClean="0">
                <a:latin typeface=".VnBlack" pitchFamily="34" charset="0"/>
              </a:rPr>
              <a:t> </a:t>
            </a:r>
            <a:r>
              <a:rPr lang="en-US" b="0" dirty="0" err="1" smtClean="0">
                <a:latin typeface=".VnBlack" pitchFamily="34" charset="0"/>
              </a:rPr>
              <a:t>hỏi</a:t>
            </a:r>
            <a:r>
              <a:rPr lang="en-US" b="0" dirty="0" smtClean="0">
                <a:latin typeface=".VnBlack" pitchFamily="34" charset="0"/>
              </a:rPr>
              <a:t> 8</a:t>
            </a:r>
            <a:endParaRPr lang="en-US" b="0" dirty="0">
              <a:latin typeface=".VnBlack" pitchFamily="34" charset="0"/>
            </a:endParaRPr>
          </a:p>
        </p:txBody>
      </p:sp>
      <p:pic>
        <p:nvPicPr>
          <p:cNvPr id="6154" name="Picture 12" descr="star_tip_md_wh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0008" y="838603"/>
            <a:ext cx="710997" cy="53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5" name="Picture 15" descr="people008"/>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1116583" y="5283604"/>
            <a:ext cx="1297384"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60" name="Text Box 16"/>
          <p:cNvSpPr txBox="1">
            <a:spLocks noChangeArrowheads="1"/>
          </p:cNvSpPr>
          <p:nvPr/>
        </p:nvSpPr>
        <p:spPr bwMode="auto">
          <a:xfrm>
            <a:off x="491101" y="2209397"/>
            <a:ext cx="11278211" cy="2079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ctr"/>
            <a:r>
              <a:rPr lang="en-US" sz="3600" dirty="0" err="1">
                <a:solidFill>
                  <a:srgbClr val="FF0000"/>
                </a:solidFill>
              </a:rPr>
              <a:t>Cảnh</a:t>
            </a:r>
            <a:r>
              <a:rPr lang="en-US" sz="3600" dirty="0">
                <a:solidFill>
                  <a:srgbClr val="FF0000"/>
                </a:solidFill>
              </a:rPr>
              <a:t> </a:t>
            </a:r>
            <a:r>
              <a:rPr lang="en-US" sz="3600" dirty="0" err="1">
                <a:solidFill>
                  <a:srgbClr val="FF0000"/>
                </a:solidFill>
              </a:rPr>
              <a:t>quan</a:t>
            </a:r>
            <a:r>
              <a:rPr lang="en-US" sz="3600" dirty="0">
                <a:solidFill>
                  <a:srgbClr val="FF0000"/>
                </a:solidFill>
              </a:rPr>
              <a:t> </a:t>
            </a:r>
            <a:r>
              <a:rPr lang="en-US" sz="3600" dirty="0" err="1">
                <a:solidFill>
                  <a:srgbClr val="FF0000"/>
                </a:solidFill>
              </a:rPr>
              <a:t>chủ</a:t>
            </a:r>
            <a:r>
              <a:rPr lang="en-US" sz="3600" dirty="0">
                <a:solidFill>
                  <a:srgbClr val="FF0000"/>
                </a:solidFill>
              </a:rPr>
              <a:t> </a:t>
            </a:r>
            <a:r>
              <a:rPr lang="en-US" sz="3600" dirty="0" err="1">
                <a:solidFill>
                  <a:srgbClr val="FF0000"/>
                </a:solidFill>
              </a:rPr>
              <a:t>yếu</a:t>
            </a:r>
            <a:r>
              <a:rPr lang="en-US" sz="3600" dirty="0">
                <a:solidFill>
                  <a:srgbClr val="FF0000"/>
                </a:solidFill>
              </a:rPr>
              <a:t> </a:t>
            </a:r>
            <a:r>
              <a:rPr lang="en-US" sz="3600" dirty="0" err="1">
                <a:solidFill>
                  <a:srgbClr val="FF0000"/>
                </a:solidFill>
              </a:rPr>
              <a:t>của</a:t>
            </a:r>
            <a:r>
              <a:rPr lang="en-US" sz="3600" dirty="0">
                <a:solidFill>
                  <a:srgbClr val="FF0000"/>
                </a:solidFill>
              </a:rPr>
              <a:t> </a:t>
            </a:r>
            <a:r>
              <a:rPr lang="en-US" sz="3600" dirty="0" err="1">
                <a:solidFill>
                  <a:srgbClr val="FF0000"/>
                </a:solidFill>
              </a:rPr>
              <a:t>Trung</a:t>
            </a:r>
            <a:r>
              <a:rPr lang="en-US" sz="3600" dirty="0">
                <a:solidFill>
                  <a:srgbClr val="FF0000"/>
                </a:solidFill>
              </a:rPr>
              <a:t> Á </a:t>
            </a:r>
            <a:r>
              <a:rPr lang="en-US" sz="3600" dirty="0" err="1" smtClean="0">
                <a:solidFill>
                  <a:srgbClr val="FF0000"/>
                </a:solidFill>
              </a:rPr>
              <a:t>là</a:t>
            </a:r>
            <a:endParaRPr lang="en-US" sz="3600" dirty="0" smtClean="0">
              <a:solidFill>
                <a:srgbClr val="FF0000"/>
              </a:solidFill>
            </a:endParaRPr>
          </a:p>
          <a:p>
            <a:endParaRPr lang="en-GB" sz="3200" dirty="0"/>
          </a:p>
          <a:p>
            <a:r>
              <a:rPr lang="en-US" sz="2800" dirty="0"/>
              <a:t>A. </a:t>
            </a:r>
            <a:r>
              <a:rPr lang="en-US" sz="2800" dirty="0" err="1"/>
              <a:t>rừng</a:t>
            </a:r>
            <a:r>
              <a:rPr lang="en-US" sz="2800" dirty="0"/>
              <a:t> </a:t>
            </a:r>
            <a:r>
              <a:rPr lang="en-US" sz="2800" dirty="0" err="1"/>
              <a:t>nhiệt</a:t>
            </a:r>
            <a:r>
              <a:rPr lang="en-US" sz="2800" dirty="0"/>
              <a:t> </a:t>
            </a:r>
            <a:r>
              <a:rPr lang="en-US" sz="2800" dirty="0" err="1"/>
              <a:t>đới</a:t>
            </a:r>
            <a:r>
              <a:rPr lang="en-US" sz="2800" dirty="0"/>
              <a:t> </a:t>
            </a:r>
            <a:r>
              <a:rPr lang="en-US" sz="2800" dirty="0" err="1"/>
              <a:t>ẩm</a:t>
            </a:r>
            <a:r>
              <a:rPr lang="en-US" sz="2800" dirty="0"/>
              <a:t>. 	</a:t>
            </a:r>
            <a:r>
              <a:rPr lang="en-US" sz="2800" dirty="0" smtClean="0"/>
              <a:t>B</a:t>
            </a:r>
            <a:r>
              <a:rPr lang="en-US" sz="2800" dirty="0"/>
              <a:t>. </a:t>
            </a:r>
            <a:r>
              <a:rPr lang="en-US" sz="2800" dirty="0" err="1"/>
              <a:t>hoang</a:t>
            </a:r>
            <a:r>
              <a:rPr lang="en-US" sz="2800" dirty="0"/>
              <a:t> </a:t>
            </a:r>
            <a:r>
              <a:rPr lang="en-US" sz="2800" dirty="0" err="1"/>
              <a:t>mạc</a:t>
            </a:r>
            <a:r>
              <a:rPr lang="en-US" sz="2800" dirty="0"/>
              <a:t> </a:t>
            </a:r>
            <a:r>
              <a:rPr lang="en-US" sz="2800" dirty="0" err="1"/>
              <a:t>và</a:t>
            </a:r>
            <a:r>
              <a:rPr lang="en-US" sz="2800" dirty="0"/>
              <a:t> </a:t>
            </a:r>
            <a:r>
              <a:rPr lang="en-US" sz="2800" dirty="0" err="1"/>
              <a:t>bán</a:t>
            </a:r>
            <a:r>
              <a:rPr lang="en-US" sz="2800" dirty="0"/>
              <a:t> </a:t>
            </a:r>
            <a:r>
              <a:rPr lang="en-US" sz="2800" dirty="0" err="1"/>
              <a:t>hoang</a:t>
            </a:r>
            <a:r>
              <a:rPr lang="en-US" sz="2800" dirty="0"/>
              <a:t> </a:t>
            </a:r>
            <a:r>
              <a:rPr lang="en-US" sz="2800" dirty="0" err="1"/>
              <a:t>mạc</a:t>
            </a:r>
            <a:r>
              <a:rPr lang="en-US" sz="2800" dirty="0"/>
              <a:t>.</a:t>
            </a:r>
            <a:endParaRPr lang="en-GB" sz="2800" dirty="0"/>
          </a:p>
          <a:p>
            <a:r>
              <a:rPr lang="en-US" sz="2800" dirty="0"/>
              <a:t>C. </a:t>
            </a:r>
            <a:r>
              <a:rPr lang="en-US" sz="2800" dirty="0" err="1"/>
              <a:t>rừng</a:t>
            </a:r>
            <a:r>
              <a:rPr lang="en-US" sz="2800" dirty="0"/>
              <a:t> </a:t>
            </a:r>
            <a:r>
              <a:rPr lang="en-US" sz="2800" dirty="0" err="1"/>
              <a:t>lá</a:t>
            </a:r>
            <a:r>
              <a:rPr lang="en-US" sz="2800" dirty="0"/>
              <a:t> </a:t>
            </a:r>
            <a:r>
              <a:rPr lang="en-US" sz="2800" dirty="0" err="1"/>
              <a:t>kim</a:t>
            </a:r>
            <a:r>
              <a:rPr lang="en-US" sz="2800" dirty="0"/>
              <a:t>. 	 		</a:t>
            </a:r>
            <a:r>
              <a:rPr lang="en-US" sz="2800" dirty="0" smtClean="0"/>
              <a:t>D</a:t>
            </a:r>
            <a:r>
              <a:rPr lang="en-US" sz="2800" dirty="0"/>
              <a:t>. </a:t>
            </a:r>
            <a:r>
              <a:rPr lang="en-US" sz="2800" dirty="0" err="1"/>
              <a:t>xavan</a:t>
            </a:r>
            <a:r>
              <a:rPr lang="en-US" sz="2800" dirty="0"/>
              <a:t> </a:t>
            </a:r>
            <a:r>
              <a:rPr lang="en-US" sz="2800" dirty="0" err="1"/>
              <a:t>và</a:t>
            </a:r>
            <a:r>
              <a:rPr lang="en-US" sz="2800" dirty="0"/>
              <a:t> </a:t>
            </a:r>
            <a:r>
              <a:rPr lang="en-US" sz="2800" dirty="0" err="1"/>
              <a:t>cây</a:t>
            </a:r>
            <a:r>
              <a:rPr lang="en-US" sz="2800" dirty="0"/>
              <a:t> </a:t>
            </a:r>
            <a:r>
              <a:rPr lang="en-US" sz="2800" dirty="0" err="1"/>
              <a:t>bụi</a:t>
            </a:r>
            <a:r>
              <a:rPr lang="en-US" sz="2800" dirty="0"/>
              <a:t>.</a:t>
            </a:r>
            <a:endParaRPr lang="en-GB" sz="2800" dirty="0"/>
          </a:p>
        </p:txBody>
      </p:sp>
      <p:sp>
        <p:nvSpPr>
          <p:cNvPr id="6161" name="AutoShape 17"/>
          <p:cNvSpPr>
            <a:spLocks noChangeArrowheads="1"/>
          </p:cNvSpPr>
          <p:nvPr/>
        </p:nvSpPr>
        <p:spPr bwMode="auto">
          <a:xfrm>
            <a:off x="5079594" y="4845952"/>
            <a:ext cx="2438421" cy="875303"/>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6162" name="Text Box 18"/>
          <p:cNvSpPr txBox="1">
            <a:spLocks noChangeArrowheads="1"/>
          </p:cNvSpPr>
          <p:nvPr/>
        </p:nvSpPr>
        <p:spPr bwMode="auto">
          <a:xfrm>
            <a:off x="5177325" y="4891427"/>
            <a:ext cx="2493394" cy="800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850" tIns="54425" rIns="108850" bIns="54425">
            <a:spAutoFit/>
          </a:bodyPr>
          <a:lstStyle>
            <a:lvl1pPr indent="4572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lnSpc>
                <a:spcPct val="115000"/>
              </a:lnSpc>
            </a:pPr>
            <a:r>
              <a:rPr lang="en-US" sz="3900" dirty="0">
                <a:solidFill>
                  <a:srgbClr val="000000"/>
                </a:solidFill>
                <a:latin typeface="Times New Roman" pitchFamily="18" charset="0"/>
                <a:cs typeface="Calibri" pitchFamily="34" charset="0"/>
              </a:rPr>
              <a:t>B</a:t>
            </a:r>
            <a:endParaRPr lang="vi-VN" sz="3900" dirty="0">
              <a:solidFill>
                <a:srgbClr val="000000"/>
              </a:solidFill>
              <a:latin typeface="Times New Roman" pitchFamily="18" charset="0"/>
              <a:cs typeface="Calibri" pitchFamily="34" charset="0"/>
            </a:endParaRPr>
          </a:p>
        </p:txBody>
      </p:sp>
      <p:sp>
        <p:nvSpPr>
          <p:cNvPr id="6163" name="Text Box 19"/>
          <p:cNvSpPr txBox="1">
            <a:spLocks noChangeArrowheads="1"/>
          </p:cNvSpPr>
          <p:nvPr/>
        </p:nvSpPr>
        <p:spPr bwMode="auto">
          <a:xfrm>
            <a:off x="2416412" y="6130271"/>
            <a:ext cx="963619" cy="38691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lIns="108850" tIns="54425" rIns="108850" bIns="54425">
            <a:spAutoFit/>
            <a:flatTx/>
          </a:bodyPr>
          <a:lstStyle/>
          <a:p>
            <a:pPr algn="l">
              <a:defRPr/>
            </a:pPr>
            <a:r>
              <a:rPr lang="en-US">
                <a:effectLst>
                  <a:outerShdw blurRad="38100" dist="38100" dir="2700000" algn="tl">
                    <a:srgbClr val="FFFFFF"/>
                  </a:outerShdw>
                </a:effectLst>
                <a:latin typeface=".VnArial" pitchFamily="34" charset="0"/>
              </a:rPr>
              <a:t>§¸p ¸n</a:t>
            </a:r>
          </a:p>
        </p:txBody>
      </p:sp>
      <p:grpSp>
        <p:nvGrpSpPr>
          <p:cNvPr id="6254" name="Group 110"/>
          <p:cNvGrpSpPr>
            <a:grpSpLocks/>
          </p:cNvGrpSpPr>
          <p:nvPr/>
        </p:nvGrpSpPr>
        <p:grpSpPr bwMode="auto">
          <a:xfrm>
            <a:off x="10467040" y="5180794"/>
            <a:ext cx="1827578" cy="1296207"/>
            <a:chOff x="4574" y="3342"/>
            <a:chExt cx="960" cy="912"/>
          </a:xfrm>
        </p:grpSpPr>
        <p:sp>
          <p:nvSpPr>
            <p:cNvPr id="6189" name="AutoShape 11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90" name="Text Box 112"/>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1</a:t>
              </a:r>
            </a:p>
          </p:txBody>
        </p:sp>
      </p:grpSp>
      <p:grpSp>
        <p:nvGrpSpPr>
          <p:cNvPr id="6257" name="Group 113"/>
          <p:cNvGrpSpPr>
            <a:grpSpLocks/>
          </p:cNvGrpSpPr>
          <p:nvPr/>
        </p:nvGrpSpPr>
        <p:grpSpPr bwMode="auto">
          <a:xfrm>
            <a:off x="10467040" y="5180794"/>
            <a:ext cx="1827578" cy="1296207"/>
            <a:chOff x="4574" y="3342"/>
            <a:chExt cx="960" cy="912"/>
          </a:xfrm>
        </p:grpSpPr>
        <p:sp>
          <p:nvSpPr>
            <p:cNvPr id="6187" name="AutoShape 11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8" name="Text Box 115"/>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2</a:t>
              </a:r>
            </a:p>
          </p:txBody>
        </p:sp>
      </p:grpSp>
      <p:grpSp>
        <p:nvGrpSpPr>
          <p:cNvPr id="6260" name="Group 116"/>
          <p:cNvGrpSpPr>
            <a:grpSpLocks/>
          </p:cNvGrpSpPr>
          <p:nvPr/>
        </p:nvGrpSpPr>
        <p:grpSpPr bwMode="auto">
          <a:xfrm>
            <a:off x="10467040" y="5180794"/>
            <a:ext cx="1827578" cy="1296207"/>
            <a:chOff x="4574" y="3342"/>
            <a:chExt cx="960" cy="912"/>
          </a:xfrm>
        </p:grpSpPr>
        <p:sp>
          <p:nvSpPr>
            <p:cNvPr id="6185" name="AutoShape 11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6" name="Text Box 118"/>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3</a:t>
              </a:r>
            </a:p>
          </p:txBody>
        </p:sp>
      </p:grpSp>
      <p:grpSp>
        <p:nvGrpSpPr>
          <p:cNvPr id="6263" name="Group 119"/>
          <p:cNvGrpSpPr>
            <a:grpSpLocks/>
          </p:cNvGrpSpPr>
          <p:nvPr/>
        </p:nvGrpSpPr>
        <p:grpSpPr bwMode="auto">
          <a:xfrm>
            <a:off x="10467040" y="5180794"/>
            <a:ext cx="1827578" cy="1296207"/>
            <a:chOff x="4574" y="3342"/>
            <a:chExt cx="960" cy="912"/>
          </a:xfrm>
        </p:grpSpPr>
        <p:sp>
          <p:nvSpPr>
            <p:cNvPr id="6183" name="AutoShape 1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4" name="Text Box 121"/>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4</a:t>
              </a:r>
            </a:p>
          </p:txBody>
        </p:sp>
      </p:grpSp>
      <p:grpSp>
        <p:nvGrpSpPr>
          <p:cNvPr id="6266" name="Group 122"/>
          <p:cNvGrpSpPr>
            <a:grpSpLocks/>
          </p:cNvGrpSpPr>
          <p:nvPr/>
        </p:nvGrpSpPr>
        <p:grpSpPr bwMode="auto">
          <a:xfrm>
            <a:off x="10467040" y="5180794"/>
            <a:ext cx="1827578" cy="1296207"/>
            <a:chOff x="4574" y="3342"/>
            <a:chExt cx="960" cy="912"/>
          </a:xfrm>
        </p:grpSpPr>
        <p:sp>
          <p:nvSpPr>
            <p:cNvPr id="6181" name="AutoShape 1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2" name="Text Box 124"/>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5</a:t>
              </a:r>
            </a:p>
          </p:txBody>
        </p:sp>
      </p:grpSp>
      <p:grpSp>
        <p:nvGrpSpPr>
          <p:cNvPr id="6269" name="Group 125"/>
          <p:cNvGrpSpPr>
            <a:grpSpLocks/>
          </p:cNvGrpSpPr>
          <p:nvPr/>
        </p:nvGrpSpPr>
        <p:grpSpPr bwMode="auto">
          <a:xfrm>
            <a:off x="10467040" y="5180794"/>
            <a:ext cx="1827578" cy="1296207"/>
            <a:chOff x="4574" y="3342"/>
            <a:chExt cx="960" cy="912"/>
          </a:xfrm>
        </p:grpSpPr>
        <p:sp>
          <p:nvSpPr>
            <p:cNvPr id="6179" name="AutoShape 1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80" name="Text Box 127"/>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6</a:t>
              </a:r>
            </a:p>
          </p:txBody>
        </p:sp>
      </p:grpSp>
      <p:grpSp>
        <p:nvGrpSpPr>
          <p:cNvPr id="6272" name="Group 128"/>
          <p:cNvGrpSpPr>
            <a:grpSpLocks/>
          </p:cNvGrpSpPr>
          <p:nvPr/>
        </p:nvGrpSpPr>
        <p:grpSpPr bwMode="auto">
          <a:xfrm>
            <a:off x="10467040" y="5180794"/>
            <a:ext cx="1827578" cy="1296207"/>
            <a:chOff x="4574" y="3342"/>
            <a:chExt cx="960" cy="912"/>
          </a:xfrm>
        </p:grpSpPr>
        <p:sp>
          <p:nvSpPr>
            <p:cNvPr id="6177" name="AutoShape 1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8" name="Text Box 130"/>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7</a:t>
              </a:r>
            </a:p>
          </p:txBody>
        </p:sp>
      </p:grpSp>
      <p:grpSp>
        <p:nvGrpSpPr>
          <p:cNvPr id="6275" name="Group 131"/>
          <p:cNvGrpSpPr>
            <a:grpSpLocks/>
          </p:cNvGrpSpPr>
          <p:nvPr/>
        </p:nvGrpSpPr>
        <p:grpSpPr bwMode="auto">
          <a:xfrm>
            <a:off x="10467040" y="5180794"/>
            <a:ext cx="1827578" cy="1296207"/>
            <a:chOff x="4574" y="3342"/>
            <a:chExt cx="960" cy="912"/>
          </a:xfrm>
        </p:grpSpPr>
        <p:sp>
          <p:nvSpPr>
            <p:cNvPr id="6175" name="AutoShape 1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6" name="Text Box 133"/>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8</a:t>
              </a:r>
            </a:p>
          </p:txBody>
        </p:sp>
      </p:grpSp>
      <p:grpSp>
        <p:nvGrpSpPr>
          <p:cNvPr id="6278" name="Group 134"/>
          <p:cNvGrpSpPr>
            <a:grpSpLocks/>
          </p:cNvGrpSpPr>
          <p:nvPr/>
        </p:nvGrpSpPr>
        <p:grpSpPr bwMode="auto">
          <a:xfrm>
            <a:off x="10467040" y="5180794"/>
            <a:ext cx="1827578" cy="1296207"/>
            <a:chOff x="4574" y="3342"/>
            <a:chExt cx="960" cy="912"/>
          </a:xfrm>
        </p:grpSpPr>
        <p:sp>
          <p:nvSpPr>
            <p:cNvPr id="6173" name="AutoShape 1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4" name="Text Box 136"/>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9</a:t>
              </a:r>
            </a:p>
          </p:txBody>
        </p:sp>
      </p:grpSp>
      <p:grpSp>
        <p:nvGrpSpPr>
          <p:cNvPr id="6281" name="Group 137"/>
          <p:cNvGrpSpPr>
            <a:grpSpLocks/>
          </p:cNvGrpSpPr>
          <p:nvPr/>
        </p:nvGrpSpPr>
        <p:grpSpPr bwMode="auto">
          <a:xfrm>
            <a:off x="10464598" y="5180795"/>
            <a:ext cx="1830021" cy="1294190"/>
            <a:chOff x="4574" y="3342"/>
            <a:chExt cx="960" cy="912"/>
          </a:xfrm>
        </p:grpSpPr>
        <p:sp>
          <p:nvSpPr>
            <p:cNvPr id="6171" name="AutoShape 1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72" name="Text Box 139"/>
            <p:cNvSpPr txBox="1">
              <a:spLocks noChangeArrowheads="1"/>
            </p:cNvSpPr>
            <p:nvPr/>
          </p:nvSpPr>
          <p:spPr bwMode="auto">
            <a:xfrm>
              <a:off x="4828" y="3591"/>
              <a:ext cx="480" cy="586"/>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2400">
                  <a:solidFill>
                    <a:schemeClr val="bg1"/>
                  </a:solidFill>
                  <a:latin typeface=".VnTime" pitchFamily="34" charset="0"/>
                </a:rPr>
                <a:t>HÕt giê</a:t>
              </a:r>
            </a:p>
          </p:txBody>
        </p:sp>
      </p:grpSp>
      <p:sp>
        <p:nvSpPr>
          <p:cNvPr id="6284" name="Text Box 140"/>
          <p:cNvSpPr txBox="1">
            <a:spLocks noChangeArrowheads="1"/>
          </p:cNvSpPr>
          <p:nvPr/>
        </p:nvSpPr>
        <p:spPr bwMode="auto">
          <a:xfrm>
            <a:off x="5690416" y="6025445"/>
            <a:ext cx="840189" cy="55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l" eaLnBrk="1" hangingPunct="1"/>
            <a:r>
              <a:rPr lang="en-US" sz="2900"/>
              <a:t>10s</a:t>
            </a:r>
          </a:p>
        </p:txBody>
      </p:sp>
    </p:spTree>
    <p:extLst>
      <p:ext uri="{BB962C8B-B14F-4D97-AF65-F5344CB8AC3E}">
        <p14:creationId xmlns:p14="http://schemas.microsoft.com/office/powerpoint/2010/main" val="2105612821"/>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6160"/>
                                        </p:tgtEl>
                                        <p:attrNameLst>
                                          <p:attrName>style.visibility</p:attrName>
                                        </p:attrNameLst>
                                      </p:cBhvr>
                                      <p:to>
                                        <p:strVal val="visible"/>
                                      </p:to>
                                    </p:set>
                                    <p:anim calcmode="discrete" valueType="clr">
                                      <p:cBhvr override="childStyle">
                                        <p:cTn id="7" dur="80"/>
                                        <p:tgtEl>
                                          <p:spTgt spid="616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160"/>
                                        </p:tgtEl>
                                        <p:attrNameLst>
                                          <p:attrName>fillcolor</p:attrName>
                                        </p:attrNameLst>
                                      </p:cBhvr>
                                      <p:tavLst>
                                        <p:tav tm="0">
                                          <p:val>
                                            <p:clrVal>
                                              <a:schemeClr val="accent2"/>
                                            </p:clrVal>
                                          </p:val>
                                        </p:tav>
                                        <p:tav tm="50000">
                                          <p:val>
                                            <p:clrVal>
                                              <a:schemeClr val="hlink"/>
                                            </p:clrVal>
                                          </p:val>
                                        </p:tav>
                                      </p:tavLst>
                                    </p:anim>
                                    <p:set>
                                      <p:cBhvr>
                                        <p:cTn id="9" dur="80"/>
                                        <p:tgtEl>
                                          <p:spTgt spid="61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163"/>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6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FELIZ2.WAV"/>
                                        </p:tgtEl>
                                      </p:cMediaNode>
                                    </p:audio>
                                  </p:subTnLst>
                                </p:cTn>
                              </p:par>
                              <p:par>
                                <p:cTn id="15" presetID="22" presetClass="emph" presetSubtype="0" repeatCount="10000" fill="remove" grpId="1" nodeType="withEffect">
                                  <p:stCondLst>
                                    <p:cond delay="0"/>
                                  </p:stCondLst>
                                  <p:childTnLst>
                                    <p:animClr clrSpc="hsl" dir="cw">
                                      <p:cBhvr override="childStyle">
                                        <p:cTn id="16" dur="500" fill="hold"/>
                                        <p:tgtEl>
                                          <p:spTgt spid="6161"/>
                                        </p:tgtEl>
                                        <p:attrNameLst>
                                          <p:attrName>style.color</p:attrName>
                                        </p:attrNameLst>
                                      </p:cBhvr>
                                      <p:by>
                                        <p:hsl h="-7200000" s="0" l="0"/>
                                      </p:by>
                                    </p:animClr>
                                    <p:animClr clrSpc="hsl" dir="cw">
                                      <p:cBhvr>
                                        <p:cTn id="17" dur="500" fill="hold"/>
                                        <p:tgtEl>
                                          <p:spTgt spid="6161"/>
                                        </p:tgtEl>
                                        <p:attrNameLst>
                                          <p:attrName>fillcolor</p:attrName>
                                        </p:attrNameLst>
                                      </p:cBhvr>
                                      <p:by>
                                        <p:hsl h="-7200000" s="0" l="0"/>
                                      </p:by>
                                    </p:animClr>
                                    <p:animClr clrSpc="hsl" dir="cw">
                                      <p:cBhvr>
                                        <p:cTn id="18" dur="500" fill="hold"/>
                                        <p:tgtEl>
                                          <p:spTgt spid="6161"/>
                                        </p:tgtEl>
                                        <p:attrNameLst>
                                          <p:attrName>stroke.color</p:attrName>
                                        </p:attrNameLst>
                                      </p:cBhvr>
                                      <p:by>
                                        <p:hsl h="-7200000" s="0" l="0"/>
                                      </p:by>
                                    </p:animClr>
                                    <p:set>
                                      <p:cBhvr>
                                        <p:cTn id="19" dur="500" fill="hold"/>
                                        <p:tgtEl>
                                          <p:spTgt spid="6161"/>
                                        </p:tgtEl>
                                        <p:attrNameLst>
                                          <p:attrName>fill.type</p:attrName>
                                        </p:attrNameLst>
                                      </p:cBhvr>
                                      <p:to>
                                        <p:strVal val="solid"/>
                                      </p:to>
                                    </p:set>
                                  </p:childTnLst>
                                </p:cTn>
                              </p:par>
                              <p:par>
                                <p:cTn id="20" presetID="27" presetClass="entr" presetSubtype="0" fill="hold" grpId="0" nodeType="withEffect">
                                  <p:stCondLst>
                                    <p:cond delay="0"/>
                                  </p:stCondLst>
                                  <p:iterate type="lt">
                                    <p:tmPct val="50000"/>
                                  </p:iterate>
                                  <p:childTnLst>
                                    <p:set>
                                      <p:cBhvr>
                                        <p:cTn id="21" dur="1" fill="hold">
                                          <p:stCondLst>
                                            <p:cond delay="0"/>
                                          </p:stCondLst>
                                        </p:cTn>
                                        <p:tgtEl>
                                          <p:spTgt spid="6162"/>
                                        </p:tgtEl>
                                        <p:attrNameLst>
                                          <p:attrName>style.visibility</p:attrName>
                                        </p:attrNameLst>
                                      </p:cBhvr>
                                      <p:to>
                                        <p:strVal val="visible"/>
                                      </p:to>
                                    </p:set>
                                    <p:anim calcmode="discrete" valueType="clr">
                                      <p:cBhvr override="childStyle">
                                        <p:cTn id="22" dur="80"/>
                                        <p:tgtEl>
                                          <p:spTgt spid="6162"/>
                                        </p:tgtEl>
                                        <p:attrNameLst>
                                          <p:attrName>style.color</p:attrName>
                                        </p:attrNameLst>
                                      </p:cBhvr>
                                      <p:tavLst>
                                        <p:tav tm="0">
                                          <p:val>
                                            <p:clrVal>
                                              <a:schemeClr val="accent2"/>
                                            </p:clrVal>
                                          </p:val>
                                        </p:tav>
                                        <p:tav tm="50000">
                                          <p:val>
                                            <p:clrVal>
                                              <a:schemeClr val="hlink"/>
                                            </p:clrVal>
                                          </p:val>
                                        </p:tav>
                                      </p:tavLst>
                                    </p:anim>
                                    <p:anim calcmode="discrete" valueType="clr">
                                      <p:cBhvr>
                                        <p:cTn id="23" dur="80"/>
                                        <p:tgtEl>
                                          <p:spTgt spid="6162"/>
                                        </p:tgtEl>
                                        <p:attrNameLst>
                                          <p:attrName>fillcolor</p:attrName>
                                        </p:attrNameLst>
                                      </p:cBhvr>
                                      <p:tavLst>
                                        <p:tav tm="0">
                                          <p:val>
                                            <p:clrVal>
                                              <a:schemeClr val="accent2"/>
                                            </p:clrVal>
                                          </p:val>
                                        </p:tav>
                                        <p:tav tm="50000">
                                          <p:val>
                                            <p:clrVal>
                                              <a:schemeClr val="hlink"/>
                                            </p:clrVal>
                                          </p:val>
                                        </p:tav>
                                      </p:tavLst>
                                    </p:anim>
                                    <p:set>
                                      <p:cBhvr>
                                        <p:cTn id="24" dur="80"/>
                                        <p:tgtEl>
                                          <p:spTgt spid="6162"/>
                                        </p:tgtEl>
                                        <p:attrNameLst>
                                          <p:attrName>fill.type</p:attrName>
                                        </p:attrNameLst>
                                      </p:cBhvr>
                                      <p:to>
                                        <p:strVal val="solid"/>
                                      </p:to>
                                    </p:set>
                                  </p:childTnLst>
                                </p:cTn>
                              </p:par>
                            </p:childTnLst>
                          </p:cTn>
                        </p:par>
                      </p:childTnLst>
                    </p:cTn>
                  </p:par>
                </p:childTnLst>
              </p:cTn>
              <p:nextCondLst>
                <p:cond evt="onClick" delay="0">
                  <p:tgtEl>
                    <p:spTgt spid="6163"/>
                  </p:tgtEl>
                </p:cond>
              </p:nextCondLst>
            </p:seq>
            <p:seq concurrent="1" nextAc="seek">
              <p:cTn id="25" restart="whenNotActive" fill="hold" evtFilter="cancelBubble" nodeType="interactiveSeq">
                <p:stCondLst>
                  <p:cond evt="onClick" delay="0">
                    <p:tgtEl>
                      <p:spTgt spid="6284"/>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entr" presetSubtype="0" fill="hold" nodeType="clickEffect">
                                  <p:stCondLst>
                                    <p:cond delay="1000"/>
                                  </p:stCondLst>
                                  <p:childTnLst>
                                    <p:set>
                                      <p:cBhvr>
                                        <p:cTn id="29" dur="1" fill="hold">
                                          <p:stCondLst>
                                            <p:cond delay="499"/>
                                          </p:stCondLst>
                                        </p:cTn>
                                        <p:tgtEl>
                                          <p:spTgt spid="625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nodeType="afterGroup">
                            <p:stCondLst>
                              <p:cond delay="1500"/>
                            </p:stCondLst>
                            <p:childTnLst>
                              <p:par>
                                <p:cTn id="31" presetID="1" presetClass="entr" presetSubtype="0" fill="hold" nodeType="afterEffect">
                                  <p:stCondLst>
                                    <p:cond delay="1000"/>
                                  </p:stCondLst>
                                  <p:childTnLst>
                                    <p:set>
                                      <p:cBhvr>
                                        <p:cTn id="32" dur="1" fill="hold">
                                          <p:stCondLst>
                                            <p:cond delay="499"/>
                                          </p:stCondLst>
                                        </p:cTn>
                                        <p:tgtEl>
                                          <p:spTgt spid="625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nodeType="afterGroup">
                            <p:stCondLst>
                              <p:cond delay="3000"/>
                            </p:stCondLst>
                            <p:childTnLst>
                              <p:par>
                                <p:cTn id="34" presetID="1" presetClass="entr" presetSubtype="0" fill="hold" nodeType="afterEffect">
                                  <p:stCondLst>
                                    <p:cond delay="1000"/>
                                  </p:stCondLst>
                                  <p:childTnLst>
                                    <p:set>
                                      <p:cBhvr>
                                        <p:cTn id="35" dur="1" fill="hold">
                                          <p:stCondLst>
                                            <p:cond delay="499"/>
                                          </p:stCondLst>
                                        </p:cTn>
                                        <p:tgtEl>
                                          <p:spTgt spid="626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beep.wav"/>
                                        </p:tgtEl>
                                      </p:cMediaNode>
                                    </p:audio>
                                  </p:subTnLst>
                                </p:cTn>
                              </p:par>
                            </p:childTnLst>
                          </p:cTn>
                        </p:par>
                        <p:par>
                          <p:cTn id="36" fill="hold" nodeType="afterGroup">
                            <p:stCondLst>
                              <p:cond delay="4500"/>
                            </p:stCondLst>
                            <p:childTnLst>
                              <p:par>
                                <p:cTn id="37" presetID="1" presetClass="entr" presetSubtype="0" fill="hold" nodeType="afterEffect">
                                  <p:stCondLst>
                                    <p:cond delay="1000"/>
                                  </p:stCondLst>
                                  <p:childTnLst>
                                    <p:set>
                                      <p:cBhvr>
                                        <p:cTn id="38" dur="1" fill="hold">
                                          <p:stCondLst>
                                            <p:cond delay="499"/>
                                          </p:stCondLst>
                                        </p:cTn>
                                        <p:tgtEl>
                                          <p:spTgt spid="626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beep.wav"/>
                                        </p:tgtEl>
                                      </p:cMediaNode>
                                    </p:audio>
                                  </p:subTnLst>
                                </p:cTn>
                              </p:par>
                            </p:childTnLst>
                          </p:cTn>
                        </p:par>
                        <p:par>
                          <p:cTn id="39" fill="hold" nodeType="afterGroup">
                            <p:stCondLst>
                              <p:cond delay="6000"/>
                            </p:stCondLst>
                            <p:childTnLst>
                              <p:par>
                                <p:cTn id="40" presetID="1" presetClass="entr" presetSubtype="0" fill="hold" nodeType="afterEffect">
                                  <p:stCondLst>
                                    <p:cond delay="1000"/>
                                  </p:stCondLst>
                                  <p:childTnLst>
                                    <p:set>
                                      <p:cBhvr>
                                        <p:cTn id="41" dur="1" fill="hold">
                                          <p:stCondLst>
                                            <p:cond delay="499"/>
                                          </p:stCondLst>
                                        </p:cTn>
                                        <p:tgtEl>
                                          <p:spTgt spid="6266"/>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beep.wav"/>
                                        </p:tgtEl>
                                      </p:cMediaNode>
                                    </p:audio>
                                  </p:subTnLst>
                                </p:cTn>
                              </p:par>
                            </p:childTnLst>
                          </p:cTn>
                        </p:par>
                        <p:par>
                          <p:cTn id="42" fill="hold" nodeType="afterGroup">
                            <p:stCondLst>
                              <p:cond delay="7500"/>
                            </p:stCondLst>
                            <p:childTnLst>
                              <p:par>
                                <p:cTn id="43" presetID="1" presetClass="entr" presetSubtype="0" fill="hold" nodeType="afterEffect">
                                  <p:stCondLst>
                                    <p:cond delay="1000"/>
                                  </p:stCondLst>
                                  <p:childTnLst>
                                    <p:set>
                                      <p:cBhvr>
                                        <p:cTn id="44" dur="1" fill="hold">
                                          <p:stCondLst>
                                            <p:cond delay="499"/>
                                          </p:stCondLst>
                                        </p:cTn>
                                        <p:tgtEl>
                                          <p:spTgt spid="626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4" name="beep.wav"/>
                                        </p:tgtEl>
                                      </p:cMediaNode>
                                    </p:audio>
                                  </p:subTnLst>
                                </p:cTn>
                              </p:par>
                            </p:childTnLst>
                          </p:cTn>
                        </p:par>
                        <p:par>
                          <p:cTn id="45" fill="hold" nodeType="afterGroup">
                            <p:stCondLst>
                              <p:cond delay="9000"/>
                            </p:stCondLst>
                            <p:childTnLst>
                              <p:par>
                                <p:cTn id="46" presetID="1" presetClass="entr" presetSubtype="0" fill="hold" nodeType="afterEffect">
                                  <p:stCondLst>
                                    <p:cond delay="1000"/>
                                  </p:stCondLst>
                                  <p:childTnLst>
                                    <p:set>
                                      <p:cBhvr>
                                        <p:cTn id="47" dur="1" fill="hold">
                                          <p:stCondLst>
                                            <p:cond delay="499"/>
                                          </p:stCondLst>
                                        </p:cTn>
                                        <p:tgtEl>
                                          <p:spTgt spid="6272"/>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4" name="beep.wav"/>
                                        </p:tgtEl>
                                      </p:cMediaNode>
                                    </p:audio>
                                  </p:subTnLst>
                                </p:cTn>
                              </p:par>
                            </p:childTnLst>
                          </p:cTn>
                        </p:par>
                        <p:par>
                          <p:cTn id="48" fill="hold" nodeType="afterGroup">
                            <p:stCondLst>
                              <p:cond delay="10500"/>
                            </p:stCondLst>
                            <p:childTnLst>
                              <p:par>
                                <p:cTn id="49" presetID="1" presetClass="entr" presetSubtype="0" fill="hold" nodeType="afterEffect">
                                  <p:stCondLst>
                                    <p:cond delay="1000"/>
                                  </p:stCondLst>
                                  <p:childTnLst>
                                    <p:set>
                                      <p:cBhvr>
                                        <p:cTn id="50" dur="1" fill="hold">
                                          <p:stCondLst>
                                            <p:cond delay="499"/>
                                          </p:stCondLst>
                                        </p:cTn>
                                        <p:tgtEl>
                                          <p:spTgt spid="6275"/>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4" name="beep.wav"/>
                                        </p:tgtEl>
                                      </p:cMediaNode>
                                    </p:audio>
                                  </p:subTnLst>
                                </p:cTn>
                              </p:par>
                            </p:childTnLst>
                          </p:cTn>
                        </p:par>
                        <p:par>
                          <p:cTn id="51" fill="hold" nodeType="afterGroup">
                            <p:stCondLst>
                              <p:cond delay="12000"/>
                            </p:stCondLst>
                            <p:childTnLst>
                              <p:par>
                                <p:cTn id="52" presetID="1" presetClass="entr" presetSubtype="0" fill="hold" nodeType="afterEffect">
                                  <p:stCondLst>
                                    <p:cond delay="1000"/>
                                  </p:stCondLst>
                                  <p:childTnLst>
                                    <p:set>
                                      <p:cBhvr>
                                        <p:cTn id="53" dur="1" fill="hold">
                                          <p:stCondLst>
                                            <p:cond delay="499"/>
                                          </p:stCondLst>
                                        </p:cTn>
                                        <p:tgtEl>
                                          <p:spTgt spid="6278"/>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4" name="beep.wav"/>
                                        </p:tgtEl>
                                      </p:cMediaNode>
                                    </p:audio>
                                  </p:subTnLst>
                                </p:cTn>
                              </p:par>
                            </p:childTnLst>
                          </p:cTn>
                        </p:par>
                        <p:par>
                          <p:cTn id="54" fill="hold" nodeType="afterGroup">
                            <p:stCondLst>
                              <p:cond delay="13500"/>
                            </p:stCondLst>
                            <p:childTnLst>
                              <p:par>
                                <p:cTn id="55" presetID="1" presetClass="entr" presetSubtype="0" fill="hold" nodeType="afterEffect">
                                  <p:stCondLst>
                                    <p:cond delay="1000"/>
                                  </p:stCondLst>
                                  <p:childTnLst>
                                    <p:set>
                                      <p:cBhvr>
                                        <p:cTn id="56" dur="1" fill="hold">
                                          <p:stCondLst>
                                            <p:cond delay="499"/>
                                          </p:stCondLst>
                                        </p:cTn>
                                        <p:tgtEl>
                                          <p:spTgt spid="6281"/>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6284"/>
                  </p:tgtEl>
                </p:cond>
              </p:nextCondLst>
            </p:seq>
          </p:childTnLst>
        </p:cTn>
      </p:par>
    </p:tnLst>
    <p:bldLst>
      <p:bldP spid="6161" grpId="0" animBg="1"/>
      <p:bldP spid="6161" grpId="1" animBg="1"/>
      <p:bldP spid="616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AutoShape 2"/>
          <p:cNvSpPr>
            <a:spLocks noChangeArrowheads="1"/>
          </p:cNvSpPr>
          <p:nvPr/>
        </p:nvSpPr>
        <p:spPr bwMode="auto">
          <a:xfrm>
            <a:off x="508204" y="227795"/>
            <a:ext cx="11378386" cy="6388301"/>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vi-VN" b="0"/>
          </a:p>
        </p:txBody>
      </p:sp>
      <p:pic>
        <p:nvPicPr>
          <p:cNvPr id="7171"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8015" y="318508"/>
            <a:ext cx="1930196" cy="128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6895" y="1447398"/>
            <a:ext cx="11278211" cy="7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WordArt 5"/>
          <p:cNvSpPr>
            <a:spLocks noChangeArrowheads="1" noChangeShapeType="1" noTextEdit="1"/>
          </p:cNvSpPr>
          <p:nvPr/>
        </p:nvSpPr>
        <p:spPr bwMode="auto">
          <a:xfrm>
            <a:off x="3760219" y="548318"/>
            <a:ext cx="6907170" cy="608794"/>
          </a:xfrm>
          <a:prstGeom prst="rect">
            <a:avLst/>
          </a:prstGeom>
        </p:spPr>
        <p:txBody>
          <a:bodyPr wrap="none" lIns="130750" tIns="65375" rIns="130750" bIns="65375" fromWordArt="1">
            <a:prstTxWarp prst="textPlain">
              <a:avLst>
                <a:gd name="adj" fmla="val 50000"/>
              </a:avLst>
            </a:prstTxWarp>
          </a:bodyPr>
          <a:lstStyle/>
          <a:p>
            <a:r>
              <a:rPr lang="en-GB" sz="4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Rung chuông vàng</a:t>
            </a:r>
          </a:p>
        </p:txBody>
      </p:sp>
      <p:grpSp>
        <p:nvGrpSpPr>
          <p:cNvPr id="7174" name="Group 6"/>
          <p:cNvGrpSpPr>
            <a:grpSpLocks/>
          </p:cNvGrpSpPr>
          <p:nvPr/>
        </p:nvGrpSpPr>
        <p:grpSpPr bwMode="auto">
          <a:xfrm>
            <a:off x="9550809" y="6019398"/>
            <a:ext cx="1556373" cy="627552"/>
            <a:chOff x="4512" y="3792"/>
            <a:chExt cx="736" cy="395"/>
          </a:xfrm>
        </p:grpSpPr>
        <p:pic>
          <p:nvPicPr>
            <p:cNvPr id="7214" name="Picture 7" descr="ani3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15" name="Text Box 8">
              <a:hlinkClick r:id="rId9" action="ppaction://hlinksldjump" tooltip="Trở lại chọn câu hỏi"/>
            </p:cNvPr>
            <p:cNvSpPr txBox="1">
              <a:spLocks noChangeArrowheads="1"/>
            </p:cNvSpPr>
            <p:nvPr/>
          </p:nvSpPr>
          <p:spPr bwMode="auto">
            <a:xfrm>
              <a:off x="4752" y="3896"/>
              <a:ext cx="496"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l" eaLnBrk="1" hangingPunct="1">
                <a:spcBef>
                  <a:spcPct val="50000"/>
                </a:spcBef>
              </a:pPr>
              <a:r>
                <a:rPr lang="en-US" sz="2400">
                  <a:latin typeface=".VnArial Narrow" pitchFamily="34" charset="0"/>
                </a:rPr>
                <a:t>Home</a:t>
              </a:r>
            </a:p>
          </p:txBody>
        </p:sp>
      </p:grpSp>
      <p:sp>
        <p:nvSpPr>
          <p:cNvPr id="7175" name="AutoShape 9"/>
          <p:cNvSpPr>
            <a:spLocks noChangeArrowheads="1"/>
          </p:cNvSpPr>
          <p:nvPr/>
        </p:nvSpPr>
        <p:spPr bwMode="auto">
          <a:xfrm>
            <a:off x="5079594" y="1604636"/>
            <a:ext cx="2235606" cy="43946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7176" name="AutoShape 10"/>
          <p:cNvSpPr>
            <a:spLocks noChangeArrowheads="1"/>
          </p:cNvSpPr>
          <p:nvPr/>
        </p:nvSpPr>
        <p:spPr bwMode="auto">
          <a:xfrm>
            <a:off x="5177325" y="1655033"/>
            <a:ext cx="2049917" cy="342698"/>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7177" name="Text Box 11"/>
          <p:cNvSpPr txBox="1">
            <a:spLocks noChangeArrowheads="1"/>
          </p:cNvSpPr>
          <p:nvPr/>
        </p:nvSpPr>
        <p:spPr bwMode="auto">
          <a:xfrm>
            <a:off x="5126015" y="1638905"/>
            <a:ext cx="2150092" cy="38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b="0" dirty="0" err="1" smtClean="0">
                <a:latin typeface=".VnBlack" pitchFamily="34" charset="0"/>
              </a:rPr>
              <a:t>Câu</a:t>
            </a:r>
            <a:r>
              <a:rPr lang="en-US" b="0" dirty="0" smtClean="0">
                <a:latin typeface=".VnBlack" pitchFamily="34" charset="0"/>
              </a:rPr>
              <a:t> </a:t>
            </a:r>
            <a:r>
              <a:rPr lang="en-US" b="0" dirty="0" err="1" smtClean="0">
                <a:latin typeface=".VnBlack" pitchFamily="34" charset="0"/>
              </a:rPr>
              <a:t>hỏi</a:t>
            </a:r>
            <a:r>
              <a:rPr lang="en-US" b="0" dirty="0" smtClean="0">
                <a:latin typeface=".VnBlack" pitchFamily="34" charset="0"/>
              </a:rPr>
              <a:t> 9</a:t>
            </a:r>
            <a:endParaRPr lang="en-US" b="0" dirty="0">
              <a:latin typeface=".VnBlack" pitchFamily="34" charset="0"/>
            </a:endParaRPr>
          </a:p>
        </p:txBody>
      </p:sp>
      <p:pic>
        <p:nvPicPr>
          <p:cNvPr id="7178" name="Picture 12" descr="star_tip_md_wht"/>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0770008" y="838603"/>
            <a:ext cx="710997" cy="53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15" descr="people008"/>
          <p:cNvPicPr>
            <a:picLocks noChangeAspect="1" noChangeArrowheads="1" noCrop="1"/>
          </p:cNvPicPr>
          <p:nvPr/>
        </p:nvPicPr>
        <p:blipFill>
          <a:blip r:embed="rId11">
            <a:lum contrast="12000"/>
            <a:extLst>
              <a:ext uri="{28A0092B-C50C-407E-A947-70E740481C1C}">
                <a14:useLocalDpi xmlns:a14="http://schemas.microsoft.com/office/drawing/2010/main" val="0"/>
              </a:ext>
            </a:extLst>
          </a:blip>
          <a:srcRect/>
          <a:stretch>
            <a:fillRect/>
          </a:stretch>
        </p:blipFill>
        <p:spPr bwMode="auto">
          <a:xfrm>
            <a:off x="1116583" y="5307794"/>
            <a:ext cx="1297384"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4" name="Text Box 16"/>
          <p:cNvSpPr txBox="1">
            <a:spLocks noChangeArrowheads="1"/>
          </p:cNvSpPr>
          <p:nvPr/>
        </p:nvSpPr>
        <p:spPr bwMode="auto">
          <a:xfrm>
            <a:off x="508204" y="2209397"/>
            <a:ext cx="11175592" cy="1156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850" tIns="54425" rIns="108850" bIns="54425">
            <a:spAutoFit/>
          </a:bodyPr>
          <a:lstStyle>
            <a:lvl1pPr indent="4572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r>
              <a:rPr lang="en-US" sz="2400" dirty="0" err="1">
                <a:solidFill>
                  <a:srgbClr val="FF0000"/>
                </a:solidFill>
              </a:rPr>
              <a:t>Nơi</a:t>
            </a:r>
            <a:r>
              <a:rPr lang="en-US" sz="2400" dirty="0">
                <a:solidFill>
                  <a:srgbClr val="FF0000"/>
                </a:solidFill>
              </a:rPr>
              <a:t> </a:t>
            </a:r>
            <a:r>
              <a:rPr lang="en-US" sz="2400" dirty="0" err="1">
                <a:solidFill>
                  <a:srgbClr val="FF0000"/>
                </a:solidFill>
              </a:rPr>
              <a:t>có</a:t>
            </a:r>
            <a:r>
              <a:rPr lang="en-US" sz="2400" dirty="0">
                <a:solidFill>
                  <a:srgbClr val="FF0000"/>
                </a:solidFill>
              </a:rPr>
              <a:t> </a:t>
            </a:r>
            <a:r>
              <a:rPr lang="en-US" sz="2400" dirty="0" err="1">
                <a:solidFill>
                  <a:srgbClr val="FF0000"/>
                </a:solidFill>
              </a:rPr>
              <a:t>lượng</a:t>
            </a:r>
            <a:r>
              <a:rPr lang="en-US" sz="2400" dirty="0">
                <a:solidFill>
                  <a:srgbClr val="FF0000"/>
                </a:solidFill>
              </a:rPr>
              <a:t> </a:t>
            </a:r>
            <a:r>
              <a:rPr lang="en-US" sz="2400" dirty="0" err="1">
                <a:solidFill>
                  <a:srgbClr val="FF0000"/>
                </a:solidFill>
              </a:rPr>
              <a:t>mưa</a:t>
            </a:r>
            <a:r>
              <a:rPr lang="en-US" sz="2400" dirty="0">
                <a:solidFill>
                  <a:srgbClr val="FF0000"/>
                </a:solidFill>
              </a:rPr>
              <a:t> </a:t>
            </a:r>
            <a:r>
              <a:rPr lang="en-US" sz="2400" dirty="0" err="1">
                <a:solidFill>
                  <a:srgbClr val="FF0000"/>
                </a:solidFill>
              </a:rPr>
              <a:t>lớn</a:t>
            </a:r>
            <a:r>
              <a:rPr lang="en-US" sz="2400" dirty="0">
                <a:solidFill>
                  <a:srgbClr val="FF0000"/>
                </a:solidFill>
              </a:rPr>
              <a:t> </a:t>
            </a:r>
            <a:r>
              <a:rPr lang="en-US" sz="2400" dirty="0" err="1">
                <a:solidFill>
                  <a:srgbClr val="FF0000"/>
                </a:solidFill>
              </a:rPr>
              <a:t>nhất</a:t>
            </a:r>
            <a:r>
              <a:rPr lang="en-US" sz="2400" dirty="0">
                <a:solidFill>
                  <a:srgbClr val="FF0000"/>
                </a:solidFill>
              </a:rPr>
              <a:t> </a:t>
            </a:r>
            <a:r>
              <a:rPr lang="en-US" sz="2400" dirty="0" err="1">
                <a:solidFill>
                  <a:srgbClr val="FF0000"/>
                </a:solidFill>
              </a:rPr>
              <a:t>thế</a:t>
            </a:r>
            <a:r>
              <a:rPr lang="en-US" sz="2400" dirty="0">
                <a:solidFill>
                  <a:srgbClr val="FF0000"/>
                </a:solidFill>
              </a:rPr>
              <a:t> </a:t>
            </a:r>
            <a:r>
              <a:rPr lang="en-US" sz="2400" dirty="0" err="1">
                <a:solidFill>
                  <a:srgbClr val="FF0000"/>
                </a:solidFill>
              </a:rPr>
              <a:t>giới</a:t>
            </a:r>
            <a:r>
              <a:rPr lang="en-US" sz="2400" dirty="0">
                <a:solidFill>
                  <a:srgbClr val="FF0000"/>
                </a:solidFill>
              </a:rPr>
              <a:t> </a:t>
            </a:r>
            <a:r>
              <a:rPr lang="en-US" sz="2400" dirty="0" err="1">
                <a:solidFill>
                  <a:srgbClr val="FF0000"/>
                </a:solidFill>
              </a:rPr>
              <a:t>thuộc</a:t>
            </a:r>
            <a:r>
              <a:rPr lang="en-US" sz="2400" dirty="0">
                <a:solidFill>
                  <a:srgbClr val="FF0000"/>
                </a:solidFill>
              </a:rPr>
              <a:t> </a:t>
            </a:r>
            <a:r>
              <a:rPr lang="en-US" sz="2400" dirty="0" err="1">
                <a:solidFill>
                  <a:srgbClr val="FF0000"/>
                </a:solidFill>
              </a:rPr>
              <a:t>về</a:t>
            </a:r>
            <a:r>
              <a:rPr lang="en-US" sz="2400" dirty="0">
                <a:solidFill>
                  <a:srgbClr val="FF0000"/>
                </a:solidFill>
              </a:rPr>
              <a:t> </a:t>
            </a:r>
            <a:r>
              <a:rPr lang="en-US" sz="2400" dirty="0" err="1">
                <a:solidFill>
                  <a:srgbClr val="FF0000"/>
                </a:solidFill>
              </a:rPr>
              <a:t>khu</a:t>
            </a:r>
            <a:r>
              <a:rPr lang="en-US" sz="2400" dirty="0">
                <a:solidFill>
                  <a:srgbClr val="FF0000"/>
                </a:solidFill>
              </a:rPr>
              <a:t> </a:t>
            </a:r>
            <a:r>
              <a:rPr lang="en-US" sz="2400" dirty="0" err="1">
                <a:solidFill>
                  <a:srgbClr val="FF0000"/>
                </a:solidFill>
              </a:rPr>
              <a:t>vực</a:t>
            </a:r>
            <a:r>
              <a:rPr lang="en-US" sz="2400" dirty="0">
                <a:solidFill>
                  <a:srgbClr val="FF0000"/>
                </a:solidFill>
              </a:rPr>
              <a:t> </a:t>
            </a:r>
            <a:r>
              <a:rPr lang="en-US" sz="2400" dirty="0" err="1">
                <a:solidFill>
                  <a:srgbClr val="FF0000"/>
                </a:solidFill>
              </a:rPr>
              <a:t>nào</a:t>
            </a:r>
            <a:r>
              <a:rPr lang="en-US" sz="2400" dirty="0">
                <a:solidFill>
                  <a:srgbClr val="FF0000"/>
                </a:solidFill>
              </a:rPr>
              <a:t> </a:t>
            </a:r>
            <a:r>
              <a:rPr lang="en-US" sz="2400" dirty="0" err="1">
                <a:solidFill>
                  <a:srgbClr val="FF0000"/>
                </a:solidFill>
              </a:rPr>
              <a:t>của</a:t>
            </a:r>
            <a:r>
              <a:rPr lang="en-US" sz="2400" dirty="0">
                <a:solidFill>
                  <a:srgbClr val="FF0000"/>
                </a:solidFill>
              </a:rPr>
              <a:t> </a:t>
            </a:r>
            <a:r>
              <a:rPr lang="en-US" sz="2400" dirty="0" err="1">
                <a:solidFill>
                  <a:srgbClr val="FF0000"/>
                </a:solidFill>
              </a:rPr>
              <a:t>châu</a:t>
            </a:r>
            <a:r>
              <a:rPr lang="en-US" sz="2400" dirty="0">
                <a:solidFill>
                  <a:srgbClr val="FF0000"/>
                </a:solidFill>
              </a:rPr>
              <a:t> Á</a:t>
            </a:r>
            <a:r>
              <a:rPr lang="en-US" sz="2400" dirty="0" smtClean="0">
                <a:solidFill>
                  <a:srgbClr val="FF0000"/>
                </a:solidFill>
              </a:rPr>
              <a:t>?</a:t>
            </a:r>
          </a:p>
          <a:p>
            <a:endParaRPr lang="en-GB" sz="2400" dirty="0"/>
          </a:p>
          <a:p>
            <a:r>
              <a:rPr lang="en-US" sz="2000" dirty="0"/>
              <a:t>A. </a:t>
            </a:r>
            <a:r>
              <a:rPr lang="en-US" sz="2000" dirty="0" err="1"/>
              <a:t>Trung</a:t>
            </a:r>
            <a:r>
              <a:rPr lang="en-US" sz="2000" dirty="0"/>
              <a:t> Á. 	</a:t>
            </a:r>
            <a:r>
              <a:rPr lang="en-US" sz="2000" dirty="0" smtClean="0"/>
              <a:t>B</a:t>
            </a:r>
            <a:r>
              <a:rPr lang="en-US" sz="2000" dirty="0"/>
              <a:t>. </a:t>
            </a:r>
            <a:r>
              <a:rPr lang="en-US" sz="2000" dirty="0" err="1"/>
              <a:t>Đông</a:t>
            </a:r>
            <a:r>
              <a:rPr lang="en-US" sz="2000" dirty="0"/>
              <a:t> Nam Á. 	</a:t>
            </a:r>
            <a:r>
              <a:rPr lang="en-US" sz="2000" dirty="0" smtClean="0"/>
              <a:t>          C</a:t>
            </a:r>
            <a:r>
              <a:rPr lang="en-US" sz="2000" dirty="0"/>
              <a:t>. </a:t>
            </a:r>
            <a:r>
              <a:rPr lang="en-US" sz="2000" dirty="0" err="1"/>
              <a:t>Tây</a:t>
            </a:r>
            <a:r>
              <a:rPr lang="en-US" sz="2000" dirty="0"/>
              <a:t> Nam Á. 	 	D. Nam Á. </a:t>
            </a:r>
            <a:endParaRPr lang="en-US" sz="2000" b="0" dirty="0">
              <a:solidFill>
                <a:srgbClr val="FF0000"/>
              </a:solidFill>
              <a:latin typeface="Calibri" pitchFamily="34" charset="0"/>
              <a:cs typeface="Calibri" pitchFamily="34" charset="0"/>
            </a:endParaRPr>
          </a:p>
        </p:txBody>
      </p:sp>
      <p:sp>
        <p:nvSpPr>
          <p:cNvPr id="7185" name="Text Box 17"/>
          <p:cNvSpPr txBox="1">
            <a:spLocks noChangeArrowheads="1"/>
          </p:cNvSpPr>
          <p:nvPr/>
        </p:nvSpPr>
        <p:spPr bwMode="auto">
          <a:xfrm>
            <a:off x="4571389" y="4438953"/>
            <a:ext cx="2132989" cy="833188"/>
          </a:xfrm>
          <a:prstGeom prst="rect">
            <a:avLst/>
          </a:prstGeom>
          <a:solidFill>
            <a:srgbClr val="FFCC00"/>
          </a:solidFill>
          <a:ln w="38100" cmpd="dbl">
            <a:solidFill>
              <a:schemeClr val="tx1"/>
            </a:solidFill>
            <a:prstDash val="sysDot"/>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850" tIns="54425" rIns="108850" bIns="54425">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ctr" eaLnBrk="1" hangingPunct="1">
              <a:spcBef>
                <a:spcPct val="50000"/>
              </a:spcBef>
            </a:pPr>
            <a:r>
              <a:rPr lang="en-US" sz="4700" dirty="0">
                <a:latin typeface="Times New Roman" pitchFamily="18" charset="0"/>
                <a:cs typeface="Calibri" pitchFamily="34" charset="0"/>
              </a:rPr>
              <a:t>D </a:t>
            </a:r>
            <a:endParaRPr lang="en-US" sz="4700" dirty="0"/>
          </a:p>
        </p:txBody>
      </p:sp>
      <p:sp>
        <p:nvSpPr>
          <p:cNvPr id="7186" name="Text Box 18"/>
          <p:cNvSpPr txBox="1">
            <a:spLocks noChangeArrowheads="1"/>
          </p:cNvSpPr>
          <p:nvPr/>
        </p:nvSpPr>
        <p:spPr bwMode="auto">
          <a:xfrm>
            <a:off x="2416412" y="6130271"/>
            <a:ext cx="963619" cy="38691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lIns="108850" tIns="54425" rIns="108850" bIns="54425">
            <a:spAutoFit/>
            <a:flatTx/>
          </a:bodyPr>
          <a:lstStyle/>
          <a:p>
            <a:pPr algn="l">
              <a:defRPr/>
            </a:pPr>
            <a:r>
              <a:rPr lang="en-US">
                <a:effectLst>
                  <a:outerShdw blurRad="38100" dist="38100" dir="2700000" algn="tl">
                    <a:srgbClr val="FFFFFF"/>
                  </a:outerShdw>
                </a:effectLst>
                <a:latin typeface=".VnArial" pitchFamily="34" charset="0"/>
              </a:rPr>
              <a:t>§¸p ¸n</a:t>
            </a:r>
          </a:p>
        </p:txBody>
      </p:sp>
      <p:grpSp>
        <p:nvGrpSpPr>
          <p:cNvPr id="7247" name="Group 79"/>
          <p:cNvGrpSpPr>
            <a:grpSpLocks/>
          </p:cNvGrpSpPr>
          <p:nvPr/>
        </p:nvGrpSpPr>
        <p:grpSpPr bwMode="auto">
          <a:xfrm>
            <a:off x="10467040" y="5180794"/>
            <a:ext cx="1827578" cy="1296207"/>
            <a:chOff x="4574" y="3342"/>
            <a:chExt cx="960" cy="912"/>
          </a:xfrm>
        </p:grpSpPr>
        <p:sp>
          <p:nvSpPr>
            <p:cNvPr id="7212" name="AutoShape 8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3" name="Text Box 81"/>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1</a:t>
              </a:r>
            </a:p>
          </p:txBody>
        </p:sp>
      </p:grpSp>
      <p:grpSp>
        <p:nvGrpSpPr>
          <p:cNvPr id="7250" name="Group 82"/>
          <p:cNvGrpSpPr>
            <a:grpSpLocks/>
          </p:cNvGrpSpPr>
          <p:nvPr/>
        </p:nvGrpSpPr>
        <p:grpSpPr bwMode="auto">
          <a:xfrm>
            <a:off x="10467040" y="5180794"/>
            <a:ext cx="1827578" cy="1296207"/>
            <a:chOff x="4574" y="3342"/>
            <a:chExt cx="960" cy="912"/>
          </a:xfrm>
        </p:grpSpPr>
        <p:sp>
          <p:nvSpPr>
            <p:cNvPr id="7210" name="AutoShape 8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11" name="Text Box 84"/>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2</a:t>
              </a:r>
            </a:p>
          </p:txBody>
        </p:sp>
      </p:grpSp>
      <p:grpSp>
        <p:nvGrpSpPr>
          <p:cNvPr id="7253" name="Group 85"/>
          <p:cNvGrpSpPr>
            <a:grpSpLocks/>
          </p:cNvGrpSpPr>
          <p:nvPr/>
        </p:nvGrpSpPr>
        <p:grpSpPr bwMode="auto">
          <a:xfrm>
            <a:off x="10467040" y="5180794"/>
            <a:ext cx="1827578" cy="1296207"/>
            <a:chOff x="4574" y="3342"/>
            <a:chExt cx="960" cy="912"/>
          </a:xfrm>
        </p:grpSpPr>
        <p:sp>
          <p:nvSpPr>
            <p:cNvPr id="7208" name="AutoShape 8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9" name="Text Box 87"/>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3</a:t>
              </a:r>
            </a:p>
          </p:txBody>
        </p:sp>
      </p:grpSp>
      <p:grpSp>
        <p:nvGrpSpPr>
          <p:cNvPr id="7256" name="Group 88"/>
          <p:cNvGrpSpPr>
            <a:grpSpLocks/>
          </p:cNvGrpSpPr>
          <p:nvPr/>
        </p:nvGrpSpPr>
        <p:grpSpPr bwMode="auto">
          <a:xfrm>
            <a:off x="10467040" y="5180794"/>
            <a:ext cx="1827578" cy="1296207"/>
            <a:chOff x="4574" y="3342"/>
            <a:chExt cx="960" cy="912"/>
          </a:xfrm>
        </p:grpSpPr>
        <p:sp>
          <p:nvSpPr>
            <p:cNvPr id="7206" name="AutoShape 8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7" name="Text Box 90"/>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4</a:t>
              </a:r>
            </a:p>
          </p:txBody>
        </p:sp>
      </p:grpSp>
      <p:grpSp>
        <p:nvGrpSpPr>
          <p:cNvPr id="7259" name="Group 91"/>
          <p:cNvGrpSpPr>
            <a:grpSpLocks/>
          </p:cNvGrpSpPr>
          <p:nvPr/>
        </p:nvGrpSpPr>
        <p:grpSpPr bwMode="auto">
          <a:xfrm>
            <a:off x="10467040" y="5180794"/>
            <a:ext cx="1827578" cy="1296207"/>
            <a:chOff x="4574" y="3342"/>
            <a:chExt cx="960" cy="912"/>
          </a:xfrm>
        </p:grpSpPr>
        <p:sp>
          <p:nvSpPr>
            <p:cNvPr id="7204" name="AutoShape 9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5" name="Text Box 93"/>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5</a:t>
              </a:r>
            </a:p>
          </p:txBody>
        </p:sp>
      </p:grpSp>
      <p:grpSp>
        <p:nvGrpSpPr>
          <p:cNvPr id="7262" name="Group 94"/>
          <p:cNvGrpSpPr>
            <a:grpSpLocks/>
          </p:cNvGrpSpPr>
          <p:nvPr/>
        </p:nvGrpSpPr>
        <p:grpSpPr bwMode="auto">
          <a:xfrm>
            <a:off x="10467040" y="5180794"/>
            <a:ext cx="1827578" cy="1296207"/>
            <a:chOff x="4574" y="3342"/>
            <a:chExt cx="960" cy="912"/>
          </a:xfrm>
        </p:grpSpPr>
        <p:sp>
          <p:nvSpPr>
            <p:cNvPr id="7202" name="AutoShape 9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3" name="Text Box 96"/>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6</a:t>
              </a:r>
            </a:p>
          </p:txBody>
        </p:sp>
      </p:grpSp>
      <p:grpSp>
        <p:nvGrpSpPr>
          <p:cNvPr id="7265" name="Group 97"/>
          <p:cNvGrpSpPr>
            <a:grpSpLocks/>
          </p:cNvGrpSpPr>
          <p:nvPr/>
        </p:nvGrpSpPr>
        <p:grpSpPr bwMode="auto">
          <a:xfrm>
            <a:off x="10467040" y="5180794"/>
            <a:ext cx="1827578" cy="1296207"/>
            <a:chOff x="4574" y="3342"/>
            <a:chExt cx="960" cy="912"/>
          </a:xfrm>
        </p:grpSpPr>
        <p:sp>
          <p:nvSpPr>
            <p:cNvPr id="7200" name="AutoShape 9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01" name="Text Box 99"/>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7</a:t>
              </a:r>
            </a:p>
          </p:txBody>
        </p:sp>
      </p:grpSp>
      <p:grpSp>
        <p:nvGrpSpPr>
          <p:cNvPr id="7268" name="Group 100"/>
          <p:cNvGrpSpPr>
            <a:grpSpLocks/>
          </p:cNvGrpSpPr>
          <p:nvPr/>
        </p:nvGrpSpPr>
        <p:grpSpPr bwMode="auto">
          <a:xfrm>
            <a:off x="10467040" y="5180794"/>
            <a:ext cx="1827578" cy="1296207"/>
            <a:chOff x="4574" y="3342"/>
            <a:chExt cx="960" cy="912"/>
          </a:xfrm>
        </p:grpSpPr>
        <p:sp>
          <p:nvSpPr>
            <p:cNvPr id="7198" name="AutoShape 10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9" name="Text Box 102"/>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8</a:t>
              </a:r>
            </a:p>
          </p:txBody>
        </p:sp>
      </p:grpSp>
      <p:grpSp>
        <p:nvGrpSpPr>
          <p:cNvPr id="7271" name="Group 103"/>
          <p:cNvGrpSpPr>
            <a:grpSpLocks/>
          </p:cNvGrpSpPr>
          <p:nvPr/>
        </p:nvGrpSpPr>
        <p:grpSpPr bwMode="auto">
          <a:xfrm>
            <a:off x="10467040" y="5180794"/>
            <a:ext cx="1827578" cy="1296207"/>
            <a:chOff x="4574" y="3342"/>
            <a:chExt cx="960" cy="912"/>
          </a:xfrm>
        </p:grpSpPr>
        <p:sp>
          <p:nvSpPr>
            <p:cNvPr id="7196" name="AutoShape 10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7" name="Text Box 105"/>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9</a:t>
              </a:r>
            </a:p>
          </p:txBody>
        </p:sp>
      </p:grpSp>
      <p:grpSp>
        <p:nvGrpSpPr>
          <p:cNvPr id="7274" name="Group 106"/>
          <p:cNvGrpSpPr>
            <a:grpSpLocks/>
          </p:cNvGrpSpPr>
          <p:nvPr/>
        </p:nvGrpSpPr>
        <p:grpSpPr bwMode="auto">
          <a:xfrm>
            <a:off x="10464598" y="5180795"/>
            <a:ext cx="1830021" cy="1294190"/>
            <a:chOff x="4574" y="3342"/>
            <a:chExt cx="960" cy="912"/>
          </a:xfrm>
        </p:grpSpPr>
        <p:sp>
          <p:nvSpPr>
            <p:cNvPr id="7194" name="AutoShape 10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95" name="Text Box 108"/>
            <p:cNvSpPr txBox="1">
              <a:spLocks noChangeArrowheads="1"/>
            </p:cNvSpPr>
            <p:nvPr/>
          </p:nvSpPr>
          <p:spPr bwMode="auto">
            <a:xfrm>
              <a:off x="4828" y="3591"/>
              <a:ext cx="480" cy="586"/>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2400">
                  <a:solidFill>
                    <a:schemeClr val="bg1"/>
                  </a:solidFill>
                  <a:latin typeface=".VnTime" pitchFamily="34" charset="0"/>
                </a:rPr>
                <a:t>HÕt giê</a:t>
              </a:r>
            </a:p>
          </p:txBody>
        </p:sp>
      </p:grpSp>
      <p:sp>
        <p:nvSpPr>
          <p:cNvPr id="7277" name="Text Box 109"/>
          <p:cNvSpPr txBox="1">
            <a:spLocks noChangeArrowheads="1"/>
          </p:cNvSpPr>
          <p:nvPr/>
        </p:nvSpPr>
        <p:spPr bwMode="auto">
          <a:xfrm>
            <a:off x="5565807" y="6019397"/>
            <a:ext cx="926751" cy="61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l" eaLnBrk="1" hangingPunct="1"/>
            <a:r>
              <a:rPr lang="en-US" sz="3300"/>
              <a:t>10s</a:t>
            </a:r>
          </a:p>
        </p:txBody>
      </p:sp>
    </p:spTree>
    <p:extLst>
      <p:ext uri="{BB962C8B-B14F-4D97-AF65-F5344CB8AC3E}">
        <p14:creationId xmlns:p14="http://schemas.microsoft.com/office/powerpoint/2010/main" val="3512260482"/>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7184"/>
                                        </p:tgtEl>
                                        <p:attrNameLst>
                                          <p:attrName>style.visibility</p:attrName>
                                        </p:attrNameLst>
                                      </p:cBhvr>
                                      <p:to>
                                        <p:strVal val="visible"/>
                                      </p:to>
                                    </p:set>
                                    <p:anim calcmode="discrete" valueType="clr">
                                      <p:cBhvr override="childStyle">
                                        <p:cTn id="7" dur="80"/>
                                        <p:tgtEl>
                                          <p:spTgt spid="718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184"/>
                                        </p:tgtEl>
                                        <p:attrNameLst>
                                          <p:attrName>fillcolor</p:attrName>
                                        </p:attrNameLst>
                                      </p:cBhvr>
                                      <p:tavLst>
                                        <p:tav tm="0">
                                          <p:val>
                                            <p:clrVal>
                                              <a:schemeClr val="accent2"/>
                                            </p:clrVal>
                                          </p:val>
                                        </p:tav>
                                        <p:tav tm="50000">
                                          <p:val>
                                            <p:clrVal>
                                              <a:schemeClr val="hlink"/>
                                            </p:clrVal>
                                          </p:val>
                                        </p:tav>
                                      </p:tavLst>
                                    </p:anim>
                                    <p:set>
                                      <p:cBhvr>
                                        <p:cTn id="9" dur="80"/>
                                        <p:tgtEl>
                                          <p:spTgt spid="718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7186"/>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8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FELIZ2.WAV"/>
                                        </p:tgtEl>
                                      </p:cMediaNode>
                                    </p:audio>
                                  </p:subTnLst>
                                </p:cTn>
                              </p:par>
                              <p:par>
                                <p:cTn id="15" presetID="22" presetClass="emph" presetSubtype="0" repeatCount="10000" fill="remove" grpId="0" nodeType="withEffect">
                                  <p:stCondLst>
                                    <p:cond delay="0"/>
                                  </p:stCondLst>
                                  <p:childTnLst>
                                    <p:animClr clrSpc="hsl" dir="cw">
                                      <p:cBhvr override="childStyle">
                                        <p:cTn id="16" dur="500" fill="hold"/>
                                        <p:tgtEl>
                                          <p:spTgt spid="7185"/>
                                        </p:tgtEl>
                                        <p:attrNameLst>
                                          <p:attrName>style.color</p:attrName>
                                        </p:attrNameLst>
                                      </p:cBhvr>
                                      <p:by>
                                        <p:hsl h="-7200000" s="0" l="0"/>
                                      </p:by>
                                    </p:animClr>
                                    <p:animClr clrSpc="hsl" dir="cw">
                                      <p:cBhvr>
                                        <p:cTn id="17" dur="500" fill="hold"/>
                                        <p:tgtEl>
                                          <p:spTgt spid="7185"/>
                                        </p:tgtEl>
                                        <p:attrNameLst>
                                          <p:attrName>fillcolor</p:attrName>
                                        </p:attrNameLst>
                                      </p:cBhvr>
                                      <p:by>
                                        <p:hsl h="-7200000" s="0" l="0"/>
                                      </p:by>
                                    </p:animClr>
                                    <p:animClr clrSpc="hsl" dir="cw">
                                      <p:cBhvr>
                                        <p:cTn id="18" dur="500" fill="hold"/>
                                        <p:tgtEl>
                                          <p:spTgt spid="7185"/>
                                        </p:tgtEl>
                                        <p:attrNameLst>
                                          <p:attrName>stroke.color</p:attrName>
                                        </p:attrNameLst>
                                      </p:cBhvr>
                                      <p:by>
                                        <p:hsl h="-7200000" s="0" l="0"/>
                                      </p:by>
                                    </p:animClr>
                                    <p:set>
                                      <p:cBhvr>
                                        <p:cTn id="19" dur="500" fill="hold"/>
                                        <p:tgtEl>
                                          <p:spTgt spid="7185"/>
                                        </p:tgtEl>
                                        <p:attrNameLst>
                                          <p:attrName>fill.type</p:attrName>
                                        </p:attrNameLst>
                                      </p:cBhvr>
                                      <p:to>
                                        <p:strVal val="solid"/>
                                      </p:to>
                                    </p:set>
                                  </p:childTnLst>
                                </p:cTn>
                              </p:par>
                            </p:childTnLst>
                          </p:cTn>
                        </p:par>
                      </p:childTnLst>
                    </p:cTn>
                  </p:par>
                </p:childTnLst>
              </p:cTn>
              <p:nextCondLst>
                <p:cond evt="onClick" delay="0">
                  <p:tgtEl>
                    <p:spTgt spid="7186"/>
                  </p:tgtEl>
                </p:cond>
              </p:nextCondLst>
            </p:seq>
            <p:seq concurrent="1" nextAc="seek">
              <p:cTn id="20" restart="whenNotActive" fill="hold" evtFilter="cancelBubble" nodeType="interactiveSeq">
                <p:stCondLst>
                  <p:cond evt="onClick" delay="0">
                    <p:tgtEl>
                      <p:spTgt spid="7277"/>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1" presetClass="entr" presetSubtype="0" fill="hold" nodeType="clickEffect">
                                  <p:stCondLst>
                                    <p:cond delay="1000"/>
                                  </p:stCondLst>
                                  <p:childTnLst>
                                    <p:set>
                                      <p:cBhvr>
                                        <p:cTn id="24" dur="1" fill="hold">
                                          <p:stCondLst>
                                            <p:cond delay="499"/>
                                          </p:stCondLst>
                                        </p:cTn>
                                        <p:tgtEl>
                                          <p:spTgt spid="7247"/>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beep.wav"/>
                                        </p:tgtEl>
                                      </p:cMediaNode>
                                    </p:audio>
                                  </p:subTnLst>
                                </p:cTn>
                              </p:par>
                            </p:childTnLst>
                          </p:cTn>
                        </p:par>
                        <p:par>
                          <p:cTn id="25" fill="hold" nodeType="afterGroup">
                            <p:stCondLst>
                              <p:cond delay="1500"/>
                            </p:stCondLst>
                            <p:childTnLst>
                              <p:par>
                                <p:cTn id="26" presetID="1" presetClass="entr" presetSubtype="0" fill="hold" nodeType="afterEffect">
                                  <p:stCondLst>
                                    <p:cond delay="1000"/>
                                  </p:stCondLst>
                                  <p:childTnLst>
                                    <p:set>
                                      <p:cBhvr>
                                        <p:cTn id="27" dur="1" fill="hold">
                                          <p:stCondLst>
                                            <p:cond delay="499"/>
                                          </p:stCondLst>
                                        </p:cTn>
                                        <p:tgtEl>
                                          <p:spTgt spid="7250"/>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beep.wav"/>
                                        </p:tgtEl>
                                      </p:cMediaNode>
                                    </p:audio>
                                  </p:subTnLst>
                                </p:cTn>
                              </p:par>
                            </p:childTnLst>
                          </p:cTn>
                        </p:par>
                        <p:par>
                          <p:cTn id="28" fill="hold" nodeType="afterGroup">
                            <p:stCondLst>
                              <p:cond delay="3000"/>
                            </p:stCondLst>
                            <p:childTnLst>
                              <p:par>
                                <p:cTn id="29" presetID="1" presetClass="entr" presetSubtype="0" fill="hold" nodeType="afterEffect">
                                  <p:stCondLst>
                                    <p:cond delay="1000"/>
                                  </p:stCondLst>
                                  <p:childTnLst>
                                    <p:set>
                                      <p:cBhvr>
                                        <p:cTn id="30" dur="1" fill="hold">
                                          <p:stCondLst>
                                            <p:cond delay="499"/>
                                          </p:stCondLst>
                                        </p:cTn>
                                        <p:tgtEl>
                                          <p:spTgt spid="725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beep.wav"/>
                                        </p:tgtEl>
                                      </p:cMediaNode>
                                    </p:audio>
                                  </p:subTnLst>
                                </p:cTn>
                              </p:par>
                            </p:childTnLst>
                          </p:cTn>
                        </p:par>
                        <p:par>
                          <p:cTn id="31" fill="hold" nodeType="afterGroup">
                            <p:stCondLst>
                              <p:cond delay="4500"/>
                            </p:stCondLst>
                            <p:childTnLst>
                              <p:par>
                                <p:cTn id="32" presetID="1" presetClass="entr" presetSubtype="0" fill="hold" nodeType="afterEffect">
                                  <p:stCondLst>
                                    <p:cond delay="1000"/>
                                  </p:stCondLst>
                                  <p:childTnLst>
                                    <p:set>
                                      <p:cBhvr>
                                        <p:cTn id="33" dur="1" fill="hold">
                                          <p:stCondLst>
                                            <p:cond delay="499"/>
                                          </p:stCondLst>
                                        </p:cTn>
                                        <p:tgtEl>
                                          <p:spTgt spid="7256"/>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beep.wav"/>
                                        </p:tgtEl>
                                      </p:cMediaNode>
                                    </p:audio>
                                  </p:subTnLst>
                                </p:cTn>
                              </p:par>
                            </p:childTnLst>
                          </p:cTn>
                        </p:par>
                        <p:par>
                          <p:cTn id="34" fill="hold" nodeType="afterGroup">
                            <p:stCondLst>
                              <p:cond delay="6000"/>
                            </p:stCondLst>
                            <p:childTnLst>
                              <p:par>
                                <p:cTn id="35" presetID="1" presetClass="entr" presetSubtype="0" fill="hold" nodeType="afterEffect">
                                  <p:stCondLst>
                                    <p:cond delay="1000"/>
                                  </p:stCondLst>
                                  <p:childTnLst>
                                    <p:set>
                                      <p:cBhvr>
                                        <p:cTn id="36" dur="1" fill="hold">
                                          <p:stCondLst>
                                            <p:cond delay="499"/>
                                          </p:stCondLst>
                                        </p:cTn>
                                        <p:tgtEl>
                                          <p:spTgt spid="725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beep.wav"/>
                                        </p:tgtEl>
                                      </p:cMediaNode>
                                    </p:audio>
                                  </p:subTnLst>
                                </p:cTn>
                              </p:par>
                            </p:childTnLst>
                          </p:cTn>
                        </p:par>
                        <p:par>
                          <p:cTn id="37" fill="hold" nodeType="afterGroup">
                            <p:stCondLst>
                              <p:cond delay="7500"/>
                            </p:stCondLst>
                            <p:childTnLst>
                              <p:par>
                                <p:cTn id="38" presetID="1" presetClass="entr" presetSubtype="0" fill="hold" nodeType="afterEffect">
                                  <p:stCondLst>
                                    <p:cond delay="1000"/>
                                  </p:stCondLst>
                                  <p:childTnLst>
                                    <p:set>
                                      <p:cBhvr>
                                        <p:cTn id="39" dur="1" fill="hold">
                                          <p:stCondLst>
                                            <p:cond delay="499"/>
                                          </p:stCondLst>
                                        </p:cTn>
                                        <p:tgtEl>
                                          <p:spTgt spid="7262"/>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beep.wav"/>
                                        </p:tgtEl>
                                      </p:cMediaNode>
                                    </p:audio>
                                  </p:subTnLst>
                                </p:cTn>
                              </p:par>
                            </p:childTnLst>
                          </p:cTn>
                        </p:par>
                        <p:par>
                          <p:cTn id="40" fill="hold" nodeType="afterGroup">
                            <p:stCondLst>
                              <p:cond delay="9000"/>
                            </p:stCondLst>
                            <p:childTnLst>
                              <p:par>
                                <p:cTn id="41" presetID="1" presetClass="entr" presetSubtype="0" fill="hold" nodeType="afterEffect">
                                  <p:stCondLst>
                                    <p:cond delay="1000"/>
                                  </p:stCondLst>
                                  <p:childTnLst>
                                    <p:set>
                                      <p:cBhvr>
                                        <p:cTn id="42" dur="1" fill="hold">
                                          <p:stCondLst>
                                            <p:cond delay="499"/>
                                          </p:stCondLst>
                                        </p:cTn>
                                        <p:tgtEl>
                                          <p:spTgt spid="726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beep.wav"/>
                                        </p:tgtEl>
                                      </p:cMediaNode>
                                    </p:audio>
                                  </p:subTnLst>
                                </p:cTn>
                              </p:par>
                            </p:childTnLst>
                          </p:cTn>
                        </p:par>
                        <p:par>
                          <p:cTn id="43" fill="hold" nodeType="afterGroup">
                            <p:stCondLst>
                              <p:cond delay="10500"/>
                            </p:stCondLst>
                            <p:childTnLst>
                              <p:par>
                                <p:cTn id="44" presetID="1" presetClass="entr" presetSubtype="0" fill="hold" nodeType="afterEffect">
                                  <p:stCondLst>
                                    <p:cond delay="1000"/>
                                  </p:stCondLst>
                                  <p:childTnLst>
                                    <p:set>
                                      <p:cBhvr>
                                        <p:cTn id="45" dur="1" fill="hold">
                                          <p:stCondLst>
                                            <p:cond delay="499"/>
                                          </p:stCondLst>
                                        </p:cTn>
                                        <p:tgtEl>
                                          <p:spTgt spid="7268"/>
                                        </p:tgtEl>
                                        <p:attrNameLst>
                                          <p:attrName>style.visibility</p:attrName>
                                        </p:attrNameLst>
                                      </p:cBhvr>
                                      <p:to>
                                        <p:strVal val="visible"/>
                                      </p:to>
                                    </p:set>
                                  </p:childTnLst>
                                  <p:subTnLst>
                                    <p:audio>
                                      <p:cMediaNode>
                                        <p:cTn display="0" masterRel="sameClick">
                                          <p:stCondLst>
                                            <p:cond evt="begin" delay="0">
                                              <p:tn val="44"/>
                                            </p:cond>
                                          </p:stCondLst>
                                          <p:endCondLst>
                                            <p:cond evt="onStopAudio" delay="0">
                                              <p:tgtEl>
                                                <p:sldTgt/>
                                              </p:tgtEl>
                                            </p:cond>
                                          </p:endCondLst>
                                        </p:cTn>
                                        <p:tgtEl>
                                          <p:sndTgt r:embed="rId4" name="beep.wav"/>
                                        </p:tgtEl>
                                      </p:cMediaNode>
                                    </p:audio>
                                  </p:subTnLst>
                                </p:cTn>
                              </p:par>
                            </p:childTnLst>
                          </p:cTn>
                        </p:par>
                        <p:par>
                          <p:cTn id="46" fill="hold" nodeType="afterGroup">
                            <p:stCondLst>
                              <p:cond delay="12000"/>
                            </p:stCondLst>
                            <p:childTnLst>
                              <p:par>
                                <p:cTn id="47" presetID="1" presetClass="entr" presetSubtype="0" fill="hold" nodeType="afterEffect">
                                  <p:stCondLst>
                                    <p:cond delay="1000"/>
                                  </p:stCondLst>
                                  <p:childTnLst>
                                    <p:set>
                                      <p:cBhvr>
                                        <p:cTn id="48" dur="1" fill="hold">
                                          <p:stCondLst>
                                            <p:cond delay="499"/>
                                          </p:stCondLst>
                                        </p:cTn>
                                        <p:tgtEl>
                                          <p:spTgt spid="7271"/>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4" name="beep.wav"/>
                                        </p:tgtEl>
                                      </p:cMediaNode>
                                    </p:audio>
                                  </p:subTnLst>
                                </p:cTn>
                              </p:par>
                            </p:childTnLst>
                          </p:cTn>
                        </p:par>
                        <p:par>
                          <p:cTn id="49" fill="hold" nodeType="afterGroup">
                            <p:stCondLst>
                              <p:cond delay="13500"/>
                            </p:stCondLst>
                            <p:childTnLst>
                              <p:par>
                                <p:cTn id="50" presetID="1" presetClass="entr" presetSubtype="0" fill="hold" nodeType="afterEffect">
                                  <p:stCondLst>
                                    <p:cond delay="1000"/>
                                  </p:stCondLst>
                                  <p:childTnLst>
                                    <p:set>
                                      <p:cBhvr>
                                        <p:cTn id="51" dur="1" fill="hold">
                                          <p:stCondLst>
                                            <p:cond delay="499"/>
                                          </p:stCondLst>
                                        </p:cTn>
                                        <p:tgtEl>
                                          <p:spTgt spid="7274"/>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5" name="8. Ket thuc cau hoi.wav"/>
                                        </p:tgtEl>
                                      </p:cMediaNode>
                                    </p:audio>
                                  </p:subTnLst>
                                </p:cTn>
                              </p:par>
                            </p:childTnLst>
                          </p:cTn>
                        </p:par>
                      </p:childTnLst>
                    </p:cTn>
                  </p:par>
                </p:childTnLst>
              </p:cTn>
              <p:nextCondLst>
                <p:cond evt="onClick" delay="0">
                  <p:tgtEl>
                    <p:spTgt spid="7277"/>
                  </p:tgtEl>
                </p:cond>
              </p:nextCondLst>
            </p:seq>
          </p:childTnLst>
        </p:cTn>
      </p:par>
    </p:tnLst>
    <p:bldLst>
      <p:bldP spid="718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 name="AutoShape 51"/>
          <p:cNvSpPr>
            <a:spLocks noChangeArrowheads="1"/>
          </p:cNvSpPr>
          <p:nvPr/>
        </p:nvSpPr>
        <p:spPr bwMode="auto">
          <a:xfrm>
            <a:off x="3760220" y="3963207"/>
            <a:ext cx="2641192" cy="520095"/>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4099" name="AutoShape 2"/>
          <p:cNvSpPr>
            <a:spLocks noChangeArrowheads="1"/>
          </p:cNvSpPr>
          <p:nvPr/>
        </p:nvSpPr>
        <p:spPr bwMode="auto">
          <a:xfrm>
            <a:off x="305412" y="227795"/>
            <a:ext cx="11378385" cy="6388301"/>
          </a:xfrm>
          <a:prstGeom prst="roundRect">
            <a:avLst>
              <a:gd name="adj" fmla="val 16667"/>
            </a:avLst>
          </a:prstGeom>
          <a:solidFill>
            <a:schemeClr val="bg1"/>
          </a:solidFill>
          <a:ln w="76200" cmpd="tri">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vi-VN" b="0"/>
          </a:p>
        </p:txBody>
      </p:sp>
      <p:pic>
        <p:nvPicPr>
          <p:cNvPr id="4100" name="Picture 3"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78015" y="318508"/>
            <a:ext cx="1930196" cy="1282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descr="33"/>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56721" y="1447398"/>
            <a:ext cx="11275768" cy="7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WordArt 5"/>
          <p:cNvSpPr>
            <a:spLocks noChangeArrowheads="1" noChangeShapeType="1" noTextEdit="1"/>
          </p:cNvSpPr>
          <p:nvPr/>
        </p:nvSpPr>
        <p:spPr bwMode="auto">
          <a:xfrm>
            <a:off x="3760219" y="548318"/>
            <a:ext cx="6907170" cy="608794"/>
          </a:xfrm>
          <a:prstGeom prst="rect">
            <a:avLst/>
          </a:prstGeom>
        </p:spPr>
        <p:txBody>
          <a:bodyPr wrap="none" lIns="130750" tIns="65375" rIns="130750" bIns="65375" fromWordArt="1">
            <a:prstTxWarp prst="textPlain">
              <a:avLst>
                <a:gd name="adj" fmla="val 50000"/>
              </a:avLst>
            </a:prstTxWarp>
          </a:bodyPr>
          <a:lstStyle/>
          <a:p>
            <a:r>
              <a:rPr lang="en-GB" sz="4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a:cs typeface="Times New Roman"/>
              </a:rPr>
              <a:t>RUNG CHUÔNG VÀNG</a:t>
            </a:r>
          </a:p>
        </p:txBody>
      </p:sp>
      <p:sp>
        <p:nvSpPr>
          <p:cNvPr id="4103" name="AutoShape 6"/>
          <p:cNvSpPr>
            <a:spLocks noChangeArrowheads="1"/>
          </p:cNvSpPr>
          <p:nvPr/>
        </p:nvSpPr>
        <p:spPr bwMode="auto">
          <a:xfrm>
            <a:off x="5079594" y="1604636"/>
            <a:ext cx="2235606" cy="439460"/>
          </a:xfrm>
          <a:prstGeom prst="roundRect">
            <a:avLst>
              <a:gd name="adj" fmla="val 16667"/>
            </a:avLst>
          </a:prstGeom>
          <a:gradFill rotWithShape="1">
            <a:gsLst>
              <a:gs pos="0">
                <a:srgbClr val="FFCC00"/>
              </a:gs>
              <a:gs pos="100000">
                <a:srgbClr val="CC9900"/>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4104" name="AutoShape 7"/>
          <p:cNvSpPr>
            <a:spLocks noChangeArrowheads="1"/>
          </p:cNvSpPr>
          <p:nvPr/>
        </p:nvSpPr>
        <p:spPr bwMode="auto">
          <a:xfrm>
            <a:off x="5177325" y="1655033"/>
            <a:ext cx="2049917" cy="342698"/>
          </a:xfrm>
          <a:prstGeom prst="roundRect">
            <a:avLst>
              <a:gd name="adj" fmla="val 16667"/>
            </a:avLst>
          </a:prstGeom>
          <a:gradFill rotWithShape="1">
            <a:gsLst>
              <a:gs pos="0">
                <a:srgbClr val="FFFF66"/>
              </a:gs>
              <a:gs pos="100000">
                <a:srgbClr val="FFFFCC"/>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4105" name="Text Box 8"/>
          <p:cNvSpPr txBox="1">
            <a:spLocks noChangeArrowheads="1"/>
          </p:cNvSpPr>
          <p:nvPr/>
        </p:nvSpPr>
        <p:spPr bwMode="auto">
          <a:xfrm>
            <a:off x="5126015" y="1638905"/>
            <a:ext cx="2150092" cy="38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b="0" dirty="0" err="1" smtClean="0">
                <a:latin typeface=".VnBlack" pitchFamily="34" charset="0"/>
              </a:rPr>
              <a:t>Câu</a:t>
            </a:r>
            <a:r>
              <a:rPr lang="en-US" b="0" dirty="0" smtClean="0">
                <a:latin typeface=".VnBlack" pitchFamily="34" charset="0"/>
              </a:rPr>
              <a:t> </a:t>
            </a:r>
            <a:r>
              <a:rPr lang="en-US" b="0" dirty="0" err="1" smtClean="0">
                <a:latin typeface=".VnBlack" pitchFamily="34" charset="0"/>
              </a:rPr>
              <a:t>hỏi</a:t>
            </a:r>
            <a:r>
              <a:rPr lang="en-US" b="0" dirty="0" smtClean="0">
                <a:latin typeface=".VnBlack" pitchFamily="34" charset="0"/>
              </a:rPr>
              <a:t> 10</a:t>
            </a:r>
            <a:endParaRPr lang="en-US" b="0" dirty="0">
              <a:latin typeface=".VnBlack" pitchFamily="34" charset="0"/>
            </a:endParaRPr>
          </a:p>
        </p:txBody>
      </p:sp>
      <p:pic>
        <p:nvPicPr>
          <p:cNvPr id="4107" name="Picture 14" descr="star_tip_md_wh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770008" y="838603"/>
            <a:ext cx="710997" cy="532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5" descr="people008"/>
          <p:cNvPicPr>
            <a:picLocks noChangeAspect="1" noChangeArrowheads="1" noCrop="1"/>
          </p:cNvPicPr>
          <p:nvPr/>
        </p:nvPicPr>
        <p:blipFill>
          <a:blip r:embed="rId9">
            <a:lum contrast="12000"/>
            <a:extLst>
              <a:ext uri="{28A0092B-C50C-407E-A947-70E740481C1C}">
                <a14:useLocalDpi xmlns:a14="http://schemas.microsoft.com/office/drawing/2010/main" val="0"/>
              </a:ext>
            </a:extLst>
          </a:blip>
          <a:srcRect/>
          <a:stretch>
            <a:fillRect/>
          </a:stretch>
        </p:blipFill>
        <p:spPr bwMode="auto">
          <a:xfrm>
            <a:off x="1116583" y="5283604"/>
            <a:ext cx="1297384" cy="1142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2" name="Text Box 16"/>
          <p:cNvSpPr txBox="1">
            <a:spLocks noChangeArrowheads="1"/>
          </p:cNvSpPr>
          <p:nvPr/>
        </p:nvSpPr>
        <p:spPr bwMode="auto">
          <a:xfrm>
            <a:off x="418599" y="2088445"/>
            <a:ext cx="11175593" cy="22027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just"/>
            <a:r>
              <a:rPr lang="en-US" sz="3400" b="0" dirty="0" err="1">
                <a:solidFill>
                  <a:srgbClr val="FF0000"/>
                </a:solidFill>
              </a:rPr>
              <a:t>Khu</a:t>
            </a:r>
            <a:r>
              <a:rPr lang="en-US" sz="3400" b="0" dirty="0">
                <a:solidFill>
                  <a:srgbClr val="FF0000"/>
                </a:solidFill>
              </a:rPr>
              <a:t> </a:t>
            </a:r>
            <a:r>
              <a:rPr lang="en-US" sz="3400" b="0" dirty="0" err="1">
                <a:solidFill>
                  <a:srgbClr val="FF0000"/>
                </a:solidFill>
              </a:rPr>
              <a:t>vực</a:t>
            </a:r>
            <a:r>
              <a:rPr lang="en-US" sz="3400" b="0" dirty="0">
                <a:solidFill>
                  <a:srgbClr val="FF0000"/>
                </a:solidFill>
              </a:rPr>
              <a:t> </a:t>
            </a:r>
            <a:r>
              <a:rPr lang="en-US" sz="3400" b="0" dirty="0" err="1">
                <a:solidFill>
                  <a:srgbClr val="FF0000"/>
                </a:solidFill>
              </a:rPr>
              <a:t>nào</a:t>
            </a:r>
            <a:r>
              <a:rPr lang="en-US" sz="3400" b="0" dirty="0">
                <a:solidFill>
                  <a:srgbClr val="FF0000"/>
                </a:solidFill>
              </a:rPr>
              <a:t> </a:t>
            </a:r>
            <a:r>
              <a:rPr lang="en-US" sz="3400" b="0" dirty="0" err="1">
                <a:solidFill>
                  <a:srgbClr val="FF0000"/>
                </a:solidFill>
              </a:rPr>
              <a:t>của</a:t>
            </a:r>
            <a:r>
              <a:rPr lang="en-US" sz="3400" b="0" dirty="0">
                <a:solidFill>
                  <a:srgbClr val="FF0000"/>
                </a:solidFill>
              </a:rPr>
              <a:t> </a:t>
            </a:r>
            <a:r>
              <a:rPr lang="en-US" sz="3400" b="0" dirty="0" err="1">
                <a:solidFill>
                  <a:srgbClr val="FF0000"/>
                </a:solidFill>
              </a:rPr>
              <a:t>châu</a:t>
            </a:r>
            <a:r>
              <a:rPr lang="en-US" sz="3400" b="0" dirty="0">
                <a:solidFill>
                  <a:srgbClr val="FF0000"/>
                </a:solidFill>
              </a:rPr>
              <a:t> Á </a:t>
            </a:r>
            <a:r>
              <a:rPr lang="en-US" sz="3400" b="0" dirty="0" err="1">
                <a:solidFill>
                  <a:srgbClr val="FF0000"/>
                </a:solidFill>
              </a:rPr>
              <a:t>có</a:t>
            </a:r>
            <a:r>
              <a:rPr lang="en-US" sz="3400" b="0" dirty="0">
                <a:solidFill>
                  <a:srgbClr val="FF0000"/>
                </a:solidFill>
              </a:rPr>
              <a:t> </a:t>
            </a:r>
            <a:r>
              <a:rPr lang="en-US" sz="3400" b="0" dirty="0" err="1">
                <a:solidFill>
                  <a:srgbClr val="FF0000"/>
                </a:solidFill>
              </a:rPr>
              <a:t>các</a:t>
            </a:r>
            <a:r>
              <a:rPr lang="en-US" sz="3400" b="0" dirty="0">
                <a:solidFill>
                  <a:srgbClr val="FF0000"/>
                </a:solidFill>
              </a:rPr>
              <a:t> </a:t>
            </a:r>
            <a:r>
              <a:rPr lang="en-US" sz="3400" b="0" dirty="0" err="1">
                <a:solidFill>
                  <a:srgbClr val="FF0000"/>
                </a:solidFill>
              </a:rPr>
              <a:t>dãy</a:t>
            </a:r>
            <a:r>
              <a:rPr lang="en-US" sz="3400" b="0" dirty="0">
                <a:solidFill>
                  <a:srgbClr val="FF0000"/>
                </a:solidFill>
              </a:rPr>
              <a:t> </a:t>
            </a:r>
            <a:r>
              <a:rPr lang="en-US" sz="3400" b="0" dirty="0" err="1">
                <a:solidFill>
                  <a:srgbClr val="FF0000"/>
                </a:solidFill>
              </a:rPr>
              <a:t>núi</a:t>
            </a:r>
            <a:r>
              <a:rPr lang="en-US" sz="3400" b="0" dirty="0">
                <a:solidFill>
                  <a:srgbClr val="FF0000"/>
                </a:solidFill>
              </a:rPr>
              <a:t> </a:t>
            </a:r>
            <a:r>
              <a:rPr lang="en-US" sz="3400" b="0" dirty="0" err="1">
                <a:solidFill>
                  <a:srgbClr val="FF0000"/>
                </a:solidFill>
              </a:rPr>
              <a:t>cao</a:t>
            </a:r>
            <a:r>
              <a:rPr lang="en-US" sz="3400" b="0" dirty="0">
                <a:solidFill>
                  <a:srgbClr val="FF0000"/>
                </a:solidFill>
              </a:rPr>
              <a:t> </a:t>
            </a:r>
            <a:r>
              <a:rPr lang="en-US" sz="3400" b="0" dirty="0" err="1">
                <a:solidFill>
                  <a:srgbClr val="FF0000"/>
                </a:solidFill>
              </a:rPr>
              <a:t>như</a:t>
            </a:r>
            <a:r>
              <a:rPr lang="en-US" sz="3400" b="0" dirty="0">
                <a:solidFill>
                  <a:srgbClr val="FF0000"/>
                </a:solidFill>
              </a:rPr>
              <a:t> </a:t>
            </a:r>
            <a:r>
              <a:rPr lang="en-US" sz="3400" b="0" dirty="0" err="1">
                <a:solidFill>
                  <a:srgbClr val="FF0000"/>
                </a:solidFill>
              </a:rPr>
              <a:t>Pamia</a:t>
            </a:r>
            <a:r>
              <a:rPr lang="en-US" sz="3400" b="0" dirty="0">
                <a:solidFill>
                  <a:srgbClr val="FF0000"/>
                </a:solidFill>
              </a:rPr>
              <a:t>, </a:t>
            </a:r>
            <a:r>
              <a:rPr lang="en-US" sz="3400" b="0" dirty="0" err="1">
                <a:solidFill>
                  <a:srgbClr val="FF0000"/>
                </a:solidFill>
              </a:rPr>
              <a:t>Thiên</a:t>
            </a:r>
            <a:r>
              <a:rPr lang="en-US" sz="3400" b="0" dirty="0">
                <a:solidFill>
                  <a:srgbClr val="FF0000"/>
                </a:solidFill>
              </a:rPr>
              <a:t> </a:t>
            </a:r>
            <a:r>
              <a:rPr lang="en-US" sz="3400" b="0" dirty="0" err="1">
                <a:solidFill>
                  <a:srgbClr val="FF0000"/>
                </a:solidFill>
              </a:rPr>
              <a:t>Sơn</a:t>
            </a:r>
            <a:r>
              <a:rPr lang="en-US" sz="3400" b="0" dirty="0">
                <a:solidFill>
                  <a:srgbClr val="FF0000"/>
                </a:solidFill>
              </a:rPr>
              <a:t>, An-tai?</a:t>
            </a:r>
            <a:endParaRPr lang="en-GB" sz="3400" b="0" dirty="0">
              <a:solidFill>
                <a:srgbClr val="FF0000"/>
              </a:solidFill>
            </a:endParaRPr>
          </a:p>
          <a:p>
            <a:pPr marL="653750" indent="-653750" algn="just">
              <a:buAutoNum type="alphaUcPeriod"/>
            </a:pPr>
            <a:r>
              <a:rPr lang="en-US" sz="3400" b="0" dirty="0"/>
              <a:t> </a:t>
            </a:r>
            <a:r>
              <a:rPr lang="en-US" sz="3400" b="0" dirty="0" err="1"/>
              <a:t>Trung</a:t>
            </a:r>
            <a:r>
              <a:rPr lang="en-US" sz="3400" b="0" dirty="0"/>
              <a:t> Á. 		                  B. </a:t>
            </a:r>
            <a:r>
              <a:rPr lang="en-US" sz="3400" b="0" dirty="0" err="1"/>
              <a:t>Bắc</a:t>
            </a:r>
            <a:r>
              <a:rPr lang="en-US" sz="3400" b="0" dirty="0"/>
              <a:t> Á. 	</a:t>
            </a:r>
          </a:p>
          <a:p>
            <a:pPr algn="just"/>
            <a:r>
              <a:rPr lang="en-US" sz="3400" b="0" dirty="0"/>
              <a:t>C. </a:t>
            </a:r>
            <a:r>
              <a:rPr lang="en-US" sz="3400" b="0" dirty="0" err="1"/>
              <a:t>Tây</a:t>
            </a:r>
            <a:r>
              <a:rPr lang="en-US" sz="3400" b="0" dirty="0"/>
              <a:t> Nam Á. 	                 D. Nam Á.</a:t>
            </a:r>
            <a:endParaRPr lang="en-GB" sz="3400" b="0" dirty="0"/>
          </a:p>
        </p:txBody>
      </p:sp>
      <p:sp>
        <p:nvSpPr>
          <p:cNvPr id="4114" name="Text Box 18"/>
          <p:cNvSpPr txBox="1">
            <a:spLocks noChangeArrowheads="1"/>
          </p:cNvSpPr>
          <p:nvPr/>
        </p:nvSpPr>
        <p:spPr bwMode="auto">
          <a:xfrm>
            <a:off x="2416412" y="6130271"/>
            <a:ext cx="963619" cy="38691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lIns="108850" tIns="54425" rIns="108850" bIns="54425">
            <a:spAutoFit/>
            <a:flatTx/>
          </a:bodyPr>
          <a:lstStyle/>
          <a:p>
            <a:pPr algn="l">
              <a:defRPr/>
            </a:pPr>
            <a:r>
              <a:rPr lang="en-US">
                <a:effectLst>
                  <a:outerShdw blurRad="38100" dist="38100" dir="2700000" algn="tl">
                    <a:srgbClr val="FFFFFF"/>
                  </a:outerShdw>
                </a:effectLst>
                <a:latin typeface=".VnArial" pitchFamily="34" charset="0"/>
              </a:rPr>
              <a:t>§¸p ¸n</a:t>
            </a:r>
          </a:p>
        </p:txBody>
      </p:sp>
      <p:grpSp>
        <p:nvGrpSpPr>
          <p:cNvPr id="4115" name="Group 19"/>
          <p:cNvGrpSpPr>
            <a:grpSpLocks/>
          </p:cNvGrpSpPr>
          <p:nvPr/>
        </p:nvGrpSpPr>
        <p:grpSpPr bwMode="auto">
          <a:xfrm>
            <a:off x="10264248" y="5029605"/>
            <a:ext cx="1825134" cy="1294190"/>
            <a:chOff x="4574" y="3342"/>
            <a:chExt cx="960" cy="912"/>
          </a:xfrm>
        </p:grpSpPr>
        <p:sp>
          <p:nvSpPr>
            <p:cNvPr id="3" name="AutoShape 2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3" name="Text Box 21"/>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1</a:t>
              </a:r>
            </a:p>
          </p:txBody>
        </p:sp>
      </p:grpSp>
      <p:grpSp>
        <p:nvGrpSpPr>
          <p:cNvPr id="4118" name="Group 22"/>
          <p:cNvGrpSpPr>
            <a:grpSpLocks/>
          </p:cNvGrpSpPr>
          <p:nvPr/>
        </p:nvGrpSpPr>
        <p:grpSpPr bwMode="auto">
          <a:xfrm>
            <a:off x="10264248" y="5029605"/>
            <a:ext cx="1825134" cy="1294190"/>
            <a:chOff x="4574" y="3342"/>
            <a:chExt cx="960" cy="912"/>
          </a:xfrm>
        </p:grpSpPr>
        <p:sp>
          <p:nvSpPr>
            <p:cNvPr id="4140" name="AutoShape 2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41" name="Text Box 24"/>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2</a:t>
              </a:r>
            </a:p>
          </p:txBody>
        </p:sp>
      </p:grpSp>
      <p:grpSp>
        <p:nvGrpSpPr>
          <p:cNvPr id="4121" name="Group 25"/>
          <p:cNvGrpSpPr>
            <a:grpSpLocks/>
          </p:cNvGrpSpPr>
          <p:nvPr/>
        </p:nvGrpSpPr>
        <p:grpSpPr bwMode="auto">
          <a:xfrm>
            <a:off x="10264248" y="5029605"/>
            <a:ext cx="1825134" cy="1294190"/>
            <a:chOff x="4574" y="3342"/>
            <a:chExt cx="960" cy="912"/>
          </a:xfrm>
        </p:grpSpPr>
        <p:sp>
          <p:nvSpPr>
            <p:cNvPr id="4138" name="AutoShape 2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 name="Text Box 27"/>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3</a:t>
              </a:r>
            </a:p>
          </p:txBody>
        </p:sp>
      </p:grpSp>
      <p:grpSp>
        <p:nvGrpSpPr>
          <p:cNvPr id="4124" name="Group 28"/>
          <p:cNvGrpSpPr>
            <a:grpSpLocks/>
          </p:cNvGrpSpPr>
          <p:nvPr/>
        </p:nvGrpSpPr>
        <p:grpSpPr bwMode="auto">
          <a:xfrm>
            <a:off x="10264248" y="5029605"/>
            <a:ext cx="1825134" cy="1294190"/>
            <a:chOff x="4574" y="3342"/>
            <a:chExt cx="960" cy="912"/>
          </a:xfrm>
        </p:grpSpPr>
        <p:sp>
          <p:nvSpPr>
            <p:cNvPr id="5" name="AutoShape 2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7" name="Text Box 30"/>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4</a:t>
              </a:r>
            </a:p>
          </p:txBody>
        </p:sp>
      </p:grpSp>
      <p:grpSp>
        <p:nvGrpSpPr>
          <p:cNvPr id="4127" name="Group 31"/>
          <p:cNvGrpSpPr>
            <a:grpSpLocks/>
          </p:cNvGrpSpPr>
          <p:nvPr/>
        </p:nvGrpSpPr>
        <p:grpSpPr bwMode="auto">
          <a:xfrm>
            <a:off x="10264248" y="5029605"/>
            <a:ext cx="1825134" cy="1294190"/>
            <a:chOff x="4574" y="3342"/>
            <a:chExt cx="960" cy="912"/>
          </a:xfrm>
        </p:grpSpPr>
        <p:sp>
          <p:nvSpPr>
            <p:cNvPr id="4134" name="AutoShape 32"/>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5" name="Text Box 33"/>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5</a:t>
              </a:r>
            </a:p>
          </p:txBody>
        </p:sp>
      </p:grpSp>
      <p:grpSp>
        <p:nvGrpSpPr>
          <p:cNvPr id="4130" name="Group 34"/>
          <p:cNvGrpSpPr>
            <a:grpSpLocks/>
          </p:cNvGrpSpPr>
          <p:nvPr/>
        </p:nvGrpSpPr>
        <p:grpSpPr bwMode="auto">
          <a:xfrm>
            <a:off x="10264248" y="5029605"/>
            <a:ext cx="1825134" cy="1294190"/>
            <a:chOff x="4574" y="3342"/>
            <a:chExt cx="960" cy="912"/>
          </a:xfrm>
        </p:grpSpPr>
        <p:sp>
          <p:nvSpPr>
            <p:cNvPr id="4132" name="AutoShape 35"/>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Text Box 36"/>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6</a:t>
              </a:r>
            </a:p>
          </p:txBody>
        </p:sp>
      </p:grpSp>
      <p:grpSp>
        <p:nvGrpSpPr>
          <p:cNvPr id="4133" name="Group 37"/>
          <p:cNvGrpSpPr>
            <a:grpSpLocks/>
          </p:cNvGrpSpPr>
          <p:nvPr/>
        </p:nvGrpSpPr>
        <p:grpSpPr bwMode="auto">
          <a:xfrm>
            <a:off x="10264248" y="5029605"/>
            <a:ext cx="1825134" cy="1294190"/>
            <a:chOff x="4574" y="3342"/>
            <a:chExt cx="960" cy="912"/>
          </a:xfrm>
        </p:grpSpPr>
        <p:sp>
          <p:nvSpPr>
            <p:cNvPr id="7" name="AutoShape 38"/>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31" name="Text Box 39"/>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7</a:t>
              </a:r>
            </a:p>
          </p:txBody>
        </p:sp>
      </p:grpSp>
      <p:grpSp>
        <p:nvGrpSpPr>
          <p:cNvPr id="4136" name="Group 40"/>
          <p:cNvGrpSpPr>
            <a:grpSpLocks/>
          </p:cNvGrpSpPr>
          <p:nvPr/>
        </p:nvGrpSpPr>
        <p:grpSpPr bwMode="auto">
          <a:xfrm>
            <a:off x="10264248" y="5029605"/>
            <a:ext cx="1825134" cy="1294190"/>
            <a:chOff x="4574" y="3342"/>
            <a:chExt cx="960" cy="912"/>
          </a:xfrm>
        </p:grpSpPr>
        <p:sp>
          <p:nvSpPr>
            <p:cNvPr id="4128" name="AutoShape 41"/>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9" name="Text Box 42"/>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8</a:t>
              </a:r>
            </a:p>
          </p:txBody>
        </p:sp>
      </p:grpSp>
      <p:grpSp>
        <p:nvGrpSpPr>
          <p:cNvPr id="4139" name="Group 43"/>
          <p:cNvGrpSpPr>
            <a:grpSpLocks/>
          </p:cNvGrpSpPr>
          <p:nvPr/>
        </p:nvGrpSpPr>
        <p:grpSpPr bwMode="auto">
          <a:xfrm>
            <a:off x="10264248" y="5029605"/>
            <a:ext cx="1825134" cy="1294190"/>
            <a:chOff x="4574" y="3342"/>
            <a:chExt cx="960" cy="912"/>
          </a:xfrm>
        </p:grpSpPr>
        <p:sp>
          <p:nvSpPr>
            <p:cNvPr id="4126" name="AutoShape 44"/>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Text Box 45"/>
            <p:cNvSpPr txBox="1">
              <a:spLocks noChangeArrowheads="1"/>
            </p:cNvSpPr>
            <p:nvPr/>
          </p:nvSpPr>
          <p:spPr bwMode="auto">
            <a:xfrm>
              <a:off x="4828" y="3591"/>
              <a:ext cx="479" cy="531"/>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4300">
                  <a:solidFill>
                    <a:schemeClr val="bg1"/>
                  </a:solidFill>
                  <a:latin typeface=".VnTime" pitchFamily="34" charset="0"/>
                </a:rPr>
                <a:t>9</a:t>
              </a:r>
            </a:p>
          </p:txBody>
        </p:sp>
      </p:grpSp>
      <p:grpSp>
        <p:nvGrpSpPr>
          <p:cNvPr id="4142" name="Group 46"/>
          <p:cNvGrpSpPr>
            <a:grpSpLocks/>
          </p:cNvGrpSpPr>
          <p:nvPr/>
        </p:nvGrpSpPr>
        <p:grpSpPr bwMode="auto">
          <a:xfrm>
            <a:off x="10261804" y="5027588"/>
            <a:ext cx="1827578" cy="1296207"/>
            <a:chOff x="4574" y="3342"/>
            <a:chExt cx="960" cy="912"/>
          </a:xfrm>
        </p:grpSpPr>
        <p:sp>
          <p:nvSpPr>
            <p:cNvPr id="9" name="AutoShape 4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25" name="Text Box 48"/>
            <p:cNvSpPr txBox="1">
              <a:spLocks noChangeArrowheads="1"/>
            </p:cNvSpPr>
            <p:nvPr/>
          </p:nvSpPr>
          <p:spPr bwMode="auto">
            <a:xfrm>
              <a:off x="4828" y="3591"/>
              <a:ext cx="480" cy="585"/>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spcBef>
                  <a:spcPct val="50000"/>
                </a:spcBef>
              </a:pPr>
              <a:r>
                <a:rPr lang="en-US" sz="2400">
                  <a:solidFill>
                    <a:schemeClr val="bg1"/>
                  </a:solidFill>
                  <a:latin typeface=".VnTime" pitchFamily="34" charset="0"/>
                </a:rPr>
                <a:t>HÕt giê</a:t>
              </a:r>
            </a:p>
          </p:txBody>
        </p:sp>
      </p:grpSp>
      <p:sp>
        <p:nvSpPr>
          <p:cNvPr id="4145" name="Text Box 49"/>
          <p:cNvSpPr txBox="1">
            <a:spLocks noChangeArrowheads="1"/>
          </p:cNvSpPr>
          <p:nvPr/>
        </p:nvSpPr>
        <p:spPr bwMode="auto">
          <a:xfrm>
            <a:off x="5893207" y="6096001"/>
            <a:ext cx="1116583" cy="556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algn="l" eaLnBrk="1" hangingPunct="1"/>
            <a:r>
              <a:rPr lang="en-US" sz="2900"/>
              <a:t>10s</a:t>
            </a:r>
          </a:p>
        </p:txBody>
      </p:sp>
      <p:sp>
        <p:nvSpPr>
          <p:cNvPr id="4148" name="AutoShape 52"/>
          <p:cNvSpPr>
            <a:spLocks noChangeArrowheads="1"/>
          </p:cNvSpPr>
          <p:nvPr/>
        </p:nvSpPr>
        <p:spPr bwMode="auto">
          <a:xfrm>
            <a:off x="3917808" y="5110802"/>
            <a:ext cx="4268422" cy="762000"/>
          </a:xfrm>
          <a:prstGeom prst="roundRect">
            <a:avLst>
              <a:gd name="adj" fmla="val 16667"/>
            </a:avLst>
          </a:prstGeom>
          <a:solidFill>
            <a:srgbClr val="FFCC00"/>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4146" name="Text Box 50"/>
          <p:cNvSpPr txBox="1">
            <a:spLocks noChangeArrowheads="1"/>
          </p:cNvSpPr>
          <p:nvPr/>
        </p:nvSpPr>
        <p:spPr bwMode="auto">
          <a:xfrm>
            <a:off x="4274529" y="5110802"/>
            <a:ext cx="3554983" cy="83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marL="342900" indent="-342900" eaLnBrk="0" hangingPunct="0">
              <a:defRPr b="1">
                <a:solidFill>
                  <a:schemeClr val="tx1"/>
                </a:solidFill>
                <a:latin typeface="Arial" pitchFamily="34" charset="0"/>
              </a:defRPr>
            </a:lvl1pPr>
            <a:lvl2pPr marL="742950" indent="-285750" eaLnBrk="0" hangingPunct="0">
              <a:defRPr b="1">
                <a:solidFill>
                  <a:schemeClr val="tx1"/>
                </a:solidFill>
                <a:latin typeface="Arial" pitchFamily="34" charset="0"/>
              </a:defRPr>
            </a:lvl2pPr>
            <a:lvl3pPr marL="1143000" indent="-228600" eaLnBrk="0" hangingPunct="0">
              <a:defRPr b="1">
                <a:solidFill>
                  <a:schemeClr val="tx1"/>
                </a:solidFill>
                <a:latin typeface="Arial" pitchFamily="34" charset="0"/>
              </a:defRPr>
            </a:lvl3pPr>
            <a:lvl4pPr marL="1600200" indent="-228600" eaLnBrk="0" hangingPunct="0">
              <a:defRPr b="1">
                <a:solidFill>
                  <a:schemeClr val="tx1"/>
                </a:solidFill>
                <a:latin typeface="Arial" pitchFamily="34" charset="0"/>
              </a:defRPr>
            </a:lvl4pPr>
            <a:lvl5pPr marL="2057400" indent="-228600" eaLnBrk="0" hangingPunct="0">
              <a:defRPr b="1">
                <a:solidFill>
                  <a:schemeClr val="tx1"/>
                </a:solidFill>
                <a:latin typeface="Arial" pitchFamily="34" charset="0"/>
              </a:defRPr>
            </a:lvl5pPr>
            <a:lvl6pPr marL="2514600" indent="-228600" algn="ctr" eaLnBrk="0" fontAlgn="base" hangingPunct="0">
              <a:spcBef>
                <a:spcPct val="0"/>
              </a:spcBef>
              <a:spcAft>
                <a:spcPct val="0"/>
              </a:spcAft>
              <a:defRPr b="1">
                <a:solidFill>
                  <a:schemeClr val="tx1"/>
                </a:solidFill>
                <a:latin typeface="Arial" pitchFamily="34" charset="0"/>
              </a:defRPr>
            </a:lvl6pPr>
            <a:lvl7pPr marL="2971800" indent="-228600" algn="ctr" eaLnBrk="0" fontAlgn="base" hangingPunct="0">
              <a:spcBef>
                <a:spcPct val="0"/>
              </a:spcBef>
              <a:spcAft>
                <a:spcPct val="0"/>
              </a:spcAft>
              <a:defRPr b="1">
                <a:solidFill>
                  <a:schemeClr val="tx1"/>
                </a:solidFill>
                <a:latin typeface="Arial" pitchFamily="34" charset="0"/>
              </a:defRPr>
            </a:lvl7pPr>
            <a:lvl8pPr marL="3429000" indent="-228600" algn="ctr" eaLnBrk="0" fontAlgn="base" hangingPunct="0">
              <a:spcBef>
                <a:spcPct val="0"/>
              </a:spcBef>
              <a:spcAft>
                <a:spcPct val="0"/>
              </a:spcAft>
              <a:defRPr b="1">
                <a:solidFill>
                  <a:schemeClr val="tx1"/>
                </a:solidFill>
                <a:latin typeface="Arial" pitchFamily="34" charset="0"/>
              </a:defRPr>
            </a:lvl8pPr>
            <a:lvl9pPr marL="3886200" indent="-228600" algn="ctr" eaLnBrk="0" fontAlgn="base" hangingPunct="0">
              <a:spcBef>
                <a:spcPct val="0"/>
              </a:spcBef>
              <a:spcAft>
                <a:spcPct val="0"/>
              </a:spcAft>
              <a:defRPr b="1">
                <a:solidFill>
                  <a:schemeClr val="tx1"/>
                </a:solidFill>
                <a:latin typeface="Arial" pitchFamily="34" charset="0"/>
              </a:defRPr>
            </a:lvl9pPr>
          </a:lstStyle>
          <a:p>
            <a:pPr eaLnBrk="1" hangingPunct="1">
              <a:spcBef>
                <a:spcPct val="50000"/>
              </a:spcBef>
            </a:pPr>
            <a:r>
              <a:rPr lang="en-US" sz="4700" dirty="0"/>
              <a:t>A. </a:t>
            </a:r>
            <a:r>
              <a:rPr lang="en-US" sz="4700" dirty="0" err="1"/>
              <a:t>Trung</a:t>
            </a:r>
            <a:r>
              <a:rPr lang="en-US" sz="4700" dirty="0"/>
              <a:t> Á</a:t>
            </a:r>
          </a:p>
        </p:txBody>
      </p:sp>
    </p:spTree>
    <p:extLst>
      <p:ext uri="{BB962C8B-B14F-4D97-AF65-F5344CB8AC3E}">
        <p14:creationId xmlns:p14="http://schemas.microsoft.com/office/powerpoint/2010/main" val="2057451833"/>
      </p:ext>
    </p:extLst>
  </p:cSld>
  <p:clrMapOvr>
    <a:masterClrMapping/>
  </p:clrMapOvr>
  <p:transition spd="slow" advClick="0">
    <p:zoom/>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nodeType="withEffect">
                                  <p:stCondLst>
                                    <p:cond delay="2000"/>
                                  </p:stCondLst>
                                  <p:iterate type="lt">
                                    <p:tmPct val="50000"/>
                                  </p:iterate>
                                  <p:childTnLst>
                                    <p:set>
                                      <p:cBhvr>
                                        <p:cTn id="6" dur="1" fill="hold">
                                          <p:stCondLst>
                                            <p:cond delay="0"/>
                                          </p:stCondLst>
                                        </p:cTn>
                                        <p:tgtEl>
                                          <p:spTgt spid="4112"/>
                                        </p:tgtEl>
                                        <p:attrNameLst>
                                          <p:attrName>style.visibility</p:attrName>
                                        </p:attrNameLst>
                                      </p:cBhvr>
                                      <p:to>
                                        <p:strVal val="visible"/>
                                      </p:to>
                                    </p:set>
                                    <p:anim calcmode="discrete" valueType="clr">
                                      <p:cBhvr override="childStyle">
                                        <p:cTn id="7" dur="80"/>
                                        <p:tgtEl>
                                          <p:spTgt spid="41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112"/>
                                        </p:tgtEl>
                                        <p:attrNameLst>
                                          <p:attrName>fillcolor</p:attrName>
                                        </p:attrNameLst>
                                      </p:cBhvr>
                                      <p:tavLst>
                                        <p:tav tm="0">
                                          <p:val>
                                            <p:clrVal>
                                              <a:schemeClr val="accent2"/>
                                            </p:clrVal>
                                          </p:val>
                                        </p:tav>
                                        <p:tav tm="50000">
                                          <p:val>
                                            <p:clrVal>
                                              <a:schemeClr val="hlink"/>
                                            </p:clrVal>
                                          </p:val>
                                        </p:tav>
                                      </p:tavLst>
                                    </p:anim>
                                    <p:set>
                                      <p:cBhvr>
                                        <p:cTn id="9" dur="80"/>
                                        <p:tgtEl>
                                          <p:spTgt spid="41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145"/>
                    </p:tgtEl>
                  </p:cond>
                </p:stCondLst>
                <p:endSync evt="end" delay="0">
                  <p:rtn val="all"/>
                </p:endSync>
                <p:childTnLst>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1000"/>
                                  </p:stCondLst>
                                  <p:childTnLst>
                                    <p:set>
                                      <p:cBhvr>
                                        <p:cTn id="14" dur="1" fill="hold">
                                          <p:stCondLst>
                                            <p:cond delay="499"/>
                                          </p:stCondLst>
                                        </p:cTn>
                                        <p:tgtEl>
                                          <p:spTgt spid="4115"/>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beep.wav"/>
                                        </p:tgtEl>
                                      </p:cMediaNode>
                                    </p:audio>
                                  </p:subTnLst>
                                </p:cTn>
                              </p:par>
                            </p:childTnLst>
                          </p:cTn>
                        </p:par>
                        <p:par>
                          <p:cTn id="15" fill="hold" nodeType="afterGroup">
                            <p:stCondLst>
                              <p:cond delay="1500"/>
                            </p:stCondLst>
                            <p:childTnLst>
                              <p:par>
                                <p:cTn id="16" presetID="1" presetClass="entr" presetSubtype="0" fill="hold" nodeType="afterEffect">
                                  <p:stCondLst>
                                    <p:cond delay="1000"/>
                                  </p:stCondLst>
                                  <p:childTnLst>
                                    <p:set>
                                      <p:cBhvr>
                                        <p:cTn id="17" dur="1" fill="hold">
                                          <p:stCondLst>
                                            <p:cond delay="499"/>
                                          </p:stCondLst>
                                        </p:cTn>
                                        <p:tgtEl>
                                          <p:spTgt spid="4118"/>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beep.wav"/>
                                        </p:tgtEl>
                                      </p:cMediaNode>
                                    </p:audio>
                                  </p:subTnLst>
                                </p:cTn>
                              </p:par>
                            </p:childTnLst>
                          </p:cTn>
                        </p:par>
                        <p:par>
                          <p:cTn id="18" fill="hold" nodeType="afterGroup">
                            <p:stCondLst>
                              <p:cond delay="3000"/>
                            </p:stCondLst>
                            <p:childTnLst>
                              <p:par>
                                <p:cTn id="19" presetID="1" presetClass="entr" presetSubtype="0" fill="hold" nodeType="afterEffect">
                                  <p:stCondLst>
                                    <p:cond delay="1000"/>
                                  </p:stCondLst>
                                  <p:childTnLst>
                                    <p:set>
                                      <p:cBhvr>
                                        <p:cTn id="20" dur="1" fill="hold">
                                          <p:stCondLst>
                                            <p:cond delay="499"/>
                                          </p:stCondLst>
                                        </p:cTn>
                                        <p:tgtEl>
                                          <p:spTgt spid="4121"/>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beep.wav"/>
                                        </p:tgtEl>
                                      </p:cMediaNode>
                                    </p:audio>
                                  </p:subTnLst>
                                </p:cTn>
                              </p:par>
                            </p:childTnLst>
                          </p:cTn>
                        </p:par>
                        <p:par>
                          <p:cTn id="21" fill="hold" nodeType="afterGroup">
                            <p:stCondLst>
                              <p:cond delay="4500"/>
                            </p:stCondLst>
                            <p:childTnLst>
                              <p:par>
                                <p:cTn id="22" presetID="1" presetClass="entr" presetSubtype="0" fill="hold" nodeType="afterEffect">
                                  <p:stCondLst>
                                    <p:cond delay="1000"/>
                                  </p:stCondLst>
                                  <p:childTnLst>
                                    <p:set>
                                      <p:cBhvr>
                                        <p:cTn id="23" dur="1" fill="hold">
                                          <p:stCondLst>
                                            <p:cond delay="499"/>
                                          </p:stCondLst>
                                        </p:cTn>
                                        <p:tgtEl>
                                          <p:spTgt spid="412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beep.wav"/>
                                        </p:tgtEl>
                                      </p:cMediaNode>
                                    </p:audio>
                                  </p:subTnLst>
                                </p:cTn>
                              </p:par>
                            </p:childTnLst>
                          </p:cTn>
                        </p:par>
                        <p:par>
                          <p:cTn id="24" fill="hold" nodeType="afterGroup">
                            <p:stCondLst>
                              <p:cond delay="6000"/>
                            </p:stCondLst>
                            <p:childTnLst>
                              <p:par>
                                <p:cTn id="25" presetID="1" presetClass="entr" presetSubtype="0" fill="hold" nodeType="afterEffect">
                                  <p:stCondLst>
                                    <p:cond delay="1000"/>
                                  </p:stCondLst>
                                  <p:childTnLst>
                                    <p:set>
                                      <p:cBhvr>
                                        <p:cTn id="26" dur="1" fill="hold">
                                          <p:stCondLst>
                                            <p:cond delay="499"/>
                                          </p:stCondLst>
                                        </p:cTn>
                                        <p:tgtEl>
                                          <p:spTgt spid="412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beep.wav"/>
                                        </p:tgtEl>
                                      </p:cMediaNode>
                                    </p:audio>
                                  </p:subTnLst>
                                </p:cTn>
                              </p:par>
                            </p:childTnLst>
                          </p:cTn>
                        </p:par>
                        <p:par>
                          <p:cTn id="27" fill="hold" nodeType="afterGroup">
                            <p:stCondLst>
                              <p:cond delay="7500"/>
                            </p:stCondLst>
                            <p:childTnLst>
                              <p:par>
                                <p:cTn id="28" presetID="1" presetClass="entr" presetSubtype="0" fill="hold" nodeType="afterEffect">
                                  <p:stCondLst>
                                    <p:cond delay="1000"/>
                                  </p:stCondLst>
                                  <p:childTnLst>
                                    <p:set>
                                      <p:cBhvr>
                                        <p:cTn id="29" dur="1" fill="hold">
                                          <p:stCondLst>
                                            <p:cond delay="499"/>
                                          </p:stCondLst>
                                        </p:cTn>
                                        <p:tgtEl>
                                          <p:spTgt spid="4130"/>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nodeType="afterGroup">
                            <p:stCondLst>
                              <p:cond delay="9000"/>
                            </p:stCondLst>
                            <p:childTnLst>
                              <p:par>
                                <p:cTn id="31" presetID="1" presetClass="entr" presetSubtype="0" fill="hold" nodeType="afterEffect">
                                  <p:stCondLst>
                                    <p:cond delay="1000"/>
                                  </p:stCondLst>
                                  <p:childTnLst>
                                    <p:set>
                                      <p:cBhvr>
                                        <p:cTn id="32" dur="1" fill="hold">
                                          <p:stCondLst>
                                            <p:cond delay="499"/>
                                          </p:stCondLst>
                                        </p:cTn>
                                        <p:tgtEl>
                                          <p:spTgt spid="4133"/>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nodeType="afterGroup">
                            <p:stCondLst>
                              <p:cond delay="10500"/>
                            </p:stCondLst>
                            <p:childTnLst>
                              <p:par>
                                <p:cTn id="34" presetID="1" presetClass="entr" presetSubtype="0" fill="hold" nodeType="afterEffect">
                                  <p:stCondLst>
                                    <p:cond delay="1000"/>
                                  </p:stCondLst>
                                  <p:childTnLst>
                                    <p:set>
                                      <p:cBhvr>
                                        <p:cTn id="35" dur="1" fill="hold">
                                          <p:stCondLst>
                                            <p:cond delay="499"/>
                                          </p:stCondLst>
                                        </p:cTn>
                                        <p:tgtEl>
                                          <p:spTgt spid="413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nodeType="afterGroup">
                            <p:stCondLst>
                              <p:cond delay="12000"/>
                            </p:stCondLst>
                            <p:childTnLst>
                              <p:par>
                                <p:cTn id="37" presetID="1" presetClass="entr" presetSubtype="0" fill="hold" nodeType="afterEffect">
                                  <p:stCondLst>
                                    <p:cond delay="1000"/>
                                  </p:stCondLst>
                                  <p:childTnLst>
                                    <p:set>
                                      <p:cBhvr>
                                        <p:cTn id="38" dur="1" fill="hold">
                                          <p:stCondLst>
                                            <p:cond delay="499"/>
                                          </p:stCondLst>
                                        </p:cTn>
                                        <p:tgtEl>
                                          <p:spTgt spid="4139"/>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nodeType="afterGroup">
                            <p:stCondLst>
                              <p:cond delay="13500"/>
                            </p:stCondLst>
                            <p:childTnLst>
                              <p:par>
                                <p:cTn id="40" presetID="1" presetClass="entr" presetSubtype="0" fill="hold" nodeType="afterEffect">
                                  <p:stCondLst>
                                    <p:cond delay="1000"/>
                                  </p:stCondLst>
                                  <p:childTnLst>
                                    <p:set>
                                      <p:cBhvr>
                                        <p:cTn id="41" dur="1" fill="hold">
                                          <p:stCondLst>
                                            <p:cond delay="499"/>
                                          </p:stCondLst>
                                        </p:cTn>
                                        <p:tgtEl>
                                          <p:spTgt spid="414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4" name="8. Ket thuc cau hoi.wav"/>
                                        </p:tgtEl>
                                      </p:cMediaNode>
                                    </p:audio>
                                  </p:subTnLst>
                                </p:cTn>
                              </p:par>
                            </p:childTnLst>
                          </p:cTn>
                        </p:par>
                      </p:childTnLst>
                    </p:cTn>
                  </p:par>
                </p:childTnLst>
              </p:cTn>
              <p:nextCondLst>
                <p:cond evt="onClick" delay="0">
                  <p:tgtEl>
                    <p:spTgt spid="4145"/>
                  </p:tgtEl>
                </p:cond>
              </p:nextCondLst>
            </p:seq>
            <p:seq concurrent="1" nextAc="seek">
              <p:cTn id="42" restart="whenNotActive" fill="hold" evtFilter="cancelBubble" nodeType="interactiveSeq">
                <p:stCondLst>
                  <p:cond evt="onClick" delay="0">
                    <p:tgtEl>
                      <p:spTgt spid="4114"/>
                    </p:tgtEl>
                  </p:cond>
                </p:stCondLst>
                <p:endSync evt="end" delay="0">
                  <p:rtn val="all"/>
                </p:endSync>
                <p:childTnLst>
                  <p:par>
                    <p:cTn id="43" fill="hold" nodeType="clickPar">
                      <p:stCondLst>
                        <p:cond delay="0"/>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14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FELIZ2.WAV"/>
                                        </p:tgtEl>
                                      </p:cMediaNode>
                                    </p:audio>
                                  </p:subTnLst>
                                </p:cTn>
                              </p:par>
                              <p:par>
                                <p:cTn id="47" presetID="27" presetClass="entr" presetSubtype="0" fill="hold" nodeType="withEffect">
                                  <p:stCondLst>
                                    <p:cond delay="0"/>
                                  </p:stCondLst>
                                  <p:iterate type="lt">
                                    <p:tmPct val="50000"/>
                                  </p:iterate>
                                  <p:childTnLst>
                                    <p:set>
                                      <p:cBhvr>
                                        <p:cTn id="48" dur="1" fill="hold">
                                          <p:stCondLst>
                                            <p:cond delay="0"/>
                                          </p:stCondLst>
                                        </p:cTn>
                                        <p:tgtEl>
                                          <p:spTgt spid="4146"/>
                                        </p:tgtEl>
                                        <p:attrNameLst>
                                          <p:attrName>style.visibility</p:attrName>
                                        </p:attrNameLst>
                                      </p:cBhvr>
                                      <p:to>
                                        <p:strVal val="visible"/>
                                      </p:to>
                                    </p:set>
                                    <p:anim calcmode="discrete" valueType="clr">
                                      <p:cBhvr override="childStyle">
                                        <p:cTn id="49" dur="150"/>
                                        <p:tgtEl>
                                          <p:spTgt spid="4146"/>
                                        </p:tgtEl>
                                        <p:attrNameLst>
                                          <p:attrName>style.color</p:attrName>
                                        </p:attrNameLst>
                                      </p:cBhvr>
                                      <p:tavLst>
                                        <p:tav tm="0">
                                          <p:val>
                                            <p:clrVal>
                                              <a:schemeClr val="accent2"/>
                                            </p:clrVal>
                                          </p:val>
                                        </p:tav>
                                        <p:tav tm="50000">
                                          <p:val>
                                            <p:clrVal>
                                              <a:schemeClr val="hlink"/>
                                            </p:clrVal>
                                          </p:val>
                                        </p:tav>
                                      </p:tavLst>
                                    </p:anim>
                                    <p:anim calcmode="discrete" valueType="clr">
                                      <p:cBhvr>
                                        <p:cTn id="50" dur="150"/>
                                        <p:tgtEl>
                                          <p:spTgt spid="4146"/>
                                        </p:tgtEl>
                                        <p:attrNameLst>
                                          <p:attrName>fillcolor</p:attrName>
                                        </p:attrNameLst>
                                      </p:cBhvr>
                                      <p:tavLst>
                                        <p:tav tm="0">
                                          <p:val>
                                            <p:clrVal>
                                              <a:schemeClr val="accent2"/>
                                            </p:clrVal>
                                          </p:val>
                                        </p:tav>
                                        <p:tav tm="50000">
                                          <p:val>
                                            <p:clrVal>
                                              <a:schemeClr val="hlink"/>
                                            </p:clrVal>
                                          </p:val>
                                        </p:tav>
                                      </p:tavLst>
                                    </p:anim>
                                    <p:set>
                                      <p:cBhvr>
                                        <p:cTn id="51" dur="150"/>
                                        <p:tgtEl>
                                          <p:spTgt spid="4146"/>
                                        </p:tgtEl>
                                        <p:attrNameLst>
                                          <p:attrName>fill.type</p:attrName>
                                        </p:attrNameLst>
                                      </p:cBhvr>
                                      <p:to>
                                        <p:strVal val="solid"/>
                                      </p:to>
                                    </p:set>
                                  </p:childTnLst>
                                </p:cTn>
                              </p:par>
                              <p:par>
                                <p:cTn id="52" presetID="3" presetClass="entr" presetSubtype="10" fill="hold" grpId="0" nodeType="withEffect">
                                  <p:stCondLst>
                                    <p:cond delay="0"/>
                                  </p:stCondLst>
                                  <p:childTnLst>
                                    <p:set>
                                      <p:cBhvr>
                                        <p:cTn id="53" dur="1" fill="hold">
                                          <p:stCondLst>
                                            <p:cond delay="0"/>
                                          </p:stCondLst>
                                        </p:cTn>
                                        <p:tgtEl>
                                          <p:spTgt spid="4148"/>
                                        </p:tgtEl>
                                        <p:attrNameLst>
                                          <p:attrName>style.visibility</p:attrName>
                                        </p:attrNameLst>
                                      </p:cBhvr>
                                      <p:to>
                                        <p:strVal val="visible"/>
                                      </p:to>
                                    </p:set>
                                    <p:animEffect transition="in" filter="blinds(horizontal)">
                                      <p:cBhvr>
                                        <p:cTn id="54" dur="500"/>
                                        <p:tgtEl>
                                          <p:spTgt spid="4148"/>
                                        </p:tgtEl>
                                      </p:cBhvr>
                                    </p:animEffect>
                                  </p:childTnLst>
                                </p:cTn>
                              </p:par>
                              <p:par>
                                <p:cTn id="55" presetID="22" presetClass="emph" presetSubtype="0" repeatCount="10000" fill="remove" grpId="1" nodeType="withEffect">
                                  <p:stCondLst>
                                    <p:cond delay="0"/>
                                  </p:stCondLst>
                                  <p:childTnLst>
                                    <p:animClr clrSpc="hsl" dir="cw">
                                      <p:cBhvr override="childStyle">
                                        <p:cTn id="56" dur="500" fill="hold"/>
                                        <p:tgtEl>
                                          <p:spTgt spid="4148"/>
                                        </p:tgtEl>
                                        <p:attrNameLst>
                                          <p:attrName>style.color</p:attrName>
                                        </p:attrNameLst>
                                      </p:cBhvr>
                                      <p:by>
                                        <p:hsl h="-7200000" s="0" l="0"/>
                                      </p:by>
                                    </p:animClr>
                                    <p:animClr clrSpc="hsl" dir="cw">
                                      <p:cBhvr>
                                        <p:cTn id="57" dur="500" fill="hold"/>
                                        <p:tgtEl>
                                          <p:spTgt spid="4148"/>
                                        </p:tgtEl>
                                        <p:attrNameLst>
                                          <p:attrName>fillcolor</p:attrName>
                                        </p:attrNameLst>
                                      </p:cBhvr>
                                      <p:by>
                                        <p:hsl h="-7200000" s="0" l="0"/>
                                      </p:by>
                                    </p:animClr>
                                    <p:animClr clrSpc="hsl" dir="cw">
                                      <p:cBhvr>
                                        <p:cTn id="58" dur="500" fill="hold"/>
                                        <p:tgtEl>
                                          <p:spTgt spid="4148"/>
                                        </p:tgtEl>
                                        <p:attrNameLst>
                                          <p:attrName>stroke.color</p:attrName>
                                        </p:attrNameLst>
                                      </p:cBhvr>
                                      <p:by>
                                        <p:hsl h="-7200000" s="0" l="0"/>
                                      </p:by>
                                    </p:animClr>
                                    <p:set>
                                      <p:cBhvr>
                                        <p:cTn id="59" dur="500" fill="hold"/>
                                        <p:tgtEl>
                                          <p:spTgt spid="4148"/>
                                        </p:tgtEl>
                                        <p:attrNameLst>
                                          <p:attrName>fill.type</p:attrName>
                                        </p:attrNameLst>
                                      </p:cBhvr>
                                      <p:to>
                                        <p:strVal val="solid"/>
                                      </p:to>
                                    </p:set>
                                  </p:childTnLst>
                                </p:cTn>
                              </p:par>
                              <p:par>
                                <p:cTn id="60" presetID="22" presetClass="emph" presetSubtype="0" repeatCount="10000" fill="remove" grpId="1" nodeType="withEffect">
                                  <p:stCondLst>
                                    <p:cond delay="0"/>
                                  </p:stCondLst>
                                  <p:childTnLst>
                                    <p:animClr clrSpc="hsl" dir="cw">
                                      <p:cBhvr override="childStyle">
                                        <p:cTn id="61" dur="500" fill="hold"/>
                                        <p:tgtEl>
                                          <p:spTgt spid="4147"/>
                                        </p:tgtEl>
                                        <p:attrNameLst>
                                          <p:attrName>style.color</p:attrName>
                                        </p:attrNameLst>
                                      </p:cBhvr>
                                      <p:by>
                                        <p:hsl h="-7200000" s="0" l="0"/>
                                      </p:by>
                                    </p:animClr>
                                    <p:animClr clrSpc="hsl" dir="cw">
                                      <p:cBhvr>
                                        <p:cTn id="62" dur="500" fill="hold"/>
                                        <p:tgtEl>
                                          <p:spTgt spid="4147"/>
                                        </p:tgtEl>
                                        <p:attrNameLst>
                                          <p:attrName>fillcolor</p:attrName>
                                        </p:attrNameLst>
                                      </p:cBhvr>
                                      <p:by>
                                        <p:hsl h="-7200000" s="0" l="0"/>
                                      </p:by>
                                    </p:animClr>
                                    <p:animClr clrSpc="hsl" dir="cw">
                                      <p:cBhvr>
                                        <p:cTn id="63" dur="500" fill="hold"/>
                                        <p:tgtEl>
                                          <p:spTgt spid="4147"/>
                                        </p:tgtEl>
                                        <p:attrNameLst>
                                          <p:attrName>stroke.color</p:attrName>
                                        </p:attrNameLst>
                                      </p:cBhvr>
                                      <p:by>
                                        <p:hsl h="-7200000" s="0" l="0"/>
                                      </p:by>
                                    </p:animClr>
                                    <p:set>
                                      <p:cBhvr>
                                        <p:cTn id="64" dur="500" fill="hold"/>
                                        <p:tgtEl>
                                          <p:spTgt spid="4147"/>
                                        </p:tgtEl>
                                        <p:attrNameLst>
                                          <p:attrName>fill.type</p:attrName>
                                        </p:attrNameLst>
                                      </p:cBhvr>
                                      <p:to>
                                        <p:strVal val="solid"/>
                                      </p:to>
                                    </p:set>
                                  </p:childTnLst>
                                </p:cTn>
                              </p:par>
                            </p:childTnLst>
                          </p:cTn>
                        </p:par>
                      </p:childTnLst>
                    </p:cTn>
                  </p:par>
                </p:childTnLst>
              </p:cTn>
              <p:nextCondLst>
                <p:cond evt="onClick" delay="0">
                  <p:tgtEl>
                    <p:spTgt spid="4114"/>
                  </p:tgtEl>
                </p:cond>
              </p:nextCondLst>
            </p:seq>
          </p:childTnLst>
        </p:cTn>
      </p:par>
    </p:tnLst>
    <p:bldLst>
      <p:bldP spid="4147" grpId="0" animBg="1"/>
      <p:bldP spid="4147" grpId="1" animBg="1"/>
      <p:bldP spid="4148" grpId="0" animBg="1"/>
      <p:bldP spid="4148"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ChangeArrowheads="1"/>
          </p:cNvSpPr>
          <p:nvPr/>
        </p:nvSpPr>
        <p:spPr bwMode="auto">
          <a:xfrm>
            <a:off x="405586" y="227795"/>
            <a:ext cx="11380829" cy="6388301"/>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vi-VN" b="0"/>
          </a:p>
        </p:txBody>
      </p:sp>
      <p:sp>
        <p:nvSpPr>
          <p:cNvPr id="40968" name="WordArt 8"/>
          <p:cNvSpPr>
            <a:spLocks noChangeArrowheads="1" noChangeShapeType="1" noTextEdit="1"/>
          </p:cNvSpPr>
          <p:nvPr/>
        </p:nvSpPr>
        <p:spPr bwMode="auto">
          <a:xfrm>
            <a:off x="2335782" y="5487207"/>
            <a:ext cx="8026197" cy="762000"/>
          </a:xfrm>
          <a:prstGeom prst="rect">
            <a:avLst/>
          </a:prstGeom>
        </p:spPr>
        <p:txBody>
          <a:bodyPr wrap="none" lIns="130750" tIns="65375" rIns="130750" bIns="65375" fromWordArt="1">
            <a:prstTxWarp prst="textDeflate">
              <a:avLst>
                <a:gd name="adj" fmla="val 26227"/>
              </a:avLst>
            </a:prstTxWarp>
          </a:bodyPr>
          <a:lstStyle/>
          <a:p>
            <a:r>
              <a:rPr lang="en-GB" sz="4300" kern="10">
                <a:ln w="9525">
                  <a:solidFill>
                    <a:srgbClr val="000000"/>
                  </a:solidFill>
                  <a:round/>
                  <a:headEnd/>
                  <a:tailEnd/>
                </a:ln>
                <a:solidFill>
                  <a:srgbClr val="0000FF"/>
                </a:solidFill>
                <a:latin typeface="Impact"/>
              </a:rPr>
              <a:t>Binh ...Boong...</a:t>
            </a:r>
          </a:p>
        </p:txBody>
      </p:sp>
      <p:sp>
        <p:nvSpPr>
          <p:cNvPr id="40969" name="WordArt 9"/>
          <p:cNvSpPr>
            <a:spLocks noChangeArrowheads="1" noChangeShapeType="1" noTextEdit="1"/>
          </p:cNvSpPr>
          <p:nvPr/>
        </p:nvSpPr>
        <p:spPr bwMode="auto">
          <a:xfrm>
            <a:off x="4571390" y="534207"/>
            <a:ext cx="3542766" cy="608794"/>
          </a:xfrm>
          <a:prstGeom prst="rect">
            <a:avLst/>
          </a:prstGeom>
        </p:spPr>
        <p:txBody>
          <a:bodyPr wrap="none" lIns="130750" tIns="65375" rIns="130750" bIns="65375" fromWordArt="1">
            <a:prstTxWarp prst="textPlain">
              <a:avLst>
                <a:gd name="adj" fmla="val 50000"/>
              </a:avLst>
            </a:prstTxWarp>
          </a:bodyPr>
          <a:lstStyle/>
          <a:p>
            <a:r>
              <a:rPr lang="en-GB" sz="43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Black"/>
              </a:rPr>
              <a:t>Binh ...Boong...</a:t>
            </a:r>
          </a:p>
        </p:txBody>
      </p:sp>
      <p:pic>
        <p:nvPicPr>
          <p:cNvPr id="40970" name="Rung chuong vang - Buc Tuong.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 y="1"/>
            <a:ext cx="405586" cy="304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6" descr="1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236151">
            <a:off x="7720786" y="3505604"/>
            <a:ext cx="3963011" cy="30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Duong den ngay vinh quang - The Wall.mp3">
            <a:hlinkClick r:id="" action="ppaction://media"/>
          </p:cNvPr>
          <p:cNvPicPr>
            <a:picLocks noRot="1" noChangeAspect="1" noChangeArrowheads="1"/>
          </p:cNvPicPr>
          <p:nvPr>
            <a:audioFile r:link="rId2"/>
          </p:nvPr>
        </p:nvPicPr>
        <p:blipFill>
          <a:blip r:embed="rId4">
            <a:extLst>
              <a:ext uri="{28A0092B-C50C-407E-A947-70E740481C1C}">
                <a14:useLocalDpi xmlns:a14="http://schemas.microsoft.com/office/drawing/2010/main" val="0"/>
              </a:ext>
            </a:extLst>
          </a:blip>
          <a:srcRect/>
          <a:stretch>
            <a:fillRect/>
          </a:stretch>
        </p:blipFill>
        <p:spPr bwMode="auto">
          <a:xfrm>
            <a:off x="11786415" y="1"/>
            <a:ext cx="405586" cy="304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5" descr="1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84584">
            <a:off x="508204" y="3733398"/>
            <a:ext cx="3963011" cy="304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4" descr="1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0830273" flipH="1">
            <a:off x="7823403" y="1219604"/>
            <a:ext cx="3657601" cy="30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6" name="Picture 3" descr="13"/>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720688">
            <a:off x="608380" y="1219604"/>
            <a:ext cx="3963011" cy="30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7" name="Picture 7" descr="an30"/>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843986" y="1447397"/>
            <a:ext cx="6301237" cy="4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6152902"/>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repeatCount="indefinite" fill="hold" grpId="0" nodeType="withEffect">
                                  <p:stCondLst>
                                    <p:cond delay="0"/>
                                  </p:stCondLst>
                                  <p:childTnLst>
                                    <p:set>
                                      <p:cBhvr>
                                        <p:cTn id="6" dur="1" fill="hold">
                                          <p:stCondLst>
                                            <p:cond delay="0"/>
                                          </p:stCondLst>
                                        </p:cTn>
                                        <p:tgtEl>
                                          <p:spTgt spid="40969"/>
                                        </p:tgtEl>
                                        <p:attrNameLst>
                                          <p:attrName>style.visibility</p:attrName>
                                        </p:attrNameLst>
                                      </p:cBhvr>
                                      <p:to>
                                        <p:strVal val="visible"/>
                                      </p:to>
                                    </p:set>
                                    <p:anim calcmode="lin" valueType="num">
                                      <p:cBhvr>
                                        <p:cTn id="7" dur="5000" fill="hold"/>
                                        <p:tgtEl>
                                          <p:spTgt spid="40969"/>
                                        </p:tgtEl>
                                        <p:attrNameLst>
                                          <p:attrName>ppt_w</p:attrName>
                                        </p:attrNameLst>
                                      </p:cBhvr>
                                      <p:tavLst>
                                        <p:tav tm="0" fmla="#ppt_w*sin(2.5*pi*$)">
                                          <p:val>
                                            <p:fltVal val="0"/>
                                          </p:val>
                                        </p:tav>
                                        <p:tav tm="100000">
                                          <p:val>
                                            <p:fltVal val="1"/>
                                          </p:val>
                                        </p:tav>
                                      </p:tavLst>
                                    </p:anim>
                                    <p:anim calcmode="lin" valueType="num">
                                      <p:cBhvr>
                                        <p:cTn id="8" dur="5000" fill="hold"/>
                                        <p:tgtEl>
                                          <p:spTgt spid="40969"/>
                                        </p:tgtEl>
                                        <p:attrNameLst>
                                          <p:attrName>ppt_h</p:attrName>
                                        </p:attrNameLst>
                                      </p:cBhvr>
                                      <p:tavLst>
                                        <p:tav tm="0">
                                          <p:val>
                                            <p:strVal val="#ppt_h"/>
                                          </p:val>
                                        </p:tav>
                                        <p:tav tm="100000">
                                          <p:val>
                                            <p:strVal val="#ppt_h"/>
                                          </p:val>
                                        </p:tav>
                                      </p:tavLst>
                                    </p:anim>
                                  </p:childTnLst>
                                </p:cTn>
                              </p:par>
                              <p:par>
                                <p:cTn id="9" presetID="32" presetClass="emph" presetSubtype="0" repeatCount="indefinite" fill="hold" grpId="0" nodeType="withEffect">
                                  <p:stCondLst>
                                    <p:cond delay="0"/>
                                  </p:stCondLst>
                                  <p:childTnLst>
                                    <p:animClr clrSpc="rgb" dir="cw">
                                      <p:cBhvr override="childStyle">
                                        <p:cTn id="10" dur="100" fill="hold"/>
                                        <p:tgtEl>
                                          <p:spTgt spid="40968"/>
                                        </p:tgtEl>
                                        <p:attrNameLst>
                                          <p:attrName>style.color</p:attrName>
                                        </p:attrNameLst>
                                      </p:cBhvr>
                                      <p:to>
                                        <a:srgbClr val="FF3300"/>
                                      </p:to>
                                    </p:animClr>
                                    <p:animClr clrSpc="rgb" dir="cw">
                                      <p:cBhvr>
                                        <p:cTn id="11" dur="100" fill="hold"/>
                                        <p:tgtEl>
                                          <p:spTgt spid="40968"/>
                                        </p:tgtEl>
                                        <p:attrNameLst>
                                          <p:attrName>fillcolor</p:attrName>
                                        </p:attrNameLst>
                                      </p:cBhvr>
                                      <p:to>
                                        <a:srgbClr val="FF3300"/>
                                      </p:to>
                                    </p:animClr>
                                    <p:set>
                                      <p:cBhvr>
                                        <p:cTn id="12" dur="100" fill="hold"/>
                                        <p:tgtEl>
                                          <p:spTgt spid="40968"/>
                                        </p:tgtEl>
                                        <p:attrNameLst>
                                          <p:attrName>fill.type</p:attrName>
                                        </p:attrNameLst>
                                      </p:cBhvr>
                                      <p:to>
                                        <p:strVal val="solid"/>
                                      </p:to>
                                    </p:set>
                                    <p:set>
                                      <p:cBhvr>
                                        <p:cTn id="13" dur="100" fill="hold"/>
                                        <p:tgtEl>
                                          <p:spTgt spid="40968"/>
                                        </p:tgtEl>
                                        <p:attrNameLst>
                                          <p:attrName>fill.on</p:attrName>
                                        </p:attrNameLst>
                                      </p:cBhvr>
                                      <p:to>
                                        <p:strVal val="true"/>
                                      </p:to>
                                    </p:set>
                                    <p:animRot by="120000">
                                      <p:cBhvr>
                                        <p:cTn id="14" dur="100" fill="hold">
                                          <p:stCondLst>
                                            <p:cond delay="0"/>
                                          </p:stCondLst>
                                        </p:cTn>
                                        <p:tgtEl>
                                          <p:spTgt spid="40968"/>
                                        </p:tgtEl>
                                        <p:attrNameLst>
                                          <p:attrName>r</p:attrName>
                                        </p:attrNameLst>
                                      </p:cBhvr>
                                    </p:animRot>
                                    <p:animRot by="-240000">
                                      <p:cBhvr>
                                        <p:cTn id="15" dur="200" fill="hold">
                                          <p:stCondLst>
                                            <p:cond delay="200"/>
                                          </p:stCondLst>
                                        </p:cTn>
                                        <p:tgtEl>
                                          <p:spTgt spid="40968"/>
                                        </p:tgtEl>
                                        <p:attrNameLst>
                                          <p:attrName>r</p:attrName>
                                        </p:attrNameLst>
                                      </p:cBhvr>
                                    </p:animRot>
                                    <p:animRot by="240000">
                                      <p:cBhvr>
                                        <p:cTn id="16" dur="200" fill="hold">
                                          <p:stCondLst>
                                            <p:cond delay="400"/>
                                          </p:stCondLst>
                                        </p:cTn>
                                        <p:tgtEl>
                                          <p:spTgt spid="40968"/>
                                        </p:tgtEl>
                                        <p:attrNameLst>
                                          <p:attrName>r</p:attrName>
                                        </p:attrNameLst>
                                      </p:cBhvr>
                                    </p:animRot>
                                    <p:animRot by="-240000">
                                      <p:cBhvr>
                                        <p:cTn id="17" dur="200" fill="hold">
                                          <p:stCondLst>
                                            <p:cond delay="600"/>
                                          </p:stCondLst>
                                        </p:cTn>
                                        <p:tgtEl>
                                          <p:spTgt spid="40968"/>
                                        </p:tgtEl>
                                        <p:attrNameLst>
                                          <p:attrName>r</p:attrName>
                                        </p:attrNameLst>
                                      </p:cBhvr>
                                    </p:animRot>
                                    <p:animRot by="120000">
                                      <p:cBhvr>
                                        <p:cTn id="18" dur="200" fill="hold">
                                          <p:stCondLst>
                                            <p:cond delay="800"/>
                                          </p:stCondLst>
                                        </p:cTn>
                                        <p:tgtEl>
                                          <p:spTgt spid="4096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0970"/>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 presetClass="mediacall" presetSubtype="0" fill="hold" nodeType="clickEffect">
                                  <p:stCondLst>
                                    <p:cond delay="0"/>
                                  </p:stCondLst>
                                  <p:childTnLst>
                                    <p:cmd type="call" cmd="playFrom(0.0)">
                                      <p:cBhvr>
                                        <p:cTn id="23" dur="283062" fill="hold"/>
                                        <p:tgtEl>
                                          <p:spTgt spid="40970"/>
                                        </p:tgtEl>
                                      </p:cBhvr>
                                    </p:cmd>
                                  </p:childTnLst>
                                </p:cTn>
                              </p:par>
                            </p:childTnLst>
                          </p:cTn>
                        </p:par>
                      </p:childTnLst>
                    </p:cTn>
                  </p:par>
                </p:childTnLst>
              </p:cTn>
              <p:nextCondLst>
                <p:cond evt="onClick" delay="0">
                  <p:tgtEl>
                    <p:spTgt spid="40970"/>
                  </p:tgtEl>
                </p:cond>
              </p:nextCondLst>
            </p:seq>
            <p:audio>
              <p:cMediaNode>
                <p:cTn id="24" fill="hold" display="0">
                  <p:stCondLst>
                    <p:cond delay="indefinite"/>
                  </p:stCondLst>
                  <p:endCondLst>
                    <p:cond evt="onNext" delay="0">
                      <p:tgtEl>
                        <p:sldTgt/>
                      </p:tgtEl>
                    </p:cond>
                    <p:cond evt="onPrev" delay="0">
                      <p:tgtEl>
                        <p:sldTgt/>
                      </p:tgtEl>
                    </p:cond>
                    <p:cond evt="onStopAudio" delay="0">
                      <p:tgtEl>
                        <p:sldTgt/>
                      </p:tgtEl>
                    </p:cond>
                  </p:endCondLst>
                </p:cTn>
                <p:tgtEl>
                  <p:spTgt spid="40970"/>
                </p:tgtEl>
              </p:cMediaNode>
            </p:audio>
            <p:seq concurrent="1" nextAc="seek">
              <p:cTn id="25" restart="whenNotActive" fill="hold" evtFilter="cancelBubble" nodeType="interactiveSeq">
                <p:stCondLst>
                  <p:cond evt="onClick" delay="0">
                    <p:tgtEl>
                      <p:spTgt spid="40971"/>
                    </p:tgtEl>
                  </p:cond>
                </p:stCondLst>
                <p:endSync evt="end" delay="0">
                  <p:rtn val="all"/>
                </p:endSync>
                <p:childTnLst>
                  <p:par>
                    <p:cTn id="26" fill="hold" nodeType="clickPar">
                      <p:stCondLst>
                        <p:cond delay="0"/>
                      </p:stCondLst>
                      <p:childTnLst>
                        <p:par>
                          <p:cTn id="27" fill="hold" nodeType="withGroup">
                            <p:stCondLst>
                              <p:cond delay="0"/>
                            </p:stCondLst>
                            <p:childTnLst>
                              <p:par>
                                <p:cTn id="28" presetID="1" presetClass="mediacall" presetSubtype="0" fill="hold" nodeType="clickEffect">
                                  <p:stCondLst>
                                    <p:cond delay="0"/>
                                  </p:stCondLst>
                                  <p:childTnLst>
                                    <p:cmd type="call" cmd="playFrom(0.0)">
                                      <p:cBhvr>
                                        <p:cTn id="29" dur="330370" fill="hold"/>
                                        <p:tgtEl>
                                          <p:spTgt spid="40971"/>
                                        </p:tgtEl>
                                      </p:cBhvr>
                                    </p:cmd>
                                  </p:childTnLst>
                                </p:cTn>
                              </p:par>
                            </p:childTnLst>
                          </p:cTn>
                        </p:par>
                      </p:childTnLst>
                    </p:cTn>
                  </p:par>
                </p:childTnLst>
              </p:cTn>
              <p:nextCondLst>
                <p:cond evt="onClick" delay="0">
                  <p:tgtEl>
                    <p:spTgt spid="40971"/>
                  </p:tgtEl>
                </p:cond>
              </p:nextCondLst>
            </p:seq>
            <p:audio>
              <p:cMediaNode>
                <p:cTn id="30" fill="hold" display="0">
                  <p:stCondLst>
                    <p:cond delay="indefinite"/>
                  </p:stCondLst>
                  <p:endCondLst>
                    <p:cond evt="onNext" delay="0">
                      <p:tgtEl>
                        <p:sldTgt/>
                      </p:tgtEl>
                    </p:cond>
                    <p:cond evt="onPrev" delay="0">
                      <p:tgtEl>
                        <p:sldTgt/>
                      </p:tgtEl>
                    </p:cond>
                    <p:cond evt="onStopAudio" delay="0">
                      <p:tgtEl>
                        <p:sldTgt/>
                      </p:tgtEl>
                    </p:cond>
                  </p:endCondLst>
                </p:cTn>
                <p:tgtEl>
                  <p:spTgt spid="40971"/>
                </p:tgtEl>
              </p:cMediaNode>
            </p:audio>
          </p:childTnLst>
        </p:cTn>
      </p:par>
    </p:tnLst>
    <p:bldLst>
      <p:bldP spid="40968" grpId="0" animBg="1"/>
      <p:bldP spid="4096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070341559"/>
              </p:ext>
            </p:extLst>
          </p:nvPr>
        </p:nvGraphicFramePr>
        <p:xfrm>
          <a:off x="6773779" y="2947737"/>
          <a:ext cx="5217259" cy="1491915"/>
        </p:xfrm>
        <a:graphic>
          <a:graphicData uri="http://schemas.openxmlformats.org/drawingml/2006/table">
            <a:tbl>
              <a:tblPr/>
              <a:tblGrid>
                <a:gridCol w="5217259"/>
              </a:tblGrid>
              <a:tr h="1491915">
                <a:tc>
                  <a:txBody>
                    <a:bodyPr/>
                    <a:lstStyle/>
                    <a:p>
                      <a:endParaRPr lang="en-GB"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829" y="892318"/>
            <a:ext cx="5511643" cy="5361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Download Cute Kids Student Teachers Png Clipart - free transparent png  images - pngaaa.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98207" y="-25117"/>
            <a:ext cx="1975133" cy="116752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44385" y="409910"/>
            <a:ext cx="1864895" cy="461665"/>
          </a:xfrm>
          <a:prstGeom prst="rect">
            <a:avLst/>
          </a:prstGeom>
          <a:noFill/>
        </p:spPr>
        <p:txBody>
          <a:bodyPr wrap="square" rtlCol="0">
            <a:spAutoFit/>
          </a:bodyPr>
          <a:lstStyle/>
          <a:p>
            <a:r>
              <a:rPr lang="en-GB" sz="2400" b="1" dirty="0" err="1" smtClean="0">
                <a:solidFill>
                  <a:srgbClr val="0000FF"/>
                </a:solidFill>
              </a:rPr>
              <a:t>Hình</a:t>
            </a:r>
            <a:r>
              <a:rPr lang="en-GB" sz="2400" b="1" dirty="0" smtClean="0">
                <a:solidFill>
                  <a:srgbClr val="0000FF"/>
                </a:solidFill>
              </a:rPr>
              <a:t> </a:t>
            </a:r>
            <a:r>
              <a:rPr lang="en-GB" sz="2400" b="1" dirty="0" err="1" smtClean="0">
                <a:solidFill>
                  <a:srgbClr val="0000FF"/>
                </a:solidFill>
              </a:rPr>
              <a:t>chụp</a:t>
            </a:r>
            <a:endParaRPr lang="en-GB" sz="2400" b="1" dirty="0">
              <a:solidFill>
                <a:srgbClr val="0000FF"/>
              </a:solidFill>
            </a:endParaRPr>
          </a:p>
        </p:txBody>
      </p:sp>
      <p:cxnSp>
        <p:nvCxnSpPr>
          <p:cNvPr id="14" name="Straight Arrow Connector 13"/>
          <p:cNvCxnSpPr/>
          <p:nvPr/>
        </p:nvCxnSpPr>
        <p:spPr>
          <a:xfrm flipH="1">
            <a:off x="3140244" y="2755234"/>
            <a:ext cx="4626145" cy="1323473"/>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ext uri="{D42A27DB-BD31-4B8C-83A1-F6EECF244321}">
                <p14:modId xmlns:p14="http://schemas.microsoft.com/office/powerpoint/2010/main" val="3290801388"/>
              </p:ext>
            </p:extLst>
          </p:nvPr>
        </p:nvGraphicFramePr>
        <p:xfrm>
          <a:off x="6785290" y="3102399"/>
          <a:ext cx="5257880" cy="1236116"/>
        </p:xfrm>
        <a:graphic>
          <a:graphicData uri="http://schemas.openxmlformats.org/drawingml/2006/table">
            <a:tbl>
              <a:tblPr firstRow="1" firstCol="1" bandRow="1">
                <a:tableStyleId>{5C22544A-7EE6-4342-B048-85BDC9FD1C3A}</a:tableStyleId>
              </a:tblPr>
              <a:tblGrid>
                <a:gridCol w="1550499"/>
                <a:gridCol w="171027"/>
                <a:gridCol w="1316673"/>
                <a:gridCol w="2219681"/>
              </a:tblGrid>
              <a:tr h="386758">
                <a:tc>
                  <a:txBody>
                    <a:bodyPr/>
                    <a:lstStyle/>
                    <a:p>
                      <a:pPr algn="just">
                        <a:spcAft>
                          <a:spcPts val="0"/>
                        </a:spcAft>
                      </a:pPr>
                      <a:r>
                        <a:rPr lang="en-US" sz="2000" dirty="0" err="1">
                          <a:solidFill>
                            <a:srgbClr val="0000FF"/>
                          </a:solidFill>
                          <a:effectLst/>
                        </a:rPr>
                        <a:t>Tên</a:t>
                      </a:r>
                      <a:r>
                        <a:rPr lang="en-US" sz="2000" dirty="0">
                          <a:solidFill>
                            <a:srgbClr val="0000FF"/>
                          </a:solidFill>
                          <a:effectLst/>
                        </a:rPr>
                        <a:t> </a:t>
                      </a:r>
                      <a:r>
                        <a:rPr lang="en-US" sz="2000" dirty="0" err="1">
                          <a:solidFill>
                            <a:srgbClr val="0000FF"/>
                          </a:solidFill>
                          <a:effectLst/>
                        </a:rPr>
                        <a:t>địa</a:t>
                      </a:r>
                      <a:r>
                        <a:rPr lang="en-US" sz="2000" dirty="0">
                          <a:solidFill>
                            <a:srgbClr val="0000FF"/>
                          </a:solidFill>
                          <a:effectLst/>
                        </a:rPr>
                        <a:t> </a:t>
                      </a:r>
                      <a:r>
                        <a:rPr lang="en-US" sz="2000" dirty="0" err="1">
                          <a:solidFill>
                            <a:srgbClr val="0000FF"/>
                          </a:solidFill>
                          <a:effectLst/>
                        </a:rPr>
                        <a:t>danh</a:t>
                      </a:r>
                      <a:endParaRPr lang="en-GB" sz="2000" dirty="0">
                        <a:solidFill>
                          <a:srgbClr val="0000FF"/>
                        </a:solidFill>
                        <a:effectLst/>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just">
                        <a:spcAft>
                          <a:spcPts val="0"/>
                        </a:spcAft>
                      </a:pPr>
                      <a:endParaRPr lang="en-GB" sz="2000" dirty="0">
                        <a:solidFill>
                          <a:srgbClr val="0000FF"/>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2000" dirty="0">
                          <a:solidFill>
                            <a:srgbClr val="0000FF"/>
                          </a:solidFill>
                          <a:effectLst/>
                        </a:rPr>
                        <a:t>Ở </a:t>
                      </a:r>
                      <a:r>
                        <a:rPr lang="en-US" sz="2000" dirty="0" err="1">
                          <a:solidFill>
                            <a:srgbClr val="0000FF"/>
                          </a:solidFill>
                          <a:effectLst/>
                        </a:rPr>
                        <a:t>quốc</a:t>
                      </a:r>
                      <a:r>
                        <a:rPr lang="en-US" sz="2000" dirty="0">
                          <a:solidFill>
                            <a:srgbClr val="0000FF"/>
                          </a:solidFill>
                          <a:effectLst/>
                        </a:rPr>
                        <a:t> </a:t>
                      </a:r>
                      <a:r>
                        <a:rPr lang="en-US" sz="2000" dirty="0" err="1">
                          <a:solidFill>
                            <a:srgbClr val="0000FF"/>
                          </a:solidFill>
                          <a:effectLst/>
                        </a:rPr>
                        <a:t>gia</a:t>
                      </a:r>
                      <a:endParaRPr lang="en-GB" sz="2000" dirty="0">
                        <a:solidFill>
                          <a:srgbClr val="0000FF"/>
                        </a:solidFill>
                        <a:effectLst/>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2000" dirty="0" err="1">
                          <a:solidFill>
                            <a:srgbClr val="0000FF"/>
                          </a:solidFill>
                          <a:effectLst/>
                        </a:rPr>
                        <a:t>Thuộc</a:t>
                      </a:r>
                      <a:r>
                        <a:rPr lang="en-US" sz="2000" dirty="0">
                          <a:solidFill>
                            <a:srgbClr val="0000FF"/>
                          </a:solidFill>
                          <a:effectLst/>
                        </a:rPr>
                        <a:t> </a:t>
                      </a:r>
                      <a:r>
                        <a:rPr lang="en-US" sz="2000" dirty="0" err="1">
                          <a:solidFill>
                            <a:srgbClr val="0000FF"/>
                          </a:solidFill>
                          <a:effectLst/>
                        </a:rPr>
                        <a:t>khu</a:t>
                      </a:r>
                      <a:r>
                        <a:rPr lang="en-US" sz="2000" dirty="0">
                          <a:solidFill>
                            <a:srgbClr val="0000FF"/>
                          </a:solidFill>
                          <a:effectLst/>
                        </a:rPr>
                        <a:t> </a:t>
                      </a:r>
                      <a:r>
                        <a:rPr lang="en-US" sz="2000" dirty="0" err="1">
                          <a:solidFill>
                            <a:srgbClr val="0000FF"/>
                          </a:solidFill>
                          <a:effectLst/>
                        </a:rPr>
                        <a:t>vực</a:t>
                      </a:r>
                      <a:endParaRPr lang="en-GB" sz="2000" dirty="0">
                        <a:solidFill>
                          <a:srgbClr val="0000FF"/>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r>
              <a:tr h="626516">
                <a:tc>
                  <a:txBody>
                    <a:bodyPr/>
                    <a:lstStyle/>
                    <a:p>
                      <a:r>
                        <a:rPr lang="en-US" sz="1800" b="1" kern="1200" dirty="0" err="1" smtClean="0">
                          <a:solidFill>
                            <a:schemeClr val="tx1"/>
                          </a:solidFill>
                          <a:effectLst/>
                          <a:latin typeface="+mn-lt"/>
                          <a:ea typeface="+mn-ea"/>
                          <a:cs typeface="+mn-cs"/>
                        </a:rPr>
                        <a:t>Đền</a:t>
                      </a:r>
                      <a:endParaRPr lang="en-GB" sz="1800" b="1" kern="1200" dirty="0" smtClean="0">
                        <a:solidFill>
                          <a:schemeClr val="tx1"/>
                        </a:solidFill>
                        <a:effectLst/>
                        <a:latin typeface="+mn-lt"/>
                        <a:ea typeface="+mn-ea"/>
                        <a:cs typeface="+mn-cs"/>
                      </a:endParaRPr>
                    </a:p>
                    <a:p>
                      <a:r>
                        <a:rPr lang="en-US" sz="1800" b="1" kern="1200" dirty="0" err="1" smtClean="0">
                          <a:solidFill>
                            <a:schemeClr val="tx1"/>
                          </a:solidFill>
                          <a:effectLst/>
                          <a:latin typeface="+mn-lt"/>
                          <a:ea typeface="+mn-ea"/>
                          <a:cs typeface="+mn-cs"/>
                        </a:rPr>
                        <a:t>Taj</a:t>
                      </a:r>
                      <a:r>
                        <a:rPr lang="en-US" sz="1800" b="1" kern="1200" dirty="0" smtClean="0">
                          <a:solidFill>
                            <a:schemeClr val="tx1"/>
                          </a:solidFill>
                          <a:effectLst/>
                          <a:latin typeface="+mn-lt"/>
                          <a:ea typeface="+mn-ea"/>
                          <a:cs typeface="+mn-cs"/>
                        </a:rPr>
                        <a:t> </a:t>
                      </a:r>
                      <a:r>
                        <a:rPr lang="en-US" sz="1800" b="1" kern="1200" dirty="0" err="1" smtClean="0">
                          <a:solidFill>
                            <a:schemeClr val="tx1"/>
                          </a:solidFill>
                          <a:effectLst/>
                          <a:latin typeface="+mn-lt"/>
                          <a:ea typeface="+mn-ea"/>
                          <a:cs typeface="+mn-cs"/>
                        </a:rPr>
                        <a:t>Mahal</a:t>
                      </a:r>
                      <a:endParaRPr lang="en-GB" sz="2000" dirty="0">
                        <a:solidFill>
                          <a:schemeClr val="tx1"/>
                        </a:solidFill>
                        <a:effectLst/>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just">
                        <a:spcAft>
                          <a:spcPts val="0"/>
                        </a:spcAft>
                      </a:pPr>
                      <a:endParaRPr lang="en-GB" sz="200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just">
                        <a:spcAft>
                          <a:spcPts val="0"/>
                        </a:spcAft>
                      </a:pPr>
                      <a:r>
                        <a:rPr lang="en-US" sz="2000" dirty="0" err="1" smtClean="0">
                          <a:solidFill>
                            <a:schemeClr val="tx1"/>
                          </a:solidFill>
                          <a:effectLst/>
                          <a:latin typeface="Arial" pitchFamily="34" charset="0"/>
                          <a:ea typeface="Times New Roman"/>
                          <a:cs typeface="Arial" pitchFamily="34" charset="0"/>
                        </a:rPr>
                        <a:t>Ấn</a:t>
                      </a:r>
                      <a:r>
                        <a:rPr lang="en-US" sz="2000" baseline="0" dirty="0" smtClean="0">
                          <a:solidFill>
                            <a:schemeClr val="tx1"/>
                          </a:solidFill>
                          <a:effectLst/>
                          <a:latin typeface="Arial" pitchFamily="34" charset="0"/>
                          <a:ea typeface="Times New Roman"/>
                          <a:cs typeface="Arial" pitchFamily="34" charset="0"/>
                        </a:rPr>
                        <a:t> </a:t>
                      </a:r>
                      <a:r>
                        <a:rPr lang="en-US" sz="2000" baseline="0" dirty="0" err="1" smtClean="0">
                          <a:solidFill>
                            <a:schemeClr val="tx1"/>
                          </a:solidFill>
                          <a:effectLst/>
                          <a:latin typeface="Arial" pitchFamily="34" charset="0"/>
                          <a:ea typeface="Times New Roman"/>
                          <a:cs typeface="Arial" pitchFamily="34" charset="0"/>
                        </a:rPr>
                        <a:t>Độ</a:t>
                      </a:r>
                      <a:endParaRPr lang="en-GB" sz="2000" dirty="0">
                        <a:solidFill>
                          <a:schemeClr val="tx1"/>
                        </a:solidFill>
                        <a:effectLst/>
                        <a:latin typeface="Arial" pitchFamily="34" charset="0"/>
                        <a:ea typeface="Times New Roman"/>
                        <a:cs typeface="Arial" pitchFamily="34"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just">
                        <a:spcAft>
                          <a:spcPts val="0"/>
                        </a:spcAft>
                      </a:pPr>
                      <a:r>
                        <a:rPr lang="en-US" sz="2000" dirty="0" smtClean="0">
                          <a:solidFill>
                            <a:schemeClr val="tx1"/>
                          </a:solidFill>
                          <a:effectLst/>
                          <a:latin typeface="Arial" pitchFamily="34" charset="0"/>
                          <a:ea typeface="Times New Roman"/>
                          <a:cs typeface="Arial" pitchFamily="34" charset="0"/>
                        </a:rPr>
                        <a:t>Nam Á</a:t>
                      </a:r>
                      <a:endParaRPr lang="en-GB" sz="2000"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r>
            </a:tbl>
          </a:graphicData>
        </a:graphic>
      </p:graphicFrame>
      <p:pic>
        <p:nvPicPr>
          <p:cNvPr id="10" name="Picture 2" descr="Ấn Độ giới hạn du khách đến Taj Mahal | VTV.VN"/>
          <p:cNvPicPr>
            <a:picLocks noChangeAspect="1" noChangeArrowheads="1"/>
          </p:cNvPicPr>
          <p:nvPr/>
        </p:nvPicPr>
        <p:blipFill>
          <a:blip r:embed="rId5">
            <a:extLst>
              <a:ext uri="{28A0092B-C50C-407E-A947-70E740481C1C}">
                <a14:useLocalDpi xmlns:a14="http://schemas.microsoft.com/office/drawing/2010/main" val="0"/>
              </a:ext>
            </a:extLst>
          </a:blip>
          <a:srcRect l="5873" r="17014" b="13501"/>
          <a:stretch>
            <a:fillRect/>
          </a:stretch>
        </p:blipFill>
        <p:spPr bwMode="auto">
          <a:xfrm>
            <a:off x="7766387" y="892316"/>
            <a:ext cx="2999768" cy="2057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9972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ChangeArrowheads="1"/>
          </p:cNvSpPr>
          <p:nvPr/>
        </p:nvSpPr>
        <p:spPr bwMode="auto">
          <a:xfrm>
            <a:off x="405586" y="143128"/>
            <a:ext cx="11380829" cy="6628190"/>
          </a:xfrm>
          <a:prstGeom prst="roundRect">
            <a:avLst>
              <a:gd name="adj" fmla="val 16667"/>
            </a:avLst>
          </a:prstGeom>
          <a:solidFill>
            <a:schemeClr val="bg1"/>
          </a:solidFill>
          <a:ln w="57150" cmpd="thinThick">
            <a:solidFill>
              <a:srgbClr val="CC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vi-VN" b="0"/>
          </a:p>
        </p:txBody>
      </p:sp>
      <p:pic>
        <p:nvPicPr>
          <p:cNvPr id="10243" name="Picture 3" descr="an3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3789" y="457604"/>
            <a:ext cx="1644333" cy="106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WordArt 4"/>
          <p:cNvSpPr>
            <a:spLocks noChangeArrowheads="1" noChangeShapeType="1" noTextEdit="1"/>
          </p:cNvSpPr>
          <p:nvPr/>
        </p:nvSpPr>
        <p:spPr bwMode="auto">
          <a:xfrm>
            <a:off x="710997" y="1296207"/>
            <a:ext cx="2541018" cy="560413"/>
          </a:xfrm>
          <a:prstGeom prst="rect">
            <a:avLst/>
          </a:prstGeom>
        </p:spPr>
        <p:txBody>
          <a:bodyPr wrap="none" lIns="130750" tIns="65375" rIns="130750" bIns="65375" fromWordArt="1">
            <a:prstTxWarp prst="textDeflate">
              <a:avLst>
                <a:gd name="adj" fmla="val 26227"/>
              </a:avLst>
            </a:prstTxWarp>
          </a:bodyPr>
          <a:lstStyle/>
          <a:p>
            <a:r>
              <a:rPr lang="en-GB" sz="4300" kern="10">
                <a:ln w="9525">
                  <a:solidFill>
                    <a:srgbClr val="000000"/>
                  </a:solidFill>
                  <a:round/>
                  <a:headEnd/>
                  <a:tailEnd/>
                </a:ln>
                <a:solidFill>
                  <a:srgbClr val="3333CC"/>
                </a:solidFill>
                <a:latin typeface="Impact"/>
              </a:rPr>
              <a:t>Binh ...Boong...</a:t>
            </a:r>
          </a:p>
        </p:txBody>
      </p:sp>
      <p:pic>
        <p:nvPicPr>
          <p:cNvPr id="10245" name="Picture 5" descr="an3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448191" y="457604"/>
            <a:ext cx="1644331" cy="1062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8" name="WordArt 6"/>
          <p:cNvSpPr>
            <a:spLocks noChangeArrowheads="1" noChangeShapeType="1" noTextEdit="1"/>
          </p:cNvSpPr>
          <p:nvPr/>
        </p:nvSpPr>
        <p:spPr bwMode="auto">
          <a:xfrm>
            <a:off x="9245396" y="1296207"/>
            <a:ext cx="2541018" cy="560413"/>
          </a:xfrm>
          <a:prstGeom prst="rect">
            <a:avLst/>
          </a:prstGeom>
        </p:spPr>
        <p:txBody>
          <a:bodyPr wrap="none" lIns="130750" tIns="65375" rIns="130750" bIns="65375" fromWordArt="1">
            <a:prstTxWarp prst="textDeflate">
              <a:avLst>
                <a:gd name="adj" fmla="val 26227"/>
              </a:avLst>
            </a:prstTxWarp>
          </a:bodyPr>
          <a:lstStyle/>
          <a:p>
            <a:r>
              <a:rPr lang="en-GB" sz="4300" kern="10">
                <a:ln w="9525">
                  <a:solidFill>
                    <a:srgbClr val="000000"/>
                  </a:solidFill>
                  <a:round/>
                  <a:headEnd/>
                  <a:tailEnd/>
                </a:ln>
                <a:solidFill>
                  <a:srgbClr val="3333CC"/>
                </a:solidFill>
                <a:latin typeface="Impact"/>
              </a:rPr>
              <a:t>Binh ...Boong...</a:t>
            </a:r>
          </a:p>
        </p:txBody>
      </p:sp>
      <p:pic>
        <p:nvPicPr>
          <p:cNvPr id="54279" name="Rung chuong vang - Buc Tuong.mp3">
            <a:hlinkClick r:id="" action="ppaction://media"/>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102618" y="76604"/>
            <a:ext cx="100176" cy="7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80" name="Text Box 8"/>
          <p:cNvSpPr txBox="1">
            <a:spLocks noChangeArrowheads="1"/>
          </p:cNvSpPr>
          <p:nvPr/>
        </p:nvSpPr>
        <p:spPr bwMode="auto">
          <a:xfrm>
            <a:off x="710997" y="534207"/>
            <a:ext cx="10972799" cy="4557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8850" tIns="54425" rIns="108850" bIns="54425">
            <a:spAutoFit/>
          </a:bodyPr>
          <a:lstStyle>
            <a:lvl1pPr marL="342900" indent="-342900" algn="l" eaLnBrk="0" hangingPunct="0">
              <a:defRPr>
                <a:solidFill>
                  <a:schemeClr val="tx1"/>
                </a:solidFill>
                <a:latin typeface="Arial" pitchFamily="34" charset="0"/>
              </a:defRPr>
            </a:lvl1pPr>
            <a:lvl2pPr marL="800100" indent="-342900" algn="l" eaLnBrk="0" hangingPunct="0">
              <a:defRPr>
                <a:solidFill>
                  <a:schemeClr val="tx1"/>
                </a:solidFill>
                <a:latin typeface="Arial" pitchFamily="34" charset="0"/>
              </a:defRPr>
            </a:lvl2pPr>
            <a:lvl3pPr marL="1257300" indent="-342900" algn="l" eaLnBrk="0" hangingPunct="0">
              <a:defRPr>
                <a:solidFill>
                  <a:schemeClr val="tx1"/>
                </a:solidFill>
                <a:latin typeface="Arial" pitchFamily="34" charset="0"/>
              </a:defRPr>
            </a:lvl3pPr>
            <a:lvl4pPr marL="1714500" indent="-342900" algn="l" eaLnBrk="0" hangingPunct="0">
              <a:defRPr>
                <a:solidFill>
                  <a:schemeClr val="tx1"/>
                </a:solidFill>
                <a:latin typeface="Arial" pitchFamily="34" charset="0"/>
              </a:defRPr>
            </a:lvl4pPr>
            <a:lvl5pPr marL="2171700" indent="-342900" algn="l" eaLnBrk="0" hangingPunct="0">
              <a:defRPr>
                <a:solidFill>
                  <a:schemeClr val="tx1"/>
                </a:solidFill>
                <a:latin typeface="Arial" pitchFamily="34" charset="0"/>
              </a:defRPr>
            </a:lvl5pPr>
            <a:lvl6pPr marL="2628900" indent="-342900" eaLnBrk="0" fontAlgn="base" hangingPunct="0">
              <a:spcBef>
                <a:spcPct val="0"/>
              </a:spcBef>
              <a:spcAft>
                <a:spcPct val="0"/>
              </a:spcAft>
              <a:defRPr>
                <a:solidFill>
                  <a:schemeClr val="tx1"/>
                </a:solidFill>
                <a:latin typeface="Arial" pitchFamily="34" charset="0"/>
              </a:defRPr>
            </a:lvl6pPr>
            <a:lvl7pPr marL="3086100" indent="-342900" eaLnBrk="0" fontAlgn="base" hangingPunct="0">
              <a:spcBef>
                <a:spcPct val="0"/>
              </a:spcBef>
              <a:spcAft>
                <a:spcPct val="0"/>
              </a:spcAft>
              <a:defRPr>
                <a:solidFill>
                  <a:schemeClr val="tx1"/>
                </a:solidFill>
                <a:latin typeface="Arial" pitchFamily="34" charset="0"/>
              </a:defRPr>
            </a:lvl7pPr>
            <a:lvl8pPr marL="3543300" indent="-342900" eaLnBrk="0" fontAlgn="base" hangingPunct="0">
              <a:spcBef>
                <a:spcPct val="0"/>
              </a:spcBef>
              <a:spcAft>
                <a:spcPct val="0"/>
              </a:spcAft>
              <a:defRPr>
                <a:solidFill>
                  <a:schemeClr val="tx1"/>
                </a:solidFill>
                <a:latin typeface="Arial" pitchFamily="34" charset="0"/>
              </a:defRPr>
            </a:lvl8pPr>
            <a:lvl9pPr marL="4000500" indent="-342900" eaLnBrk="0" fontAlgn="base" hangingPunct="0">
              <a:spcBef>
                <a:spcPct val="0"/>
              </a:spcBef>
              <a:spcAft>
                <a:spcPct val="0"/>
              </a:spcAft>
              <a:defRPr>
                <a:solidFill>
                  <a:schemeClr val="tx1"/>
                </a:solidFill>
                <a:latin typeface="Arial" pitchFamily="34" charset="0"/>
              </a:defRPr>
            </a:lvl9pPr>
          </a:lstStyle>
          <a:p>
            <a:pPr algn="ctr" eaLnBrk="1" hangingPunct="1">
              <a:spcBef>
                <a:spcPct val="20000"/>
              </a:spcBef>
              <a:defRPr/>
            </a:pPr>
            <a:r>
              <a:rPr lang="en-US" sz="4600">
                <a:solidFill>
                  <a:srgbClr val="FF0000"/>
                </a:solidFill>
                <a:effectLst>
                  <a:outerShdw blurRad="38100" dist="38100" dir="2700000" algn="tl">
                    <a:srgbClr val="000000"/>
                  </a:outerShdw>
                </a:effectLst>
              </a:rPr>
              <a:t>Hướng dẫn sử dụng</a:t>
            </a:r>
          </a:p>
          <a:p>
            <a:pPr algn="ctr" eaLnBrk="1" hangingPunct="1">
              <a:spcBef>
                <a:spcPct val="20000"/>
              </a:spcBef>
              <a:defRPr/>
            </a:pPr>
            <a:endParaRPr lang="en-US" sz="4600">
              <a:solidFill>
                <a:srgbClr val="FF0000"/>
              </a:solidFill>
              <a:effectLst>
                <a:outerShdw blurRad="38100" dist="38100" dir="2700000" algn="tl">
                  <a:srgbClr val="000000"/>
                </a:outerShdw>
              </a:effectLst>
            </a:endParaRPr>
          </a:p>
          <a:p>
            <a:pPr algn="ctr" eaLnBrk="1" hangingPunct="1">
              <a:spcBef>
                <a:spcPct val="20000"/>
              </a:spcBef>
              <a:defRPr/>
            </a:pPr>
            <a:endParaRPr lang="en-US" sz="1900">
              <a:solidFill>
                <a:srgbClr val="FF0000"/>
              </a:solidFill>
              <a:effectLst>
                <a:outerShdw blurRad="38100" dist="38100" dir="2700000" algn="tl">
                  <a:srgbClr val="000000"/>
                </a:outerShdw>
              </a:effectLst>
            </a:endParaRPr>
          </a:p>
          <a:p>
            <a:pPr algn="just" eaLnBrk="1" hangingPunct="1">
              <a:lnSpc>
                <a:spcPct val="125000"/>
              </a:lnSpc>
              <a:buFontTx/>
              <a:buAutoNum type="arabicPeriod"/>
              <a:defRPr/>
            </a:pPr>
            <a:r>
              <a:rPr lang="en-US" sz="3300">
                <a:solidFill>
                  <a:schemeClr val="accent2"/>
                </a:solidFill>
              </a:rPr>
              <a:t>Nháy nút          để chuyển sang slide tiếp theo</a:t>
            </a:r>
          </a:p>
          <a:p>
            <a:pPr algn="just" eaLnBrk="1" hangingPunct="1">
              <a:lnSpc>
                <a:spcPct val="125000"/>
              </a:lnSpc>
              <a:buFontTx/>
              <a:buAutoNum type="arabicPeriod"/>
              <a:defRPr/>
            </a:pPr>
            <a:r>
              <a:rPr lang="en-US" sz="3300">
                <a:solidFill>
                  <a:schemeClr val="accent2"/>
                </a:solidFill>
              </a:rPr>
              <a:t>Nháy nút          để chuyển về slide trước đó</a:t>
            </a:r>
          </a:p>
          <a:p>
            <a:pPr algn="just" eaLnBrk="1" hangingPunct="1">
              <a:lnSpc>
                <a:spcPct val="125000"/>
              </a:lnSpc>
              <a:buFontTx/>
              <a:buAutoNum type="arabicPeriod"/>
              <a:defRPr/>
            </a:pPr>
            <a:r>
              <a:rPr lang="en-US" sz="3300">
                <a:solidFill>
                  <a:schemeClr val="accent2"/>
                </a:solidFill>
              </a:rPr>
              <a:t>Nháy vào </a:t>
            </a:r>
            <a:r>
              <a:rPr lang="en-US" sz="3300"/>
              <a:t>10s</a:t>
            </a:r>
            <a:r>
              <a:rPr lang="en-US" sz="3300">
                <a:solidFill>
                  <a:schemeClr val="accent2"/>
                </a:solidFill>
              </a:rPr>
              <a:t> để xuất hiện đồng hồ tính giờ</a:t>
            </a:r>
          </a:p>
          <a:p>
            <a:pPr algn="just" eaLnBrk="1" hangingPunct="1">
              <a:lnSpc>
                <a:spcPct val="125000"/>
              </a:lnSpc>
              <a:buFontTx/>
              <a:buAutoNum type="arabicPeriod"/>
              <a:defRPr/>
            </a:pPr>
            <a:r>
              <a:rPr lang="en-US" sz="3300">
                <a:solidFill>
                  <a:schemeClr val="accent2"/>
                </a:solidFill>
              </a:rPr>
              <a:t>Nháy vào            để xem đáp án của câu hỏi</a:t>
            </a:r>
          </a:p>
        </p:txBody>
      </p:sp>
      <p:pic>
        <p:nvPicPr>
          <p:cNvPr id="54281" name="Duong den ngay vinh quang - The Wall.mp3">
            <a:hlinkClick r:id="" action="ppaction://media"/>
          </p:cNvPr>
          <p:cNvPicPr>
            <a:picLocks noRot="1" noChangeAspect="1" noChangeArrowheads="1"/>
          </p:cNvPicPr>
          <p:nvPr>
            <a:audioFile r:link="rId2"/>
          </p:nvPr>
        </p:nvPicPr>
        <p:blipFill>
          <a:blip r:embed="rId5">
            <a:extLst>
              <a:ext uri="{28A0092B-C50C-407E-A947-70E740481C1C}">
                <a14:useLocalDpi xmlns:a14="http://schemas.microsoft.com/office/drawing/2010/main" val="0"/>
              </a:ext>
            </a:extLst>
          </a:blip>
          <a:srcRect/>
          <a:stretch>
            <a:fillRect/>
          </a:stretch>
        </p:blipFill>
        <p:spPr bwMode="auto">
          <a:xfrm>
            <a:off x="11989209" y="76604"/>
            <a:ext cx="100174" cy="76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0" name="AutoShape 10"/>
          <p:cNvSpPr>
            <a:spLocks noChangeArrowheads="1"/>
          </p:cNvSpPr>
          <p:nvPr/>
        </p:nvSpPr>
        <p:spPr bwMode="auto">
          <a:xfrm>
            <a:off x="3061688" y="2603638"/>
            <a:ext cx="713440" cy="381001"/>
          </a:xfrm>
          <a:prstGeom prst="rightArrow">
            <a:avLst>
              <a:gd name="adj1" fmla="val 50000"/>
              <a:gd name="adj2" fmla="val 35112"/>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
        <p:nvSpPr>
          <p:cNvPr id="54283" name="Text Box 11"/>
          <p:cNvSpPr txBox="1">
            <a:spLocks noChangeArrowheads="1"/>
          </p:cNvSpPr>
          <p:nvPr/>
        </p:nvSpPr>
        <p:spPr bwMode="auto">
          <a:xfrm>
            <a:off x="3082947" y="4572404"/>
            <a:ext cx="963619" cy="386912"/>
          </a:xfrm>
          <a:prstGeom prst="rect">
            <a:avLst/>
          </a:prstGeom>
          <a:solidFill>
            <a:srgbClr val="FFCC66"/>
          </a:solidFill>
          <a:ln w="38100">
            <a:miter lim="800000"/>
            <a:headEnd/>
            <a:tailEnd/>
          </a:ln>
          <a:effectLst/>
          <a:scene3d>
            <a:camera prst="legacyObliqueTopRight"/>
            <a:lightRig rig="legacyFlat3" dir="b"/>
          </a:scene3d>
          <a:sp3d extrusionH="125400" prstMaterial="legacyMatte">
            <a:bevelT w="13500" h="13500" prst="angle"/>
            <a:bevelB w="13500" h="13500" prst="angle"/>
            <a:extrusionClr>
              <a:srgbClr val="FFCC66"/>
            </a:extrusionClr>
          </a:sp3d>
          <a:extLst>
            <a:ext uri="{AF507438-7753-43E0-B8FC-AC1667EBCBE1}">
              <a14:hiddenEffects xmlns:a14="http://schemas.microsoft.com/office/drawing/2010/main">
                <a:effectLst>
                  <a:outerShdw dist="91581" dir="12821404" algn="ctr" rotWithShape="0">
                    <a:schemeClr val="bg2">
                      <a:alpha val="50000"/>
                    </a:schemeClr>
                  </a:outerShdw>
                </a:effectLst>
              </a14:hiddenEffects>
            </a:ext>
          </a:extLst>
        </p:spPr>
        <p:txBody>
          <a:bodyPr wrap="none" lIns="108850" tIns="54425" rIns="108850" bIns="54425">
            <a:spAutoFit/>
            <a:flatTx/>
          </a:bodyPr>
          <a:lstStyle/>
          <a:p>
            <a:pPr algn="l">
              <a:defRPr/>
            </a:pPr>
            <a:r>
              <a:rPr lang="en-US" dirty="0">
                <a:effectLst>
                  <a:outerShdw blurRad="38100" dist="38100" dir="2700000" algn="tl">
                    <a:srgbClr val="FFFFFF"/>
                  </a:outerShdw>
                </a:effectLst>
                <a:latin typeface=".VnArial" pitchFamily="34" charset="0"/>
              </a:rPr>
              <a:t>§¸p ¸n</a:t>
            </a:r>
          </a:p>
        </p:txBody>
      </p:sp>
      <p:sp>
        <p:nvSpPr>
          <p:cNvPr id="10252" name="AutoShape 12"/>
          <p:cNvSpPr>
            <a:spLocks noChangeArrowheads="1"/>
          </p:cNvSpPr>
          <p:nvPr/>
        </p:nvSpPr>
        <p:spPr bwMode="auto">
          <a:xfrm>
            <a:off x="2981422" y="3266723"/>
            <a:ext cx="813614" cy="380999"/>
          </a:xfrm>
          <a:prstGeom prst="leftArrow">
            <a:avLst>
              <a:gd name="adj1" fmla="val 50000"/>
              <a:gd name="adj2" fmla="val 40043"/>
            </a:avLst>
          </a:pr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8850" tIns="54425" rIns="108850" bIns="54425" anchor="ctr"/>
          <a:lstStyle/>
          <a:p>
            <a:endParaRPr lang="en-US"/>
          </a:p>
        </p:txBody>
      </p:sp>
    </p:spTree>
    <p:extLst>
      <p:ext uri="{BB962C8B-B14F-4D97-AF65-F5344CB8AC3E}">
        <p14:creationId xmlns:p14="http://schemas.microsoft.com/office/powerpoint/2010/main" val="278605879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grpId="0" nodeType="withEffect">
                                  <p:stCondLst>
                                    <p:cond delay="0"/>
                                  </p:stCondLst>
                                  <p:childTnLst>
                                    <p:animClr clrSpc="rgb" dir="cw">
                                      <p:cBhvr override="childStyle">
                                        <p:cTn id="6" dur="50" fill="hold"/>
                                        <p:tgtEl>
                                          <p:spTgt spid="54276"/>
                                        </p:tgtEl>
                                        <p:attrNameLst>
                                          <p:attrName>style.color</p:attrName>
                                        </p:attrNameLst>
                                      </p:cBhvr>
                                      <p:to>
                                        <a:srgbClr val="FF3300"/>
                                      </p:to>
                                    </p:animClr>
                                    <p:animClr clrSpc="rgb" dir="cw">
                                      <p:cBhvr>
                                        <p:cTn id="7" dur="50" fill="hold"/>
                                        <p:tgtEl>
                                          <p:spTgt spid="54276"/>
                                        </p:tgtEl>
                                        <p:attrNameLst>
                                          <p:attrName>fillcolor</p:attrName>
                                        </p:attrNameLst>
                                      </p:cBhvr>
                                      <p:to>
                                        <a:srgbClr val="FF3300"/>
                                      </p:to>
                                    </p:animClr>
                                    <p:set>
                                      <p:cBhvr>
                                        <p:cTn id="8" dur="50" fill="hold"/>
                                        <p:tgtEl>
                                          <p:spTgt spid="54276"/>
                                        </p:tgtEl>
                                        <p:attrNameLst>
                                          <p:attrName>fill.type</p:attrName>
                                        </p:attrNameLst>
                                      </p:cBhvr>
                                      <p:to>
                                        <p:strVal val="solid"/>
                                      </p:to>
                                    </p:set>
                                    <p:set>
                                      <p:cBhvr>
                                        <p:cTn id="9" dur="50" fill="hold"/>
                                        <p:tgtEl>
                                          <p:spTgt spid="54276"/>
                                        </p:tgtEl>
                                        <p:attrNameLst>
                                          <p:attrName>fill.on</p:attrName>
                                        </p:attrNameLst>
                                      </p:cBhvr>
                                      <p:to>
                                        <p:strVal val="true"/>
                                      </p:to>
                                    </p:set>
                                    <p:animRot by="120000">
                                      <p:cBhvr>
                                        <p:cTn id="10" dur="50" fill="hold">
                                          <p:stCondLst>
                                            <p:cond delay="0"/>
                                          </p:stCondLst>
                                        </p:cTn>
                                        <p:tgtEl>
                                          <p:spTgt spid="54276"/>
                                        </p:tgtEl>
                                        <p:attrNameLst>
                                          <p:attrName>r</p:attrName>
                                        </p:attrNameLst>
                                      </p:cBhvr>
                                    </p:animRot>
                                    <p:animRot by="-240000">
                                      <p:cBhvr>
                                        <p:cTn id="11" dur="100" fill="hold">
                                          <p:stCondLst>
                                            <p:cond delay="100"/>
                                          </p:stCondLst>
                                        </p:cTn>
                                        <p:tgtEl>
                                          <p:spTgt spid="54276"/>
                                        </p:tgtEl>
                                        <p:attrNameLst>
                                          <p:attrName>r</p:attrName>
                                        </p:attrNameLst>
                                      </p:cBhvr>
                                    </p:animRot>
                                    <p:animRot by="240000">
                                      <p:cBhvr>
                                        <p:cTn id="12" dur="100" fill="hold">
                                          <p:stCondLst>
                                            <p:cond delay="200"/>
                                          </p:stCondLst>
                                        </p:cTn>
                                        <p:tgtEl>
                                          <p:spTgt spid="54276"/>
                                        </p:tgtEl>
                                        <p:attrNameLst>
                                          <p:attrName>r</p:attrName>
                                        </p:attrNameLst>
                                      </p:cBhvr>
                                    </p:animRot>
                                    <p:animRot by="-240000">
                                      <p:cBhvr>
                                        <p:cTn id="13" dur="100" fill="hold">
                                          <p:stCondLst>
                                            <p:cond delay="300"/>
                                          </p:stCondLst>
                                        </p:cTn>
                                        <p:tgtEl>
                                          <p:spTgt spid="54276"/>
                                        </p:tgtEl>
                                        <p:attrNameLst>
                                          <p:attrName>r</p:attrName>
                                        </p:attrNameLst>
                                      </p:cBhvr>
                                    </p:animRot>
                                    <p:animRot by="120000">
                                      <p:cBhvr>
                                        <p:cTn id="14" dur="100" fill="hold">
                                          <p:stCondLst>
                                            <p:cond delay="400"/>
                                          </p:stCondLst>
                                        </p:cTn>
                                        <p:tgtEl>
                                          <p:spTgt spid="54276"/>
                                        </p:tgtEl>
                                        <p:attrNameLst>
                                          <p:attrName>r</p:attrName>
                                        </p:attrNameLst>
                                      </p:cBhvr>
                                    </p:animRot>
                                  </p:childTnLst>
                                </p:cTn>
                              </p:par>
                              <p:par>
                                <p:cTn id="15" presetID="32" presetClass="emph" presetSubtype="0" repeatCount="indefinite" fill="hold" grpId="0" nodeType="withEffect">
                                  <p:stCondLst>
                                    <p:cond delay="0"/>
                                  </p:stCondLst>
                                  <p:childTnLst>
                                    <p:animClr clrSpc="rgb" dir="cw">
                                      <p:cBhvr override="childStyle">
                                        <p:cTn id="16" dur="50" fill="hold"/>
                                        <p:tgtEl>
                                          <p:spTgt spid="54278"/>
                                        </p:tgtEl>
                                        <p:attrNameLst>
                                          <p:attrName>style.color</p:attrName>
                                        </p:attrNameLst>
                                      </p:cBhvr>
                                      <p:to>
                                        <a:srgbClr val="FF3300"/>
                                      </p:to>
                                    </p:animClr>
                                    <p:animClr clrSpc="rgb" dir="cw">
                                      <p:cBhvr>
                                        <p:cTn id="17" dur="50" fill="hold"/>
                                        <p:tgtEl>
                                          <p:spTgt spid="54278"/>
                                        </p:tgtEl>
                                        <p:attrNameLst>
                                          <p:attrName>fillcolor</p:attrName>
                                        </p:attrNameLst>
                                      </p:cBhvr>
                                      <p:to>
                                        <a:srgbClr val="FF3300"/>
                                      </p:to>
                                    </p:animClr>
                                    <p:set>
                                      <p:cBhvr>
                                        <p:cTn id="18" dur="50" fill="hold"/>
                                        <p:tgtEl>
                                          <p:spTgt spid="54278"/>
                                        </p:tgtEl>
                                        <p:attrNameLst>
                                          <p:attrName>fill.type</p:attrName>
                                        </p:attrNameLst>
                                      </p:cBhvr>
                                      <p:to>
                                        <p:strVal val="solid"/>
                                      </p:to>
                                    </p:set>
                                    <p:set>
                                      <p:cBhvr>
                                        <p:cTn id="19" dur="50" fill="hold"/>
                                        <p:tgtEl>
                                          <p:spTgt spid="54278"/>
                                        </p:tgtEl>
                                        <p:attrNameLst>
                                          <p:attrName>fill.on</p:attrName>
                                        </p:attrNameLst>
                                      </p:cBhvr>
                                      <p:to>
                                        <p:strVal val="true"/>
                                      </p:to>
                                    </p:set>
                                    <p:animRot by="120000">
                                      <p:cBhvr>
                                        <p:cTn id="20" dur="50" fill="hold">
                                          <p:stCondLst>
                                            <p:cond delay="0"/>
                                          </p:stCondLst>
                                        </p:cTn>
                                        <p:tgtEl>
                                          <p:spTgt spid="54278"/>
                                        </p:tgtEl>
                                        <p:attrNameLst>
                                          <p:attrName>r</p:attrName>
                                        </p:attrNameLst>
                                      </p:cBhvr>
                                    </p:animRot>
                                    <p:animRot by="-240000">
                                      <p:cBhvr>
                                        <p:cTn id="21" dur="100" fill="hold">
                                          <p:stCondLst>
                                            <p:cond delay="100"/>
                                          </p:stCondLst>
                                        </p:cTn>
                                        <p:tgtEl>
                                          <p:spTgt spid="54278"/>
                                        </p:tgtEl>
                                        <p:attrNameLst>
                                          <p:attrName>r</p:attrName>
                                        </p:attrNameLst>
                                      </p:cBhvr>
                                    </p:animRot>
                                    <p:animRot by="240000">
                                      <p:cBhvr>
                                        <p:cTn id="22" dur="100" fill="hold">
                                          <p:stCondLst>
                                            <p:cond delay="200"/>
                                          </p:stCondLst>
                                        </p:cTn>
                                        <p:tgtEl>
                                          <p:spTgt spid="54278"/>
                                        </p:tgtEl>
                                        <p:attrNameLst>
                                          <p:attrName>r</p:attrName>
                                        </p:attrNameLst>
                                      </p:cBhvr>
                                    </p:animRot>
                                    <p:animRot by="-240000">
                                      <p:cBhvr>
                                        <p:cTn id="23" dur="100" fill="hold">
                                          <p:stCondLst>
                                            <p:cond delay="300"/>
                                          </p:stCondLst>
                                        </p:cTn>
                                        <p:tgtEl>
                                          <p:spTgt spid="54278"/>
                                        </p:tgtEl>
                                        <p:attrNameLst>
                                          <p:attrName>r</p:attrName>
                                        </p:attrNameLst>
                                      </p:cBhvr>
                                    </p:animRot>
                                    <p:animRot by="120000">
                                      <p:cBhvr>
                                        <p:cTn id="24" dur="100" fill="hold">
                                          <p:stCondLst>
                                            <p:cond delay="400"/>
                                          </p:stCondLst>
                                        </p:cTn>
                                        <p:tgtEl>
                                          <p:spTgt spid="5427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54279"/>
                </p:tgtEl>
              </p:cMediaNode>
            </p:audio>
            <p:audio>
              <p:cMediaNode>
                <p:cTn id="26" fill="hold" display="0">
                  <p:stCondLst>
                    <p:cond delay="indefinite"/>
                  </p:stCondLst>
                  <p:endCondLst>
                    <p:cond evt="onNext" delay="0">
                      <p:tgtEl>
                        <p:sldTgt/>
                      </p:tgtEl>
                    </p:cond>
                    <p:cond evt="onPrev" delay="0">
                      <p:tgtEl>
                        <p:sldTgt/>
                      </p:tgtEl>
                    </p:cond>
                    <p:cond evt="onStopAudio" delay="0">
                      <p:tgtEl>
                        <p:sldTgt/>
                      </p:tgtEl>
                    </p:cond>
                  </p:endCondLst>
                </p:cTn>
                <p:tgtEl>
                  <p:spTgt spid="54281"/>
                </p:tgtEl>
              </p:cMediaNode>
            </p:audio>
          </p:childTnLst>
        </p:cTn>
      </p:par>
    </p:tnLst>
    <p:bldLst>
      <p:bldP spid="54276" grpId="0" animBg="1"/>
      <p:bldP spid="5427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xmlns="" id="{82258D11-1AD0-4372-BBB9-F648C2C5ED25}"/>
              </a:ext>
            </a:extLst>
          </p:cNvPr>
          <p:cNvSpPr/>
          <p:nvPr/>
        </p:nvSpPr>
        <p:spPr>
          <a:xfrm>
            <a:off x="2372211" y="2527701"/>
            <a:ext cx="2982763" cy="2982762"/>
          </a:xfrm>
          <a:prstGeom prst="ellipse">
            <a:avLst/>
          </a:prstGeom>
          <a:solidFill>
            <a:srgbClr val="81B214"/>
          </a:solidFill>
          <a:ln w="12700" cap="flat" cmpd="sng" algn="ctr">
            <a:solidFill>
              <a:srgbClr val="81B214"/>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panose="02000000000000000000" pitchFamily="2" charset="0"/>
              <a:ea typeface="#9Slide03 Roboto" panose="02000000000000000000" pitchFamily="2" charset="0"/>
              <a:cs typeface="+mn-cs"/>
            </a:endParaRPr>
          </a:p>
        </p:txBody>
      </p:sp>
      <p:sp>
        <p:nvSpPr>
          <p:cNvPr id="8" name="TextBox 7">
            <a:extLst>
              <a:ext uri="{FF2B5EF4-FFF2-40B4-BE49-F238E27FC236}">
                <a16:creationId xmlns:a16="http://schemas.microsoft.com/office/drawing/2014/main" xmlns="" id="{AF32CC04-CA9A-4972-8A7C-600051A5DFCF}"/>
              </a:ext>
            </a:extLst>
          </p:cNvPr>
          <p:cNvSpPr txBox="1"/>
          <p:nvPr/>
        </p:nvSpPr>
        <p:spPr>
          <a:xfrm>
            <a:off x="2353189" y="2828252"/>
            <a:ext cx="2860743" cy="2677656"/>
          </a:xfrm>
          <a:prstGeom prst="rect">
            <a:avLst/>
          </a:prstGeom>
          <a:noFill/>
        </p:spPr>
        <p:txBody>
          <a:bodyPr wrap="square" rtlCol="0">
            <a:spAutoFit/>
          </a:bodyPr>
          <a:lstStyle/>
          <a:p>
            <a:pPr algn="ct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1. </a:t>
            </a:r>
            <a:r>
              <a:rPr lang="en-US" sz="2400" dirty="0" err="1"/>
              <a:t>K</a:t>
            </a:r>
            <a:r>
              <a:rPr lang="en-US" sz="2400" dirty="0" err="1" smtClean="0"/>
              <a:t>hai</a:t>
            </a:r>
            <a:r>
              <a:rPr lang="en-US" sz="2400" dirty="0" smtClean="0"/>
              <a:t> </a:t>
            </a:r>
            <a:r>
              <a:rPr lang="en-US" sz="2400" dirty="0" err="1"/>
              <a:t>thác</a:t>
            </a:r>
            <a:r>
              <a:rPr lang="en-US" sz="2400" dirty="0"/>
              <a:t> </a:t>
            </a:r>
            <a:r>
              <a:rPr lang="en-US" sz="2400" dirty="0" err="1"/>
              <a:t>các</a:t>
            </a:r>
            <a:r>
              <a:rPr lang="en-US" sz="2400" dirty="0"/>
              <a:t> </a:t>
            </a:r>
            <a:r>
              <a:rPr lang="en-US" sz="2400" dirty="0" err="1"/>
              <a:t>thông</a:t>
            </a:r>
            <a:r>
              <a:rPr lang="en-US" sz="2400" dirty="0"/>
              <a:t> tin </a:t>
            </a:r>
            <a:r>
              <a:rPr lang="en-US" sz="2400" dirty="0" err="1"/>
              <a:t>và</a:t>
            </a:r>
            <a:r>
              <a:rPr lang="en-US" sz="2400" dirty="0"/>
              <a:t> </a:t>
            </a:r>
            <a:r>
              <a:rPr lang="en-US" sz="2400" dirty="0" err="1"/>
              <a:t>viết</a:t>
            </a:r>
            <a:r>
              <a:rPr lang="en-US" sz="2400" dirty="0"/>
              <a:t> 1 </a:t>
            </a:r>
            <a:r>
              <a:rPr lang="en-US" sz="2400" dirty="0" err="1"/>
              <a:t>báo</a:t>
            </a:r>
            <a:r>
              <a:rPr lang="en-US" sz="2400" dirty="0"/>
              <a:t> </a:t>
            </a:r>
            <a:r>
              <a:rPr lang="en-US" sz="2400" dirty="0" err="1"/>
              <a:t>cáo</a:t>
            </a:r>
            <a:r>
              <a:rPr lang="en-US" sz="2400" dirty="0"/>
              <a:t> </a:t>
            </a:r>
            <a:r>
              <a:rPr lang="en-US" sz="2400" dirty="0" err="1"/>
              <a:t>ngắn</a:t>
            </a:r>
            <a:r>
              <a:rPr lang="en-US" sz="2400" dirty="0"/>
              <a:t> </a:t>
            </a:r>
            <a:r>
              <a:rPr lang="en-US" sz="2400" dirty="0" err="1"/>
              <a:t>về</a:t>
            </a:r>
            <a:r>
              <a:rPr lang="en-US" sz="2400" dirty="0"/>
              <a:t> </a:t>
            </a:r>
            <a:r>
              <a:rPr lang="en-US" sz="2400" dirty="0" err="1"/>
              <a:t>ảnh</a:t>
            </a:r>
            <a:r>
              <a:rPr lang="en-US" sz="2400" dirty="0"/>
              <a:t> </a:t>
            </a:r>
            <a:r>
              <a:rPr lang="en-US" sz="2400" dirty="0" err="1"/>
              <a:t>hưởng</a:t>
            </a:r>
            <a:r>
              <a:rPr lang="en-US" sz="2400" dirty="0"/>
              <a:t> </a:t>
            </a:r>
            <a:r>
              <a:rPr lang="en-US" sz="2400" dirty="0" err="1"/>
              <a:t>của</a:t>
            </a:r>
            <a:r>
              <a:rPr lang="en-US" sz="2400" dirty="0"/>
              <a:t> </a:t>
            </a:r>
            <a:r>
              <a:rPr lang="en-US" sz="2400" dirty="0" err="1"/>
              <a:t>tự</a:t>
            </a:r>
            <a:r>
              <a:rPr lang="en-US" sz="2400" dirty="0"/>
              <a:t> </a:t>
            </a:r>
            <a:r>
              <a:rPr lang="en-US" sz="2400" dirty="0" err="1"/>
              <a:t>nhiên</a:t>
            </a:r>
            <a:r>
              <a:rPr lang="en-US" sz="2400" dirty="0"/>
              <a:t> </a:t>
            </a:r>
            <a:r>
              <a:rPr lang="en-US" sz="2400" dirty="0" err="1"/>
              <a:t>đến</a:t>
            </a:r>
            <a:r>
              <a:rPr lang="en-US" sz="2400" dirty="0"/>
              <a:t> </a:t>
            </a:r>
            <a:r>
              <a:rPr lang="en-US" sz="2400" dirty="0" err="1"/>
              <a:t>kinh</a:t>
            </a:r>
            <a:r>
              <a:rPr lang="en-US" sz="2400" dirty="0"/>
              <a:t> </a:t>
            </a:r>
            <a:r>
              <a:rPr lang="en-US" sz="2400" dirty="0" err="1"/>
              <a:t>tế</a:t>
            </a:r>
            <a:r>
              <a:rPr lang="en-US" sz="2400" dirty="0"/>
              <a:t> </a:t>
            </a:r>
            <a:r>
              <a:rPr lang="en-US" sz="2400" dirty="0" err="1"/>
              <a:t>và</a:t>
            </a:r>
            <a:r>
              <a:rPr lang="en-US" sz="2400" dirty="0"/>
              <a:t> </a:t>
            </a:r>
            <a:r>
              <a:rPr lang="en-US" sz="2400" dirty="0" err="1"/>
              <a:t>đời</a:t>
            </a:r>
            <a:r>
              <a:rPr lang="en-US" sz="2400" dirty="0"/>
              <a:t> </a:t>
            </a:r>
            <a:r>
              <a:rPr lang="en-US" sz="2400" dirty="0" err="1"/>
              <a:t>sống</a:t>
            </a:r>
            <a:r>
              <a:rPr lang="en-US" sz="2400" dirty="0"/>
              <a:t> </a:t>
            </a:r>
            <a:r>
              <a:rPr lang="en-US" sz="2400" dirty="0" err="1"/>
              <a:t>của</a:t>
            </a:r>
            <a:r>
              <a:rPr lang="en-US" sz="2400" dirty="0"/>
              <a:t> </a:t>
            </a:r>
            <a:r>
              <a:rPr lang="en-US" sz="2400" dirty="0" err="1"/>
              <a:t>người</a:t>
            </a:r>
            <a:r>
              <a:rPr lang="en-US" sz="2400" dirty="0"/>
              <a:t> </a:t>
            </a:r>
            <a:r>
              <a:rPr lang="en-US" sz="2400" dirty="0" err="1"/>
              <a:t>dân</a:t>
            </a:r>
            <a:r>
              <a:rPr lang="en-US" sz="2400" dirty="0"/>
              <a:t>.</a:t>
            </a: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endParaRPr lang="en-US" sz="2200" dirty="0">
              <a:ln>
                <a:noFill/>
                <a:prstDash val="dashDot"/>
              </a:ln>
              <a:solidFill>
                <a:prstClr val="white"/>
              </a:solidFill>
              <a:latin typeface="#9Slide03 SFU DIN Mittelschrift" panose="00000400000000000000" pitchFamily="2" charset="0"/>
              <a:ea typeface="#9Slide03 Roboto" panose="02000000000000000000" pitchFamily="2" charset="0"/>
            </a:endParaRPr>
          </a:p>
        </p:txBody>
      </p:sp>
      <p:sp>
        <p:nvSpPr>
          <p:cNvPr id="9" name="Oval 8">
            <a:extLst>
              <a:ext uri="{FF2B5EF4-FFF2-40B4-BE49-F238E27FC236}">
                <a16:creationId xmlns:a16="http://schemas.microsoft.com/office/drawing/2014/main" xmlns="" id="{74DF4654-654E-4A28-9543-2E9BE3252CF1}"/>
              </a:ext>
            </a:extLst>
          </p:cNvPr>
          <p:cNvSpPr/>
          <p:nvPr/>
        </p:nvSpPr>
        <p:spPr>
          <a:xfrm>
            <a:off x="6299516" y="2527701"/>
            <a:ext cx="2982763" cy="2982762"/>
          </a:xfrm>
          <a:prstGeom prst="ellipse">
            <a:avLst/>
          </a:prstGeom>
          <a:solidFill>
            <a:srgbClr val="81B214"/>
          </a:solidFill>
          <a:ln w="12700" cap="flat" cmpd="sng" algn="ctr">
            <a:solidFill>
              <a:srgbClr val="81B214"/>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panose="02000000000000000000" pitchFamily="2" charset="0"/>
              <a:ea typeface="#9Slide03 Roboto" panose="02000000000000000000" pitchFamily="2" charset="0"/>
              <a:cs typeface="+mn-cs"/>
            </a:endParaRPr>
          </a:p>
        </p:txBody>
      </p:sp>
      <p:sp>
        <p:nvSpPr>
          <p:cNvPr id="10" name="TextBox 9">
            <a:extLst>
              <a:ext uri="{FF2B5EF4-FFF2-40B4-BE49-F238E27FC236}">
                <a16:creationId xmlns:a16="http://schemas.microsoft.com/office/drawing/2014/main" xmlns="" id="{BB25141C-4CAC-436C-8CEE-A72442DBF702}"/>
              </a:ext>
            </a:extLst>
          </p:cNvPr>
          <p:cNvSpPr txBox="1"/>
          <p:nvPr/>
        </p:nvSpPr>
        <p:spPr>
          <a:xfrm>
            <a:off x="6589354" y="2845231"/>
            <a:ext cx="2785752" cy="2646878"/>
          </a:xfrm>
          <a:prstGeom prst="rect">
            <a:avLst/>
          </a:prstGeom>
          <a:noFill/>
        </p:spPr>
        <p:txBody>
          <a:bodyPr wrap="square" rtlCol="0">
            <a:spAutoFit/>
          </a:bodyPr>
          <a:lstStyle/>
          <a:p>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2. </a:t>
            </a:r>
            <a:r>
              <a:rPr lang="en-US" sz="2400" dirty="0" err="1"/>
              <a:t>Tìm</a:t>
            </a:r>
            <a:r>
              <a:rPr lang="en-US" sz="2400" dirty="0"/>
              <a:t> </a:t>
            </a:r>
            <a:r>
              <a:rPr lang="en-US" sz="2400" dirty="0" err="1"/>
              <a:t>hiểu</a:t>
            </a:r>
            <a:r>
              <a:rPr lang="en-US" sz="2400" dirty="0"/>
              <a:t> </a:t>
            </a:r>
            <a:r>
              <a:rPr lang="en-US" sz="2400" dirty="0" err="1"/>
              <a:t>bài</a:t>
            </a:r>
            <a:r>
              <a:rPr lang="en-US" sz="2400" dirty="0"/>
              <a:t> </a:t>
            </a:r>
            <a:r>
              <a:rPr lang="en-GB" sz="2400" dirty="0"/>
              <a:t>8</a:t>
            </a:r>
            <a:r>
              <a:rPr lang="en-US" sz="2400" dirty="0"/>
              <a:t>: TH. </a:t>
            </a:r>
            <a:r>
              <a:rPr lang="en-US" sz="2400" dirty="0" err="1"/>
              <a:t>Tìm</a:t>
            </a:r>
            <a:r>
              <a:rPr lang="en-US" sz="2400" dirty="0"/>
              <a:t> </a:t>
            </a:r>
            <a:r>
              <a:rPr lang="en-US" sz="2400" dirty="0" err="1"/>
              <a:t>hiểu</a:t>
            </a:r>
            <a:r>
              <a:rPr lang="en-US" sz="2400" dirty="0"/>
              <a:t> </a:t>
            </a:r>
            <a:r>
              <a:rPr lang="en-US" sz="2400" dirty="0" err="1"/>
              <a:t>về</a:t>
            </a:r>
            <a:r>
              <a:rPr lang="en-US" sz="2400" dirty="0"/>
              <a:t> </a:t>
            </a:r>
            <a:r>
              <a:rPr lang="en-US" sz="2400" dirty="0" err="1"/>
              <a:t>các</a:t>
            </a:r>
            <a:r>
              <a:rPr lang="en-US" sz="2400" dirty="0"/>
              <a:t> </a:t>
            </a:r>
            <a:r>
              <a:rPr lang="en-US" sz="2400" dirty="0" err="1"/>
              <a:t>nền</a:t>
            </a:r>
            <a:r>
              <a:rPr lang="en-US" sz="2400" dirty="0"/>
              <a:t> </a:t>
            </a:r>
            <a:r>
              <a:rPr lang="en-US" sz="2400" dirty="0" err="1"/>
              <a:t>kinh</a:t>
            </a:r>
            <a:r>
              <a:rPr lang="en-US" sz="2400" dirty="0"/>
              <a:t> </a:t>
            </a:r>
            <a:r>
              <a:rPr lang="en-US" sz="2400" dirty="0" err="1"/>
              <a:t>tế</a:t>
            </a:r>
            <a:r>
              <a:rPr lang="en-US" sz="2400" dirty="0"/>
              <a:t> </a:t>
            </a:r>
            <a:r>
              <a:rPr lang="en-US" sz="2400" dirty="0" err="1"/>
              <a:t>lớn</a:t>
            </a:r>
            <a:r>
              <a:rPr lang="en-US" sz="2400" dirty="0"/>
              <a:t> </a:t>
            </a:r>
            <a:r>
              <a:rPr lang="en-US" sz="2400" dirty="0" err="1"/>
              <a:t>và</a:t>
            </a:r>
            <a:r>
              <a:rPr lang="en-US" sz="2400" dirty="0"/>
              <a:t> </a:t>
            </a:r>
            <a:r>
              <a:rPr lang="en-US" sz="2400" dirty="0" err="1"/>
              <a:t>kinh</a:t>
            </a:r>
            <a:r>
              <a:rPr lang="en-US" sz="2400" dirty="0"/>
              <a:t> </a:t>
            </a:r>
            <a:r>
              <a:rPr lang="en-US" sz="2400" dirty="0" err="1"/>
              <a:t>tế</a:t>
            </a:r>
            <a:r>
              <a:rPr lang="en-US" sz="2400" dirty="0"/>
              <a:t> </a:t>
            </a:r>
            <a:r>
              <a:rPr lang="en-US" sz="2400" dirty="0" err="1"/>
              <a:t>mới</a:t>
            </a:r>
            <a:r>
              <a:rPr lang="en-US" sz="2400" dirty="0"/>
              <a:t> </a:t>
            </a:r>
            <a:r>
              <a:rPr lang="en-US" sz="2400" dirty="0" err="1"/>
              <a:t>nổi</a:t>
            </a:r>
            <a:r>
              <a:rPr lang="en-US" sz="2400" dirty="0"/>
              <a:t> </a:t>
            </a:r>
            <a:r>
              <a:rPr lang="en-US" sz="2400" dirty="0" err="1"/>
              <a:t>của</a:t>
            </a:r>
            <a:r>
              <a:rPr lang="en-US" sz="2400" dirty="0"/>
              <a:t> </a:t>
            </a:r>
            <a:r>
              <a:rPr lang="en-US" sz="2400" dirty="0" err="1"/>
              <a:t>châu</a:t>
            </a:r>
            <a:r>
              <a:rPr lang="en-US" sz="2400" dirty="0"/>
              <a:t> Á.</a:t>
            </a:r>
            <a:endParaRPr lang="en-GB" sz="2400" dirty="0"/>
          </a:p>
          <a:p>
            <a:endParaRPr lang="en-GB" sz="2400" dirty="0"/>
          </a:p>
          <a:p>
            <a:pPr algn="ctr"/>
            <a:r>
              <a:rPr lang="en-US" sz="2200" dirty="0" smtClean="0">
                <a:ln>
                  <a:noFill/>
                  <a:prstDash val="dashDot"/>
                </a:ln>
                <a:solidFill>
                  <a:prstClr val="white"/>
                </a:solidFill>
                <a:latin typeface="#9Slide03 SFU DIN Mittelschrift" panose="00000400000000000000" pitchFamily="2" charset="0"/>
                <a:ea typeface="#9Slide03 Roboto" panose="02000000000000000000" pitchFamily="2" charset="0"/>
              </a:rPr>
              <a:t> </a:t>
            </a:r>
            <a:endParaRPr lang="en-US" sz="2200" dirty="0">
              <a:ln>
                <a:noFill/>
                <a:prstDash val="dashDot"/>
              </a:ln>
              <a:solidFill>
                <a:prstClr val="white"/>
              </a:solidFill>
              <a:latin typeface="#9Slide03 SFU DIN Mittelschrift" panose="00000400000000000000" pitchFamily="2" charset="0"/>
              <a:ea typeface="#9Slide03 Roboto" panose="02000000000000000000" pitchFamily="2" charset="0"/>
            </a:endParaRPr>
          </a:p>
        </p:txBody>
      </p:sp>
      <p:sp>
        <p:nvSpPr>
          <p:cNvPr id="11" name="Rectangle: Rounded Corners 27">
            <a:extLst>
              <a:ext uri="{FF2B5EF4-FFF2-40B4-BE49-F238E27FC236}">
                <a16:creationId xmlns:a16="http://schemas.microsoft.com/office/drawing/2014/main" xmlns="" id="{75512AD6-D9BF-4054-B9FA-D2B0850D643A}"/>
              </a:ext>
            </a:extLst>
          </p:cNvPr>
          <p:cNvSpPr/>
          <p:nvPr/>
        </p:nvSpPr>
        <p:spPr>
          <a:xfrm>
            <a:off x="3105430" y="1219159"/>
            <a:ext cx="6388175" cy="916477"/>
          </a:xfrm>
          <a:prstGeom prst="roundRect">
            <a:avLst>
              <a:gd name="adj" fmla="val 50000"/>
            </a:avLst>
          </a:prstGeom>
          <a:solidFill>
            <a:srgbClr val="206A5D"/>
          </a:solidFill>
          <a:ln w="12700" cap="flat" cmpd="sng" algn="ctr">
            <a:solidFill>
              <a:srgbClr val="206A5D"/>
            </a:solid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smtClean="0">
                <a:ln>
                  <a:noFill/>
                </a:ln>
                <a:solidFill>
                  <a:prstClr val="white"/>
                </a:solidFill>
                <a:effectLst/>
                <a:uLnTx/>
                <a:uFillTx/>
                <a:latin typeface="#9Slide03 SFU DIN Mittelschrift" panose="00000400000000000000" pitchFamily="2" charset="0"/>
                <a:ea typeface="#9Slide03 Roboto Bold" panose="02000000000000000000" pitchFamily="2" charset="0"/>
              </a:rPr>
              <a:t>VẬN</a:t>
            </a:r>
            <a:r>
              <a:rPr kumimoji="0" lang="en-US" sz="2600" b="1" i="0" u="none" strike="noStrike" kern="0" cap="none" spc="0" normalizeH="0" noProof="0" dirty="0" smtClean="0">
                <a:ln>
                  <a:noFill/>
                </a:ln>
                <a:solidFill>
                  <a:prstClr val="white"/>
                </a:solidFill>
                <a:effectLst/>
                <a:uLnTx/>
                <a:uFillTx/>
                <a:latin typeface="#9Slide03 SFU DIN Mittelschrift" panose="00000400000000000000" pitchFamily="2" charset="0"/>
                <a:ea typeface="#9Slide03 Roboto Bold" panose="02000000000000000000" pitchFamily="2" charset="0"/>
              </a:rPr>
              <a:t> DỤNG</a:t>
            </a:r>
          </a:p>
          <a:p>
            <a:pPr algn="ctr"/>
            <a:endParaRPr lang="en-US" sz="2600" b="1" i="1" dirty="0" smtClean="0">
              <a:ln>
                <a:noFill/>
                <a:prstDash val="dashDot"/>
              </a:ln>
              <a:solidFill>
                <a:srgbClr val="FFE152"/>
              </a:solidFill>
              <a:latin typeface="#9Slide03 SFU DIN Mittelschrift" panose="00000400000000000000" pitchFamily="2" charset="0"/>
              <a:ea typeface="#9Slide03 Roboto" panose="02000000000000000000" pitchFamily="2" charset="0"/>
            </a:endParaRPr>
          </a:p>
        </p:txBody>
      </p:sp>
      <p:sp>
        <p:nvSpPr>
          <p:cNvPr id="12" name="Arrow: Down 28">
            <a:extLst>
              <a:ext uri="{FF2B5EF4-FFF2-40B4-BE49-F238E27FC236}">
                <a16:creationId xmlns:a16="http://schemas.microsoft.com/office/drawing/2014/main" xmlns="" id="{AAE4D1C6-091E-4C29-9AB4-A9444956653C}"/>
              </a:ext>
            </a:extLst>
          </p:cNvPr>
          <p:cNvSpPr/>
          <p:nvPr/>
        </p:nvSpPr>
        <p:spPr>
          <a:xfrm rot="2333804">
            <a:off x="4976266" y="2194822"/>
            <a:ext cx="306884" cy="337130"/>
          </a:xfrm>
          <a:prstGeom prst="downArrow">
            <a:avLst/>
          </a:prstGeom>
          <a:solidFill>
            <a:srgbClr val="81B214"/>
          </a:solidFill>
          <a:ln w="12700" cap="flat" cmpd="sng" algn="ctr">
            <a:solidFill>
              <a:srgbClr val="81B214"/>
            </a:solid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panose="02000000000000000000" pitchFamily="2" charset="0"/>
              <a:ea typeface="#9Slide03 Roboto" panose="02000000000000000000" pitchFamily="2" charset="0"/>
              <a:cs typeface="+mn-cs"/>
            </a:endParaRPr>
          </a:p>
        </p:txBody>
      </p:sp>
      <p:sp>
        <p:nvSpPr>
          <p:cNvPr id="13" name="Arrow: Down 29">
            <a:extLst>
              <a:ext uri="{FF2B5EF4-FFF2-40B4-BE49-F238E27FC236}">
                <a16:creationId xmlns:a16="http://schemas.microsoft.com/office/drawing/2014/main" xmlns="" id="{FED2D356-3813-4632-83AA-4EFDAFC883B3}"/>
              </a:ext>
            </a:extLst>
          </p:cNvPr>
          <p:cNvSpPr/>
          <p:nvPr/>
        </p:nvSpPr>
        <p:spPr>
          <a:xfrm rot="19564373">
            <a:off x="6494564" y="2311210"/>
            <a:ext cx="306884" cy="337130"/>
          </a:xfrm>
          <a:prstGeom prst="downArrow">
            <a:avLst/>
          </a:prstGeom>
          <a:solidFill>
            <a:srgbClr val="81B214"/>
          </a:solidFill>
          <a:ln w="12700" cap="flat" cmpd="sng" algn="ctr">
            <a:solidFill>
              <a:srgbClr val="81B214"/>
            </a:solidFill>
            <a:prstDash val="solid"/>
            <a:miter lim="800000"/>
          </a:ln>
          <a:effectLst>
            <a:outerShdw blurRad="50800" dist="38100" algn="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3 Roboto" panose="02000000000000000000" pitchFamily="2" charset="0"/>
              <a:ea typeface="#9Slide03 Roboto" panose="02000000000000000000" pitchFamily="2" charset="0"/>
              <a:cs typeface="+mn-cs"/>
            </a:endParaRPr>
          </a:p>
        </p:txBody>
      </p:sp>
      <p:pic>
        <p:nvPicPr>
          <p:cNvPr id="14" name="Picture 13" descr="Graphical user interface, application&#10;&#10;Description automatically generated">
            <a:extLst>
              <a:ext uri="{FF2B5EF4-FFF2-40B4-BE49-F238E27FC236}">
                <a16:creationId xmlns:a16="http://schemas.microsoft.com/office/drawing/2014/main" xmlns="" id="{FB8C0CF6-316C-4473-AE9B-7CBA6C3A4604}"/>
              </a:ext>
            </a:extLst>
          </p:cNvPr>
          <p:cNvPicPr>
            <a:picLocks noChangeAspect="1"/>
          </p:cNvPicPr>
          <p:nvPr/>
        </p:nvPicPr>
        <p:blipFill rotWithShape="1">
          <a:blip r:embed="rId2">
            <a:extLst>
              <a:ext uri="{28A0092B-C50C-407E-A947-70E740481C1C}">
                <a14:useLocalDpi xmlns:a14="http://schemas.microsoft.com/office/drawing/2010/main" val="0"/>
              </a:ext>
            </a:extLst>
          </a:blip>
          <a:srcRect l="22388" t="-2297" r="58428" b="93217"/>
          <a:stretch/>
        </p:blipFill>
        <p:spPr>
          <a:xfrm>
            <a:off x="6041804" y="-352818"/>
            <a:ext cx="3640213" cy="1663459"/>
          </a:xfrm>
          <a:prstGeom prst="rect">
            <a:avLst/>
          </a:prstGeom>
        </p:spPr>
      </p:pic>
      <p:pic>
        <p:nvPicPr>
          <p:cNvPr id="110" name="Picture 109"/>
          <p:cNvPicPr>
            <a:picLocks noChangeAspect="1"/>
          </p:cNvPicPr>
          <p:nvPr/>
        </p:nvPicPr>
        <p:blipFill>
          <a:blip r:embed="rId3"/>
          <a:stretch>
            <a:fillRect/>
          </a:stretch>
        </p:blipFill>
        <p:spPr>
          <a:xfrm>
            <a:off x="4402496" y="6105178"/>
            <a:ext cx="847577" cy="622531"/>
          </a:xfrm>
          <a:prstGeom prst="rect">
            <a:avLst/>
          </a:prstGeom>
        </p:spPr>
      </p:pic>
      <p:pic>
        <p:nvPicPr>
          <p:cNvPr id="111" name="Picture 110"/>
          <p:cNvPicPr>
            <a:picLocks noChangeAspect="1"/>
          </p:cNvPicPr>
          <p:nvPr/>
        </p:nvPicPr>
        <p:blipFill>
          <a:blip r:embed="rId4"/>
          <a:stretch>
            <a:fillRect/>
          </a:stretch>
        </p:blipFill>
        <p:spPr>
          <a:xfrm>
            <a:off x="7143903" y="6189232"/>
            <a:ext cx="897587" cy="582969"/>
          </a:xfrm>
          <a:prstGeom prst="rect">
            <a:avLst/>
          </a:prstGeom>
        </p:spPr>
      </p:pic>
      <p:pic>
        <p:nvPicPr>
          <p:cNvPr id="112" name="Picture 111"/>
          <p:cNvPicPr>
            <a:picLocks noChangeAspect="1"/>
          </p:cNvPicPr>
          <p:nvPr/>
        </p:nvPicPr>
        <p:blipFill>
          <a:blip r:embed="rId5"/>
          <a:stretch>
            <a:fillRect/>
          </a:stretch>
        </p:blipFill>
        <p:spPr>
          <a:xfrm>
            <a:off x="5447728" y="5901145"/>
            <a:ext cx="641184" cy="877565"/>
          </a:xfrm>
          <a:prstGeom prst="rect">
            <a:avLst/>
          </a:prstGeom>
        </p:spPr>
      </p:pic>
      <p:pic>
        <p:nvPicPr>
          <p:cNvPr id="114" name="Picture 113"/>
          <p:cNvPicPr>
            <a:picLocks noChangeAspect="1"/>
          </p:cNvPicPr>
          <p:nvPr/>
        </p:nvPicPr>
        <p:blipFill>
          <a:blip r:embed="rId6"/>
          <a:stretch>
            <a:fillRect/>
          </a:stretch>
        </p:blipFill>
        <p:spPr>
          <a:xfrm>
            <a:off x="6484227" y="5958963"/>
            <a:ext cx="424460" cy="840431"/>
          </a:xfrm>
          <a:prstGeom prst="rect">
            <a:avLst/>
          </a:prstGeom>
        </p:spPr>
      </p:pic>
      <p:sp>
        <p:nvSpPr>
          <p:cNvPr id="2" name="TextBox 1"/>
          <p:cNvSpPr txBox="1"/>
          <p:nvPr/>
        </p:nvSpPr>
        <p:spPr>
          <a:xfrm>
            <a:off x="8494295" y="4985282"/>
            <a:ext cx="3489158" cy="1815882"/>
          </a:xfrm>
          <a:prstGeom prst="rect">
            <a:avLst/>
          </a:prstGeom>
          <a:noFill/>
        </p:spPr>
        <p:txBody>
          <a:bodyPr wrap="square" rtlCol="0">
            <a:spAutoFit/>
          </a:bodyPr>
          <a:lstStyle/>
          <a:p>
            <a:r>
              <a:rPr lang="en-US" sz="1400" dirty="0"/>
              <a:t>+ </a:t>
            </a:r>
            <a:r>
              <a:rPr lang="en-US" sz="1400" dirty="0" err="1"/>
              <a:t>Sưu</a:t>
            </a:r>
            <a:r>
              <a:rPr lang="en-US" sz="1400" dirty="0"/>
              <a:t> </a:t>
            </a:r>
            <a:r>
              <a:rPr lang="en-US" sz="1400" dirty="0" err="1"/>
              <a:t>tầm</a:t>
            </a:r>
            <a:r>
              <a:rPr lang="en-US" sz="1400" dirty="0"/>
              <a:t> </a:t>
            </a:r>
            <a:r>
              <a:rPr lang="en-US" sz="1400" dirty="0" err="1"/>
              <a:t>tư</a:t>
            </a:r>
            <a:r>
              <a:rPr lang="en-US" sz="1400" dirty="0"/>
              <a:t> </a:t>
            </a:r>
            <a:r>
              <a:rPr lang="en-US" sz="1400" dirty="0" err="1"/>
              <a:t>liệu</a:t>
            </a:r>
            <a:r>
              <a:rPr lang="en-US" sz="1400" dirty="0"/>
              <a:t> </a:t>
            </a:r>
            <a:r>
              <a:rPr lang="en-US" sz="1400" dirty="0" err="1"/>
              <a:t>về</a:t>
            </a:r>
            <a:r>
              <a:rPr lang="en-US" sz="1400" dirty="0"/>
              <a:t> </a:t>
            </a:r>
            <a:r>
              <a:rPr lang="en-US" sz="1400" dirty="0" err="1"/>
              <a:t>một</a:t>
            </a:r>
            <a:r>
              <a:rPr lang="en-US" sz="1400" dirty="0"/>
              <a:t> </a:t>
            </a:r>
            <a:r>
              <a:rPr lang="en-US" sz="1400" dirty="0" err="1"/>
              <a:t>trong</a:t>
            </a:r>
            <a:r>
              <a:rPr lang="en-US" sz="1400" dirty="0"/>
              <a:t> </a:t>
            </a:r>
            <a:r>
              <a:rPr lang="en-US" sz="1400" dirty="0" err="1"/>
              <a:t>các</a:t>
            </a:r>
            <a:r>
              <a:rPr lang="en-US" sz="1400" dirty="0"/>
              <a:t> </a:t>
            </a:r>
            <a:r>
              <a:rPr lang="en-US" sz="1400" dirty="0" err="1"/>
              <a:t>nền</a:t>
            </a:r>
            <a:r>
              <a:rPr lang="en-US" sz="1400" dirty="0"/>
              <a:t> </a:t>
            </a:r>
            <a:r>
              <a:rPr lang="en-US" sz="1400" dirty="0" err="1"/>
              <a:t>kinh</a:t>
            </a:r>
            <a:r>
              <a:rPr lang="en-US" sz="1400" dirty="0"/>
              <a:t> </a:t>
            </a:r>
            <a:r>
              <a:rPr lang="en-US" sz="1400" dirty="0" err="1"/>
              <a:t>tế</a:t>
            </a:r>
            <a:r>
              <a:rPr lang="en-US" sz="1400" dirty="0"/>
              <a:t> </a:t>
            </a:r>
            <a:r>
              <a:rPr lang="en-US" sz="1400" dirty="0" err="1"/>
              <a:t>lớn</a:t>
            </a:r>
            <a:r>
              <a:rPr lang="en-US" sz="1400" dirty="0"/>
              <a:t> </a:t>
            </a:r>
            <a:r>
              <a:rPr lang="en-US" sz="1400" dirty="0" err="1"/>
              <a:t>và</a:t>
            </a:r>
            <a:r>
              <a:rPr lang="en-US" sz="1400" dirty="0"/>
              <a:t> </a:t>
            </a:r>
            <a:r>
              <a:rPr lang="en-US" sz="1400" dirty="0" err="1"/>
              <a:t>nền</a:t>
            </a:r>
            <a:r>
              <a:rPr lang="en-US" sz="1400" dirty="0"/>
              <a:t> </a:t>
            </a:r>
            <a:r>
              <a:rPr lang="en-US" sz="1400" dirty="0" err="1"/>
              <a:t>kinh</a:t>
            </a:r>
            <a:r>
              <a:rPr lang="en-US" sz="1400" dirty="0"/>
              <a:t> </a:t>
            </a:r>
            <a:r>
              <a:rPr lang="en-US" sz="1400" dirty="0" err="1"/>
              <a:t>tế</a:t>
            </a:r>
            <a:r>
              <a:rPr lang="en-US" sz="1400" dirty="0"/>
              <a:t> </a:t>
            </a:r>
            <a:r>
              <a:rPr lang="en-US" sz="1400" dirty="0" err="1"/>
              <a:t>mới</a:t>
            </a:r>
            <a:r>
              <a:rPr lang="en-US" sz="1400" dirty="0"/>
              <a:t> </a:t>
            </a:r>
            <a:r>
              <a:rPr lang="en-US" sz="1400" dirty="0" err="1"/>
              <a:t>nổi</a:t>
            </a:r>
            <a:r>
              <a:rPr lang="en-US" sz="1400" dirty="0"/>
              <a:t> </a:t>
            </a:r>
            <a:r>
              <a:rPr lang="en-US" sz="1400" dirty="0" err="1"/>
              <a:t>của</a:t>
            </a:r>
            <a:r>
              <a:rPr lang="en-US" sz="1400" dirty="0"/>
              <a:t> </a:t>
            </a:r>
            <a:r>
              <a:rPr lang="en-US" sz="1400" dirty="0" err="1"/>
              <a:t>châu</a:t>
            </a:r>
            <a:r>
              <a:rPr lang="en-US" sz="1400" dirty="0"/>
              <a:t> Á (</a:t>
            </a:r>
            <a:r>
              <a:rPr lang="en-US" sz="1400" dirty="0" err="1"/>
              <a:t>ví</a:t>
            </a:r>
            <a:r>
              <a:rPr lang="en-US" sz="1400" dirty="0"/>
              <a:t> </a:t>
            </a:r>
            <a:r>
              <a:rPr lang="en-US" sz="1400" dirty="0" err="1"/>
              <a:t>dụ</a:t>
            </a:r>
            <a:r>
              <a:rPr lang="en-US" sz="1400" dirty="0"/>
              <a:t>: </a:t>
            </a:r>
            <a:r>
              <a:rPr lang="en-US" sz="1400" dirty="0" err="1"/>
              <a:t>Trung</a:t>
            </a:r>
            <a:r>
              <a:rPr lang="en-US" sz="1400" dirty="0"/>
              <a:t> </a:t>
            </a:r>
            <a:r>
              <a:rPr lang="en-US" sz="1400" dirty="0" err="1"/>
              <a:t>Quốc</a:t>
            </a:r>
            <a:r>
              <a:rPr lang="en-US" sz="1400" dirty="0"/>
              <a:t>, </a:t>
            </a:r>
            <a:r>
              <a:rPr lang="en-US" sz="1400" dirty="0" err="1"/>
              <a:t>Nhật</a:t>
            </a:r>
            <a:r>
              <a:rPr lang="en-US" sz="1400" dirty="0"/>
              <a:t> </a:t>
            </a:r>
            <a:r>
              <a:rPr lang="en-US" sz="1400" dirty="0" err="1"/>
              <a:t>Bản</a:t>
            </a:r>
            <a:r>
              <a:rPr lang="en-US" sz="1400" dirty="0"/>
              <a:t>, </a:t>
            </a:r>
            <a:r>
              <a:rPr lang="en-US" sz="1400" dirty="0" err="1"/>
              <a:t>Hàn</a:t>
            </a:r>
            <a:r>
              <a:rPr lang="en-US" sz="1400" dirty="0"/>
              <a:t> </a:t>
            </a:r>
            <a:r>
              <a:rPr lang="en-US" sz="1400" dirty="0" err="1"/>
              <a:t>Quốc</a:t>
            </a:r>
            <a:r>
              <a:rPr lang="en-US" sz="1400" dirty="0"/>
              <a:t>, Singapore) qua </a:t>
            </a:r>
            <a:r>
              <a:rPr lang="en-US" sz="1400" dirty="0" err="1"/>
              <a:t>tài</a:t>
            </a:r>
            <a:r>
              <a:rPr lang="en-US" sz="1400" dirty="0"/>
              <a:t> </a:t>
            </a:r>
            <a:r>
              <a:rPr lang="en-US" sz="1400" dirty="0" err="1"/>
              <a:t>liệu</a:t>
            </a:r>
            <a:r>
              <a:rPr lang="en-US" sz="1400" dirty="0"/>
              <a:t> </a:t>
            </a:r>
            <a:r>
              <a:rPr lang="en-US" sz="1400" dirty="0" err="1"/>
              <a:t>và</a:t>
            </a:r>
            <a:r>
              <a:rPr lang="en-US" sz="1400" dirty="0"/>
              <a:t> internet. </a:t>
            </a:r>
            <a:endParaRPr lang="en-GB" sz="1400" dirty="0"/>
          </a:p>
          <a:p>
            <a:r>
              <a:rPr lang="en-US" sz="1400" dirty="0"/>
              <a:t>+ </a:t>
            </a:r>
            <a:r>
              <a:rPr lang="en-US" sz="1400" dirty="0" err="1"/>
              <a:t>Giải</a:t>
            </a:r>
            <a:r>
              <a:rPr lang="en-US" sz="1400" dirty="0"/>
              <a:t> </a:t>
            </a:r>
            <a:r>
              <a:rPr lang="en-US" sz="1400" dirty="0" err="1"/>
              <a:t>thích</a:t>
            </a:r>
            <a:r>
              <a:rPr lang="en-US" sz="1400" dirty="0"/>
              <a:t> </a:t>
            </a:r>
            <a:r>
              <a:rPr lang="en-US" sz="1400" dirty="0" err="1"/>
              <a:t>điều</a:t>
            </a:r>
            <a:r>
              <a:rPr lang="en-US" sz="1400" dirty="0"/>
              <a:t> </a:t>
            </a:r>
            <a:r>
              <a:rPr lang="en-US" sz="1400" dirty="0" err="1"/>
              <a:t>kiện</a:t>
            </a:r>
            <a:r>
              <a:rPr lang="en-US" sz="1400" dirty="0"/>
              <a:t> </a:t>
            </a:r>
            <a:r>
              <a:rPr lang="en-US" sz="1400" dirty="0" err="1"/>
              <a:t>tự</a:t>
            </a:r>
            <a:r>
              <a:rPr lang="en-US" sz="1400" dirty="0"/>
              <a:t> </a:t>
            </a:r>
            <a:r>
              <a:rPr lang="en-US" sz="1400" dirty="0" err="1"/>
              <a:t>nhiên</a:t>
            </a:r>
            <a:r>
              <a:rPr lang="en-US" sz="1400" dirty="0"/>
              <a:t> </a:t>
            </a:r>
            <a:r>
              <a:rPr lang="en-US" sz="1400" dirty="0" err="1"/>
              <a:t>và</a:t>
            </a:r>
            <a:r>
              <a:rPr lang="en-US" sz="1400" dirty="0"/>
              <a:t> </a:t>
            </a:r>
            <a:r>
              <a:rPr lang="en-US" sz="1400" dirty="0" err="1"/>
              <a:t>tài</a:t>
            </a:r>
            <a:r>
              <a:rPr lang="en-US" sz="1400" dirty="0"/>
              <a:t> </a:t>
            </a:r>
            <a:r>
              <a:rPr lang="en-US" sz="1400" dirty="0" err="1"/>
              <a:t>nguyên</a:t>
            </a:r>
            <a:r>
              <a:rPr lang="en-US" sz="1400" dirty="0"/>
              <a:t> </a:t>
            </a:r>
            <a:r>
              <a:rPr lang="en-US" sz="1400" dirty="0" err="1"/>
              <a:t>thiên</a:t>
            </a:r>
            <a:r>
              <a:rPr lang="en-US" sz="1400" dirty="0"/>
              <a:t> </a:t>
            </a:r>
            <a:r>
              <a:rPr lang="en-US" sz="1400" dirty="0" err="1"/>
              <a:t>nhiên</a:t>
            </a:r>
            <a:r>
              <a:rPr lang="en-US" sz="1400" dirty="0"/>
              <a:t> </a:t>
            </a:r>
            <a:r>
              <a:rPr lang="en-US" sz="1400" dirty="0" err="1"/>
              <a:t>ảnh</a:t>
            </a:r>
            <a:r>
              <a:rPr lang="en-US" sz="1400" dirty="0"/>
              <a:t> </a:t>
            </a:r>
            <a:r>
              <a:rPr lang="en-US" sz="1400" dirty="0" err="1"/>
              <a:t>hưởng</a:t>
            </a:r>
            <a:r>
              <a:rPr lang="en-US" sz="1400" dirty="0"/>
              <a:t> </a:t>
            </a:r>
            <a:r>
              <a:rPr lang="en-US" sz="1400" dirty="0" err="1"/>
              <a:t>tới</a:t>
            </a:r>
            <a:r>
              <a:rPr lang="en-US" sz="1400" dirty="0"/>
              <a:t> </a:t>
            </a:r>
            <a:r>
              <a:rPr lang="en-US" sz="1400" dirty="0" err="1"/>
              <a:t>sự</a:t>
            </a:r>
            <a:r>
              <a:rPr lang="en-US" sz="1400" dirty="0"/>
              <a:t> </a:t>
            </a:r>
            <a:r>
              <a:rPr lang="en-US" sz="1400" dirty="0" err="1"/>
              <a:t>phát</a:t>
            </a:r>
            <a:r>
              <a:rPr lang="en-US" sz="1400" dirty="0"/>
              <a:t> </a:t>
            </a:r>
            <a:r>
              <a:rPr lang="en-US" sz="1400" dirty="0" err="1"/>
              <a:t>triển</a:t>
            </a:r>
            <a:r>
              <a:rPr lang="en-US" sz="1400" dirty="0"/>
              <a:t> </a:t>
            </a:r>
            <a:r>
              <a:rPr lang="en-US" sz="1400" dirty="0" err="1"/>
              <a:t>kinh</a:t>
            </a:r>
            <a:r>
              <a:rPr lang="en-US" sz="1400" dirty="0"/>
              <a:t> </a:t>
            </a:r>
            <a:r>
              <a:rPr lang="en-US" sz="1400" dirty="0" err="1"/>
              <a:t>tế</a:t>
            </a:r>
            <a:r>
              <a:rPr lang="en-US" sz="1400" dirty="0"/>
              <a:t> </a:t>
            </a:r>
            <a:r>
              <a:rPr lang="en-US" sz="1400" dirty="0" err="1"/>
              <a:t>của</a:t>
            </a:r>
            <a:r>
              <a:rPr lang="en-US" sz="1400" dirty="0"/>
              <a:t> </a:t>
            </a:r>
            <a:r>
              <a:rPr lang="en-US" sz="1400" dirty="0" err="1"/>
              <a:t>các</a:t>
            </a:r>
            <a:r>
              <a:rPr lang="en-US" sz="1400" dirty="0"/>
              <a:t> </a:t>
            </a:r>
            <a:r>
              <a:rPr lang="en-US" sz="1400" dirty="0" err="1"/>
              <a:t>quốc</a:t>
            </a:r>
            <a:r>
              <a:rPr lang="en-US" sz="1400" dirty="0"/>
              <a:t> </a:t>
            </a:r>
            <a:r>
              <a:rPr lang="en-US" sz="1400" dirty="0" err="1"/>
              <a:t>gia</a:t>
            </a:r>
            <a:r>
              <a:rPr lang="en-US" sz="1400" dirty="0"/>
              <a:t>.</a:t>
            </a:r>
            <a:endParaRPr lang="en-GB" sz="1400" dirty="0"/>
          </a:p>
        </p:txBody>
      </p:sp>
    </p:spTree>
    <p:extLst>
      <p:ext uri="{BB962C8B-B14F-4D97-AF65-F5344CB8AC3E}">
        <p14:creationId xmlns:p14="http://schemas.microsoft.com/office/powerpoint/2010/main" val="294875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up)">
                                      <p:cBhvr>
                                        <p:cTn id="29" dur="500"/>
                                        <p:tgtEl>
                                          <p:spTgt spid="10"/>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up)">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animBg="1"/>
      <p:bldP spid="13" grpId="0" animBg="1"/>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9DEA7042-98AD-4590-8A75-2F7F88805E67}"/>
              </a:ext>
            </a:extLst>
          </p:cNvPr>
          <p:cNvSpPr/>
          <p:nvPr/>
        </p:nvSpPr>
        <p:spPr>
          <a:xfrm>
            <a:off x="0" y="564352"/>
            <a:ext cx="12192000" cy="640393"/>
          </a:xfrm>
          <a:prstGeom prst="rect">
            <a:avLst/>
          </a:prstGeom>
          <a:solidFill>
            <a:srgbClr val="08699F"/>
          </a:solidFill>
          <a:ln w="12700" cap="flat" cmpd="sng" algn="ctr">
            <a:solidFill>
              <a:srgbClr val="08699F"/>
            </a:solidFill>
            <a:prstDash val="solid"/>
            <a:miter lim="800000"/>
          </a:ln>
          <a:effectLst/>
        </p:spPr>
        <p:txBody>
          <a:bodyPr rtlCol="0" anchor="ctr"/>
          <a:lstStyle/>
          <a:p>
            <a:pPr marL="0" lvl="1" algn="ctr">
              <a:defRPr/>
            </a:pPr>
            <a:r>
              <a:rPr lang="en-US" sz="2800" b="1" kern="0" dirty="0">
                <a:solidFill>
                  <a:prstClr val="white"/>
                </a:solidFill>
                <a:latin typeface="#9Slide03 SFU DIN Mittelschrift" panose="00000400000000000000" pitchFamily="2" charset="0"/>
                <a:ea typeface="Cambria" panose="02040503050406030204" pitchFamily="18" charset="0"/>
              </a:rPr>
              <a:t>SUY NGẪM SAU BÀI HỌC</a:t>
            </a:r>
          </a:p>
        </p:txBody>
      </p:sp>
      <p:grpSp>
        <p:nvGrpSpPr>
          <p:cNvPr id="6" name="Group 5">
            <a:extLst>
              <a:ext uri="{FF2B5EF4-FFF2-40B4-BE49-F238E27FC236}">
                <a16:creationId xmlns:a16="http://schemas.microsoft.com/office/drawing/2014/main" xmlns="" id="{510C8B44-3E79-411E-9732-53E474FB0F3C}"/>
              </a:ext>
            </a:extLst>
          </p:cNvPr>
          <p:cNvGrpSpPr/>
          <p:nvPr/>
        </p:nvGrpSpPr>
        <p:grpSpPr>
          <a:xfrm>
            <a:off x="861611" y="1962686"/>
            <a:ext cx="4159749" cy="4159749"/>
            <a:chOff x="1171808" y="2023387"/>
            <a:chExt cx="2801037" cy="2801037"/>
          </a:xfrm>
        </p:grpSpPr>
        <p:sp>
          <p:nvSpPr>
            <p:cNvPr id="7" name="Oval 6">
              <a:extLst>
                <a:ext uri="{FF2B5EF4-FFF2-40B4-BE49-F238E27FC236}">
                  <a16:creationId xmlns:a16="http://schemas.microsoft.com/office/drawing/2014/main" xmlns="" id="{4E153341-962C-411C-86BD-A02480848BF8}"/>
                </a:ext>
              </a:extLst>
            </p:cNvPr>
            <p:cNvSpPr/>
            <p:nvPr/>
          </p:nvSpPr>
          <p:spPr>
            <a:xfrm>
              <a:off x="1268061" y="2119640"/>
              <a:ext cx="2633811" cy="2633811"/>
            </a:xfrm>
            <a:prstGeom prst="ellipse">
              <a:avLst/>
            </a:prstGeom>
            <a:solidFill>
              <a:srgbClr val="FFC93D"/>
            </a:solidFill>
            <a:ln w="12700" cap="flat" cmpd="sng" algn="ctr">
              <a:noFill/>
              <a:prstDash val="solid"/>
              <a:miter lim="800000"/>
            </a:ln>
            <a:effectLst/>
          </p:spPr>
          <p:txBody>
            <a:bodyPr rtlCol="0" anchor="ctr"/>
            <a:lstStyle/>
            <a:p>
              <a:pPr algn="ctr">
                <a:defRPr/>
              </a:pPr>
              <a:endParaRPr lang="en-US" kern="0">
                <a:solidFill>
                  <a:prstClr val="white"/>
                </a:solidFill>
                <a:latin typeface="Roboto" pitchFamily="2" charset="0"/>
                <a:ea typeface="Roboto" pitchFamily="2" charset="0"/>
              </a:endParaRPr>
            </a:p>
          </p:txBody>
        </p:sp>
        <p:sp>
          <p:nvSpPr>
            <p:cNvPr id="8" name="Oval 7">
              <a:extLst>
                <a:ext uri="{FF2B5EF4-FFF2-40B4-BE49-F238E27FC236}">
                  <a16:creationId xmlns:a16="http://schemas.microsoft.com/office/drawing/2014/main" xmlns="" id="{9EFF141B-7199-422A-9625-E6A6E06B4AE5}"/>
                </a:ext>
              </a:extLst>
            </p:cNvPr>
            <p:cNvSpPr/>
            <p:nvPr/>
          </p:nvSpPr>
          <p:spPr>
            <a:xfrm>
              <a:off x="1171808" y="2023387"/>
              <a:ext cx="2801037" cy="2801037"/>
            </a:xfrm>
            <a:prstGeom prst="ellipse">
              <a:avLst/>
            </a:prstGeom>
            <a:noFill/>
            <a:ln w="12700" cap="flat" cmpd="sng" algn="ctr">
              <a:solidFill>
                <a:srgbClr val="FFC93D"/>
              </a:solidFill>
              <a:prstDash val="solid"/>
              <a:miter lim="800000"/>
            </a:ln>
            <a:effectLst/>
          </p:spPr>
          <p:txBody>
            <a:bodyPr rtlCol="0" anchor="ctr"/>
            <a:lstStyle/>
            <a:p>
              <a:pPr algn="ctr">
                <a:defRPr/>
              </a:pPr>
              <a:endParaRPr lang="en-US" kern="0">
                <a:solidFill>
                  <a:prstClr val="white"/>
                </a:solidFill>
                <a:latin typeface="Roboto" pitchFamily="2" charset="0"/>
                <a:ea typeface="Roboto" pitchFamily="2" charset="0"/>
              </a:endParaRPr>
            </a:p>
          </p:txBody>
        </p:sp>
      </p:grpSp>
      <p:pic>
        <p:nvPicPr>
          <p:cNvPr id="9" name="Picture 8" descr="A picture containing text, vector graphics&#10;&#10;Description automatically generated">
            <a:extLst>
              <a:ext uri="{FF2B5EF4-FFF2-40B4-BE49-F238E27FC236}">
                <a16:creationId xmlns:a16="http://schemas.microsoft.com/office/drawing/2014/main" xmlns="" id="{E0CE4E98-B7EC-44EC-A9E0-7A1B0EA28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2453" y="2571925"/>
            <a:ext cx="3110961" cy="3110961"/>
          </a:xfrm>
          <a:prstGeom prst="rect">
            <a:avLst/>
          </a:prstGeom>
        </p:spPr>
      </p:pic>
      <p:sp>
        <p:nvSpPr>
          <p:cNvPr id="10" name="Rectangle 9"/>
          <p:cNvSpPr/>
          <p:nvPr/>
        </p:nvSpPr>
        <p:spPr>
          <a:xfrm>
            <a:off x="6997464" y="3663370"/>
            <a:ext cx="5055993" cy="572464"/>
          </a:xfrm>
          <a:prstGeom prst="rect">
            <a:avLst/>
          </a:prstGeom>
        </p:spPr>
        <p:txBody>
          <a:bodyPr wrap="square">
            <a:spAutoFit/>
          </a:bodyPr>
          <a:lstStyle/>
          <a:p>
            <a:pPr marL="0" lvl="1" defTabSz="1219140">
              <a:lnSpc>
                <a:spcPct val="130000"/>
              </a:lnSpc>
              <a:buClr>
                <a:srgbClr val="000000"/>
              </a:buClr>
              <a:buSzPts val="2500"/>
              <a:defRPr/>
            </a:pPr>
            <a:r>
              <a:rPr lang="en-US" sz="2400" dirty="0" err="1">
                <a:solidFill>
                  <a:srgbClr val="4B4B4B">
                    <a:lumMod val="50000"/>
                  </a:srgbClr>
                </a:solidFill>
                <a:latin typeface="#9Slide03 Roboto Medium" panose="02000000000000000000" pitchFamily="2" charset="0"/>
                <a:ea typeface="#9Slide03 Roboto Medium" panose="02000000000000000000" pitchFamily="2" charset="0"/>
                <a:sym typeface="Times New Roman"/>
              </a:rPr>
              <a:t>Đ</a:t>
            </a:r>
            <a:r>
              <a:rPr lang="en-US" sz="2400" dirty="0" err="1" smtClean="0">
                <a:solidFill>
                  <a:srgbClr val="4B4B4B">
                    <a:lumMod val="50000"/>
                  </a:srgbClr>
                </a:solidFill>
                <a:latin typeface="#9Slide03 Roboto Medium" panose="02000000000000000000" pitchFamily="2" charset="0"/>
                <a:ea typeface="#9Slide03 Roboto Medium" panose="02000000000000000000" pitchFamily="2" charset="0"/>
                <a:sym typeface="Times New Roman"/>
              </a:rPr>
              <a:t>iều</a:t>
            </a:r>
            <a:r>
              <a:rPr lang="en-US" sz="2400" dirty="0" smtClean="0">
                <a:solidFill>
                  <a:srgbClr val="4B4B4B">
                    <a:lumMod val="50000"/>
                  </a:srgbClr>
                </a:solidFill>
                <a:latin typeface="#9Slide03 Roboto Medium" panose="02000000000000000000" pitchFamily="2" charset="0"/>
                <a:ea typeface="#9Slide03 Roboto Medium" panose="02000000000000000000" pitchFamily="2" charset="0"/>
                <a:sym typeface="Times New Roman"/>
              </a:rPr>
              <a:t> </a:t>
            </a:r>
            <a:r>
              <a:rPr lang="en-US" sz="2400" dirty="0" err="1">
                <a:solidFill>
                  <a:srgbClr val="4B4B4B">
                    <a:lumMod val="50000"/>
                  </a:srgbClr>
                </a:solidFill>
                <a:latin typeface="#9Slide03 Roboto Medium" panose="02000000000000000000" pitchFamily="2" charset="0"/>
                <a:ea typeface="#9Slide03 Roboto Medium" panose="02000000000000000000" pitchFamily="2" charset="0"/>
                <a:sym typeface="Times New Roman"/>
              </a:rPr>
              <a:t>em</a:t>
            </a:r>
            <a:r>
              <a:rPr lang="en-US" sz="2400" dirty="0">
                <a:solidFill>
                  <a:srgbClr val="4B4B4B">
                    <a:lumMod val="50000"/>
                  </a:srgbClr>
                </a:solidFill>
                <a:latin typeface="#9Slide03 Roboto Medium" panose="02000000000000000000" pitchFamily="2" charset="0"/>
                <a:ea typeface="#9Slide03 Roboto Medium" panose="02000000000000000000" pitchFamily="2" charset="0"/>
                <a:sym typeface="Times New Roman"/>
              </a:rPr>
              <a:t> </a:t>
            </a:r>
            <a:r>
              <a:rPr lang="en-US" sz="2400" dirty="0" err="1">
                <a:solidFill>
                  <a:srgbClr val="4B4B4B">
                    <a:lumMod val="50000"/>
                  </a:srgbClr>
                </a:solidFill>
                <a:latin typeface="#9Slide03 Roboto Medium" panose="02000000000000000000" pitchFamily="2" charset="0"/>
                <a:ea typeface="#9Slide03 Roboto Medium" panose="02000000000000000000" pitchFamily="2" charset="0"/>
                <a:sym typeface="Times New Roman"/>
              </a:rPr>
              <a:t>còn</a:t>
            </a:r>
            <a:r>
              <a:rPr lang="en-US" sz="2400" dirty="0">
                <a:solidFill>
                  <a:srgbClr val="4B4B4B">
                    <a:lumMod val="50000"/>
                  </a:srgbClr>
                </a:solidFill>
                <a:latin typeface="#9Slide03 Roboto Medium" panose="02000000000000000000" pitchFamily="2" charset="0"/>
                <a:ea typeface="#9Slide03 Roboto Medium" panose="02000000000000000000" pitchFamily="2" charset="0"/>
                <a:sym typeface="Times New Roman"/>
              </a:rPr>
              <a:t> </a:t>
            </a:r>
            <a:r>
              <a:rPr lang="en-US" sz="2400" dirty="0" err="1">
                <a:solidFill>
                  <a:srgbClr val="4B4B4B">
                    <a:lumMod val="50000"/>
                  </a:srgbClr>
                </a:solidFill>
                <a:latin typeface="#9Slide03 Roboto Medium" panose="02000000000000000000" pitchFamily="2" charset="0"/>
                <a:ea typeface="#9Slide03 Roboto Medium" panose="02000000000000000000" pitchFamily="2" charset="0"/>
                <a:sym typeface="Times New Roman"/>
              </a:rPr>
              <a:t>thắc</a:t>
            </a:r>
            <a:r>
              <a:rPr lang="en-US" sz="2400" dirty="0">
                <a:solidFill>
                  <a:srgbClr val="4B4B4B">
                    <a:lumMod val="50000"/>
                  </a:srgbClr>
                </a:solidFill>
                <a:latin typeface="#9Slide03 Roboto Medium" panose="02000000000000000000" pitchFamily="2" charset="0"/>
                <a:ea typeface="#9Slide03 Roboto Medium" panose="02000000000000000000" pitchFamily="2" charset="0"/>
                <a:sym typeface="Times New Roman"/>
              </a:rPr>
              <a:t> </a:t>
            </a:r>
            <a:r>
              <a:rPr lang="en-US" sz="2400" dirty="0" err="1">
                <a:solidFill>
                  <a:srgbClr val="4B4B4B">
                    <a:lumMod val="50000"/>
                  </a:srgbClr>
                </a:solidFill>
                <a:latin typeface="#9Slide03 Roboto Medium" panose="02000000000000000000" pitchFamily="2" charset="0"/>
                <a:ea typeface="#9Slide03 Roboto Medium" panose="02000000000000000000" pitchFamily="2" charset="0"/>
                <a:sym typeface="Times New Roman"/>
              </a:rPr>
              <a:t>mắc</a:t>
            </a:r>
            <a:r>
              <a:rPr lang="en-US" sz="2400" dirty="0">
                <a:solidFill>
                  <a:srgbClr val="4B4B4B">
                    <a:lumMod val="50000"/>
                  </a:srgbClr>
                </a:solidFill>
                <a:latin typeface="#9Slide03 Roboto Medium" panose="02000000000000000000" pitchFamily="2" charset="0"/>
                <a:ea typeface="#9Slide03 Roboto Medium" panose="02000000000000000000" pitchFamily="2" charset="0"/>
                <a:sym typeface="Times New Roman"/>
              </a:rPr>
              <a:t>.</a:t>
            </a:r>
          </a:p>
        </p:txBody>
      </p:sp>
      <p:sp>
        <p:nvSpPr>
          <p:cNvPr id="11" name="AutoShape 2" descr="Biểu Tượng Thương Chữ - Số 1 PNG png tải về - Miễn phí trong suốt Khu Vực  png Tải về."/>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2" name="AutoShape 4" descr="Biểu Tượng Thương Chữ - Số 1 PNG png tải về - Miễn phí trong suốt Khu Vực  png Tải về."/>
          <p:cNvSpPr>
            <a:spLocks noChangeAspect="1" noChangeArrowheads="1"/>
          </p:cNvSpPr>
          <p:nvPr/>
        </p:nvSpPr>
        <p:spPr bwMode="auto">
          <a:xfrm>
            <a:off x="307975" y="793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1754" b="96491" l="9459" r="89865">
                        <a14:foregroundMark x1="45608" y1="29825" x2="57432" y2="83626"/>
                      </a14:backgroundRemoval>
                    </a14:imgEffect>
                  </a14:imgLayer>
                </a14:imgProps>
              </a:ext>
            </a:extLst>
          </a:blip>
          <a:stretch>
            <a:fillRect/>
          </a:stretch>
        </p:blipFill>
        <p:spPr>
          <a:xfrm>
            <a:off x="5248140" y="4803810"/>
            <a:ext cx="2282536" cy="1318627"/>
          </a:xfrm>
          <a:prstGeom prst="rect">
            <a:avLst/>
          </a:prstGeom>
        </p:spPr>
      </p:pic>
      <p:pic>
        <p:nvPicPr>
          <p:cNvPr id="14" name="Picture 6" descr="Số 2 PNG png tải về - Miễn phí trong suốt Khu Vự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67" b="100000" l="10000" r="90000">
                        <a14:foregroundMark x1="48333" y1="22333" x2="48333" y2="22333"/>
                        <a14:foregroundMark x1="49556" y1="15833" x2="55889" y2="72000"/>
                        <a14:foregroundMark x1="44444" y1="77333" x2="58111" y2="22500"/>
                        <a14:foregroundMark x1="39667" y1="26000" x2="48556" y2="22000"/>
                        <a14:foregroundMark x1="42667" y1="46500" x2="47000" y2="83167"/>
                        <a14:foregroundMark x1="44444" y1="71333" x2="63778" y2="68667"/>
                      </a14:backgroundRemoval>
                    </a14:imgEffect>
                  </a14:imgLayer>
                </a14:imgProps>
              </a:ext>
              <a:ext uri="{28A0092B-C50C-407E-A947-70E740481C1C}">
                <a14:useLocalDpi xmlns:a14="http://schemas.microsoft.com/office/drawing/2010/main" val="0"/>
              </a:ext>
            </a:extLst>
          </a:blip>
          <a:srcRect/>
          <a:stretch>
            <a:fillRect/>
          </a:stretch>
        </p:blipFill>
        <p:spPr bwMode="auto">
          <a:xfrm>
            <a:off x="5629414" y="3432042"/>
            <a:ext cx="1519991" cy="10133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8" descr="Điều khoản khác png | PNGEg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437" r="93966">
                        <a14:foregroundMark x1="61207" y1="30667" x2="61207" y2="30667"/>
                        <a14:foregroundMark x1="60057" y1="46667" x2="60057" y2="46667"/>
                        <a14:foregroundMark x1="39655" y1="26333" x2="58046" y2="71667"/>
                        <a14:foregroundMark x1="48276" y1="79000" x2="58333" y2="29667"/>
                        <a14:foregroundMark x1="36782" y1="71667" x2="62644" y2="66333"/>
                        <a14:foregroundMark x1="42241" y1="22667" x2="68391" y2="63667"/>
                        <a14:foregroundMark x1="50862" y1="41333" x2="68966"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5781356" y="1933929"/>
            <a:ext cx="1216107" cy="1048368"/>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6997461" y="2161087"/>
            <a:ext cx="5507251" cy="572464"/>
          </a:xfrm>
          <a:prstGeom prst="rect">
            <a:avLst/>
          </a:prstGeom>
        </p:spPr>
        <p:txBody>
          <a:bodyPr wrap="square">
            <a:spAutoFit/>
          </a:bodyPr>
          <a:lstStyle/>
          <a:p>
            <a:pPr marL="0" lvl="1" defTabSz="1219140">
              <a:lnSpc>
                <a:spcPct val="130000"/>
              </a:lnSpc>
              <a:buClr>
                <a:srgbClr val="000000"/>
              </a:buClr>
              <a:buSzPts val="2500"/>
              <a:defRPr/>
            </a:pPr>
            <a:r>
              <a:rPr lang="en-US" sz="2400" dirty="0" err="1" smtClean="0">
                <a:solidFill>
                  <a:srgbClr val="4B4B4B">
                    <a:lumMod val="50000"/>
                  </a:srgbClr>
                </a:solidFill>
                <a:latin typeface="#9Slide03 Roboto Medium" panose="02000000000000000000" pitchFamily="2" charset="0"/>
                <a:ea typeface="#9Slide03 Roboto Medium" panose="02000000000000000000" pitchFamily="2" charset="0"/>
              </a:rPr>
              <a:t>Điều</a:t>
            </a:r>
            <a:r>
              <a:rPr lang="en-US" sz="2400" dirty="0" smtClean="0">
                <a:solidFill>
                  <a:srgbClr val="4B4B4B">
                    <a:lumMod val="50000"/>
                  </a:srgbClr>
                </a:solidFill>
                <a:latin typeface="#9Slide03 Roboto Medium" panose="02000000000000000000" pitchFamily="2" charset="0"/>
                <a:ea typeface="#9Slide03 Roboto Medium" panose="02000000000000000000" pitchFamily="2" charset="0"/>
              </a:rPr>
              <a:t> </a:t>
            </a:r>
            <a:r>
              <a:rPr lang="en-US" sz="2400" dirty="0" err="1">
                <a:solidFill>
                  <a:srgbClr val="4B4B4B">
                    <a:lumMod val="50000"/>
                  </a:srgbClr>
                </a:solidFill>
                <a:latin typeface="#9Slide03 Roboto Medium" panose="02000000000000000000" pitchFamily="2" charset="0"/>
                <a:ea typeface="#9Slide03 Roboto Medium" panose="02000000000000000000" pitchFamily="2" charset="0"/>
              </a:rPr>
              <a:t>em</a:t>
            </a:r>
            <a:r>
              <a:rPr lang="en-US" sz="2400" dirty="0">
                <a:solidFill>
                  <a:srgbClr val="4B4B4B">
                    <a:lumMod val="50000"/>
                  </a:srgbClr>
                </a:solidFill>
                <a:latin typeface="#9Slide03 Roboto Medium" panose="02000000000000000000" pitchFamily="2" charset="0"/>
                <a:ea typeface="#9Slide03 Roboto Medium" panose="02000000000000000000" pitchFamily="2" charset="0"/>
              </a:rPr>
              <a:t> học được.</a:t>
            </a:r>
          </a:p>
        </p:txBody>
      </p:sp>
      <p:sp>
        <p:nvSpPr>
          <p:cNvPr id="17" name="Rectangle 16"/>
          <p:cNvSpPr/>
          <p:nvPr/>
        </p:nvSpPr>
        <p:spPr>
          <a:xfrm>
            <a:off x="6997463" y="5186948"/>
            <a:ext cx="4490332" cy="572464"/>
          </a:xfrm>
          <a:prstGeom prst="rect">
            <a:avLst/>
          </a:prstGeom>
        </p:spPr>
        <p:txBody>
          <a:bodyPr wrap="none">
            <a:spAutoFit/>
          </a:bodyPr>
          <a:lstStyle/>
          <a:p>
            <a:pPr marL="0" lvl="1" defTabSz="1219140">
              <a:lnSpc>
                <a:spcPct val="130000"/>
              </a:lnSpc>
              <a:buClr>
                <a:srgbClr val="000000"/>
              </a:buClr>
              <a:buSzPts val="2500"/>
              <a:defRPr/>
            </a:pPr>
            <a:r>
              <a:rPr lang="en-US" sz="2400" kern="0" dirty="0">
                <a:solidFill>
                  <a:srgbClr val="4B4B4B">
                    <a:lumMod val="50000"/>
                  </a:srgbClr>
                </a:solidFill>
                <a:latin typeface="#9Slide03 Roboto Medium" panose="02000000000000000000" pitchFamily="2" charset="0"/>
                <a:ea typeface="#9Slide03 Roboto Medium" panose="02000000000000000000" pitchFamily="2" charset="0"/>
                <a:cs typeface="Times New Roman"/>
                <a:sym typeface="Times New Roman"/>
              </a:rPr>
              <a:t>Đ</a:t>
            </a:r>
            <a:r>
              <a:rPr lang="en-US" sz="2400" kern="0" smtClean="0">
                <a:solidFill>
                  <a:srgbClr val="4B4B4B">
                    <a:lumMod val="50000"/>
                  </a:srgbClr>
                </a:solidFill>
                <a:latin typeface="#9Slide03 Roboto Medium" panose="02000000000000000000" pitchFamily="2" charset="0"/>
                <a:ea typeface="#9Slide03 Roboto Medium" panose="02000000000000000000" pitchFamily="2" charset="0"/>
                <a:cs typeface="Times New Roman"/>
                <a:sym typeface="Times New Roman"/>
              </a:rPr>
              <a:t>ề</a:t>
            </a:r>
            <a:r>
              <a:rPr lang="en-US" sz="2400" kern="0" dirty="0" smtClean="0">
                <a:solidFill>
                  <a:srgbClr val="4B4B4B">
                    <a:lumMod val="50000"/>
                  </a:srgbClr>
                </a:solidFill>
                <a:latin typeface="#9Slide03 Roboto Medium" panose="02000000000000000000" pitchFamily="2" charset="0"/>
                <a:ea typeface="#9Slide03 Roboto Medium" panose="02000000000000000000" pitchFamily="2" charset="0"/>
                <a:cs typeface="Times New Roman"/>
                <a:sym typeface="Times New Roman"/>
              </a:rPr>
              <a:t> </a:t>
            </a:r>
            <a:r>
              <a:rPr lang="en-US" sz="2400" kern="0" dirty="0">
                <a:solidFill>
                  <a:srgbClr val="4B4B4B">
                    <a:lumMod val="50000"/>
                  </a:srgbClr>
                </a:solidFill>
                <a:latin typeface="#9Slide03 Roboto Medium" panose="02000000000000000000" pitchFamily="2" charset="0"/>
                <a:ea typeface="#9Slide03 Roboto Medium" panose="02000000000000000000" pitchFamily="2" charset="0"/>
                <a:cs typeface="Times New Roman"/>
                <a:sym typeface="Times New Roman"/>
              </a:rPr>
              <a:t>xuất để giờ học </a:t>
            </a:r>
            <a:r>
              <a:rPr lang="en-US" sz="2400" kern="0" dirty="0" err="1">
                <a:solidFill>
                  <a:srgbClr val="4B4B4B">
                    <a:lumMod val="50000"/>
                  </a:srgbClr>
                </a:solidFill>
                <a:latin typeface="#9Slide03 Roboto Medium" panose="02000000000000000000" pitchFamily="2" charset="0"/>
                <a:ea typeface="#9Slide03 Roboto Medium" panose="02000000000000000000" pitchFamily="2" charset="0"/>
                <a:cs typeface="Times New Roman"/>
                <a:sym typeface="Times New Roman"/>
              </a:rPr>
              <a:t>hiệu</a:t>
            </a:r>
            <a:r>
              <a:rPr lang="en-US" sz="2400" kern="0" dirty="0">
                <a:solidFill>
                  <a:srgbClr val="4B4B4B">
                    <a:lumMod val="50000"/>
                  </a:srgbClr>
                </a:solidFill>
                <a:latin typeface="#9Slide03 Roboto Medium" panose="02000000000000000000" pitchFamily="2" charset="0"/>
                <a:ea typeface="#9Slide03 Roboto Medium" panose="02000000000000000000" pitchFamily="2" charset="0"/>
                <a:cs typeface="Times New Roman"/>
                <a:sym typeface="Times New Roman"/>
              </a:rPr>
              <a:t> quả hơn</a:t>
            </a:r>
            <a:endParaRPr lang="vi-VN" sz="2400" kern="0" dirty="0">
              <a:solidFill>
                <a:srgbClr val="4B4B4B">
                  <a:lumMod val="50000"/>
                </a:srgbClr>
              </a:solidFill>
              <a:latin typeface="#9Slide03 Roboto Medium" panose="02000000000000000000" pitchFamily="2" charset="0"/>
              <a:ea typeface="#9Slide03 Roboto Medium" panose="02000000000000000000" pitchFamily="2" charset="0"/>
              <a:cs typeface="Times New Roman"/>
              <a:sym typeface="Times New Roman"/>
            </a:endParaRPr>
          </a:p>
        </p:txBody>
      </p:sp>
    </p:spTree>
    <p:extLst>
      <p:ext uri="{BB962C8B-B14F-4D97-AF65-F5344CB8AC3E}">
        <p14:creationId xmlns:p14="http://schemas.microsoft.com/office/powerpoint/2010/main" val="3959458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yệt đẹp bộ sưu tập hình nền “đồng cỏ xanh” | Báo Dân trí"/>
          <p:cNvPicPr>
            <a:picLocks noChangeAspect="1" noChangeArrowheads="1"/>
          </p:cNvPicPr>
          <p:nvPr/>
        </p:nvPicPr>
        <p:blipFill>
          <a:blip r:embed="rId2" cstate="print"/>
          <a:srcRect/>
          <a:stretch>
            <a:fillRect/>
          </a:stretch>
        </p:blipFill>
        <p:spPr bwMode="auto">
          <a:xfrm>
            <a:off x="24057" y="381000"/>
            <a:ext cx="12123813" cy="6172200"/>
          </a:xfrm>
          <a:prstGeom prst="rect">
            <a:avLst/>
          </a:prstGeom>
          <a:noFill/>
        </p:spPr>
      </p:pic>
      <p:sp>
        <p:nvSpPr>
          <p:cNvPr id="5" name="Hộp_Văn_Bản 7"/>
          <p:cNvSpPr txBox="1"/>
          <p:nvPr/>
        </p:nvSpPr>
        <p:spPr>
          <a:xfrm>
            <a:off x="2952730" y="2199382"/>
            <a:ext cx="8824405" cy="1077218"/>
          </a:xfrm>
          <a:prstGeom prst="rect">
            <a:avLst/>
          </a:prstGeom>
          <a:noFill/>
        </p:spPr>
        <p:txBody>
          <a:bodyPr wrap="square">
            <a:spAutoFit/>
          </a:bodyPr>
          <a:lstStyle/>
          <a:p>
            <a:pPr algn="r">
              <a:defRPr/>
            </a:pPr>
            <a:r>
              <a:rPr lang="en-US" sz="3600" b="1" dirty="0">
                <a:solidFill>
                  <a:srgbClr val="FFFFFF"/>
                </a:solidFill>
                <a:effectLst>
                  <a:outerShdw blurRad="50800" dist="50800" algn="l" rotWithShape="0">
                    <a:prstClr val="black"/>
                  </a:outerShdw>
                </a:effectLst>
                <a:latin typeface="Arial" pitchFamily="34" charset="0"/>
              </a:rPr>
              <a:t>"</a:t>
            </a:r>
            <a:r>
              <a:rPr lang="en-US" sz="2800" b="1" dirty="0" smtClean="0">
                <a:solidFill>
                  <a:srgbClr val="FFFFFF"/>
                </a:solidFill>
                <a:effectLst>
                  <a:outerShdw blurRad="50800" dist="50800" algn="l" rotWithShape="0">
                    <a:prstClr val="black"/>
                  </a:outerShdw>
                </a:effectLst>
                <a:latin typeface="Arial" pitchFamily="34" charset="0"/>
              </a:rPr>
              <a:t>XIN </a:t>
            </a:r>
            <a:r>
              <a:rPr lang="en-US" sz="2800" b="1" dirty="0">
                <a:solidFill>
                  <a:srgbClr val="FFFFFF"/>
                </a:solidFill>
                <a:effectLst>
                  <a:outerShdw blurRad="50800" dist="50800" algn="l" rotWithShape="0">
                    <a:prstClr val="black"/>
                  </a:outerShdw>
                </a:effectLst>
                <a:latin typeface="Arial" pitchFamily="34" charset="0"/>
              </a:rPr>
              <a:t>CẢM </a:t>
            </a:r>
            <a:r>
              <a:rPr lang="en-US" sz="2800" b="1" dirty="0" smtClean="0">
                <a:solidFill>
                  <a:srgbClr val="FFFFFF"/>
                </a:solidFill>
                <a:effectLst>
                  <a:outerShdw blurRad="50800" dist="50800" algn="l" rotWithShape="0">
                    <a:prstClr val="black"/>
                  </a:outerShdw>
                </a:effectLst>
                <a:latin typeface="Arial" pitchFamily="34" charset="0"/>
              </a:rPr>
              <a:t>ƠN</a:t>
            </a:r>
            <a:r>
              <a:rPr lang="vi-VN" sz="2800" b="1" dirty="0" smtClean="0">
                <a:solidFill>
                  <a:srgbClr val="FFFFFF"/>
                </a:solidFill>
                <a:effectLst>
                  <a:outerShdw blurRad="50800" dist="50800" algn="l" rotWithShape="0">
                    <a:prstClr val="black"/>
                  </a:outerShdw>
                </a:effectLst>
                <a:latin typeface="Arial" pitchFamily="34" charset="0"/>
              </a:rPr>
              <a:t> CÁC THẦY CÔ VÀ </a:t>
            </a:r>
          </a:p>
          <a:p>
            <a:pPr algn="r">
              <a:defRPr/>
            </a:pPr>
            <a:r>
              <a:rPr lang="vi-VN" sz="2800" b="1" dirty="0" smtClean="0">
                <a:solidFill>
                  <a:srgbClr val="FFFFFF"/>
                </a:solidFill>
                <a:effectLst>
                  <a:outerShdw blurRad="50800" dist="50800" algn="l" rotWithShape="0">
                    <a:prstClr val="black"/>
                  </a:outerShdw>
                </a:effectLst>
                <a:latin typeface="Arial" pitchFamily="34" charset="0"/>
              </a:rPr>
              <a:t>CÁC EM ĐÃ THEO DÕI</a:t>
            </a:r>
            <a:r>
              <a:rPr lang="en-US" sz="2800" b="1" dirty="0" smtClean="0">
                <a:solidFill>
                  <a:srgbClr val="FFFFFF"/>
                </a:solidFill>
                <a:effectLst>
                  <a:outerShdw blurRad="50800" dist="50800" algn="l" rotWithShape="0">
                    <a:prstClr val="black"/>
                  </a:outerShdw>
                </a:effectLst>
                <a:latin typeface="Arial" pitchFamily="34" charset="0"/>
              </a:rPr>
              <a:t>!"</a:t>
            </a:r>
            <a:endParaRPr lang="en-US" sz="2800" b="1" dirty="0">
              <a:solidFill>
                <a:srgbClr val="FFFFFF"/>
              </a:solidFill>
              <a:effectLst>
                <a:outerShdw blurRad="50800" dist="50800" algn="l" rotWithShape="0">
                  <a:prstClr val="black"/>
                </a:outerShdw>
              </a:effectLst>
              <a:latin typeface="Arial"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0432" y="5071090"/>
            <a:ext cx="2121568" cy="1482110"/>
          </a:xfrm>
          <a:prstGeom prst="rect">
            <a:avLst/>
          </a:prstGeom>
        </p:spPr>
      </p:pic>
    </p:spTree>
    <p:extLst>
      <p:ext uri="{BB962C8B-B14F-4D97-AF65-F5344CB8AC3E}">
        <p14:creationId xmlns:p14="http://schemas.microsoft.com/office/powerpoint/2010/main" val="62462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wnload Cute Kids Student Teachers Png Clipart - free transparent png  images - pngaaa.com"/>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98207" y="287715"/>
            <a:ext cx="3033912" cy="17933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4" y="2334124"/>
            <a:ext cx="2731168" cy="2246769"/>
          </a:xfrm>
          <a:prstGeom prst="rect">
            <a:avLst/>
          </a:prstGeom>
          <a:noFill/>
        </p:spPr>
        <p:txBody>
          <a:bodyPr wrap="square" rtlCol="0">
            <a:spAutoFit/>
          </a:bodyPr>
          <a:lstStyle/>
          <a:p>
            <a:r>
              <a:rPr lang="en-GB" sz="2800" b="1" dirty="0" smtClean="0">
                <a:solidFill>
                  <a:srgbClr val="FF0000"/>
                </a:solidFill>
              </a:rPr>
              <a:t>1. </a:t>
            </a:r>
            <a:r>
              <a:rPr lang="en-GB" sz="2800" b="1" dirty="0" err="1" smtClean="0">
                <a:solidFill>
                  <a:srgbClr val="FF0000"/>
                </a:solidFill>
              </a:rPr>
              <a:t>Ngọn</a:t>
            </a:r>
            <a:r>
              <a:rPr lang="en-GB" sz="2800" b="1" dirty="0" smtClean="0">
                <a:solidFill>
                  <a:srgbClr val="FF0000"/>
                </a:solidFill>
              </a:rPr>
              <a:t> </a:t>
            </a:r>
            <a:r>
              <a:rPr lang="en-GB" sz="2800" b="1" dirty="0" err="1" smtClean="0">
                <a:solidFill>
                  <a:srgbClr val="FF0000"/>
                </a:solidFill>
              </a:rPr>
              <a:t>tháp</a:t>
            </a:r>
            <a:r>
              <a:rPr lang="en-GB" sz="2800" b="1" dirty="0" smtClean="0">
                <a:solidFill>
                  <a:srgbClr val="FF0000"/>
                </a:solidFill>
              </a:rPr>
              <a:t> </a:t>
            </a:r>
            <a:r>
              <a:rPr lang="en-GB" sz="2800" b="1" dirty="0" err="1" smtClean="0">
                <a:solidFill>
                  <a:srgbClr val="FF0000"/>
                </a:solidFill>
              </a:rPr>
              <a:t>cao</a:t>
            </a:r>
            <a:r>
              <a:rPr lang="en-GB" sz="2800" b="1" dirty="0" smtClean="0">
                <a:solidFill>
                  <a:srgbClr val="FF0000"/>
                </a:solidFill>
              </a:rPr>
              <a:t> </a:t>
            </a:r>
            <a:r>
              <a:rPr lang="en-GB" sz="2800" b="1" dirty="0" err="1" smtClean="0">
                <a:solidFill>
                  <a:srgbClr val="FF0000"/>
                </a:solidFill>
              </a:rPr>
              <a:t>nhất</a:t>
            </a:r>
            <a:r>
              <a:rPr lang="en-GB" sz="2800" b="1" dirty="0" smtClean="0">
                <a:solidFill>
                  <a:srgbClr val="FF0000"/>
                </a:solidFill>
              </a:rPr>
              <a:t> </a:t>
            </a:r>
            <a:r>
              <a:rPr lang="en-GB" sz="2800" b="1" dirty="0" err="1" smtClean="0">
                <a:solidFill>
                  <a:srgbClr val="FF0000"/>
                </a:solidFill>
              </a:rPr>
              <a:t>này</a:t>
            </a:r>
            <a:r>
              <a:rPr lang="en-GB" sz="2800" b="1" dirty="0" smtClean="0">
                <a:solidFill>
                  <a:srgbClr val="FF0000"/>
                </a:solidFill>
              </a:rPr>
              <a:t> ở </a:t>
            </a:r>
            <a:r>
              <a:rPr lang="en-GB" sz="2800" b="1" dirty="0" err="1" smtClean="0">
                <a:solidFill>
                  <a:srgbClr val="FF0000"/>
                </a:solidFill>
              </a:rPr>
              <a:t>thành</a:t>
            </a:r>
            <a:r>
              <a:rPr lang="en-GB" sz="2800" b="1" dirty="0" smtClean="0">
                <a:solidFill>
                  <a:srgbClr val="FF0000"/>
                </a:solidFill>
              </a:rPr>
              <a:t> </a:t>
            </a:r>
            <a:r>
              <a:rPr lang="en-GB" sz="2800" b="1" dirty="0" err="1" smtClean="0">
                <a:solidFill>
                  <a:srgbClr val="FF0000"/>
                </a:solidFill>
              </a:rPr>
              <a:t>phố</a:t>
            </a:r>
            <a:r>
              <a:rPr lang="en-GB" sz="2800" b="1" dirty="0" smtClean="0">
                <a:solidFill>
                  <a:srgbClr val="FF0000"/>
                </a:solidFill>
              </a:rPr>
              <a:t> </a:t>
            </a:r>
            <a:r>
              <a:rPr lang="en-GB" sz="2800" b="1" dirty="0" err="1" smtClean="0">
                <a:solidFill>
                  <a:srgbClr val="FF0000"/>
                </a:solidFill>
              </a:rPr>
              <a:t>nào</a:t>
            </a:r>
            <a:r>
              <a:rPr lang="en-GB" sz="2800" b="1" dirty="0" smtClean="0">
                <a:solidFill>
                  <a:srgbClr val="FF0000"/>
                </a:solidFill>
              </a:rPr>
              <a:t>?</a:t>
            </a:r>
          </a:p>
          <a:p>
            <a:r>
              <a:rPr lang="en-GB" sz="2800" b="1" dirty="0" smtClean="0">
                <a:solidFill>
                  <a:srgbClr val="0000FF"/>
                </a:solidFill>
              </a:rPr>
              <a:t>2. </a:t>
            </a:r>
            <a:r>
              <a:rPr lang="en-GB" sz="2800" b="1" dirty="0" err="1" smtClean="0">
                <a:solidFill>
                  <a:srgbClr val="0000FF"/>
                </a:solidFill>
              </a:rPr>
              <a:t>Khu</a:t>
            </a:r>
            <a:r>
              <a:rPr lang="en-GB" sz="2800" b="1" dirty="0" smtClean="0">
                <a:solidFill>
                  <a:srgbClr val="0000FF"/>
                </a:solidFill>
              </a:rPr>
              <a:t> </a:t>
            </a:r>
            <a:r>
              <a:rPr lang="en-GB" sz="2800" b="1" dirty="0" err="1" smtClean="0">
                <a:solidFill>
                  <a:srgbClr val="0000FF"/>
                </a:solidFill>
              </a:rPr>
              <a:t>vực</a:t>
            </a:r>
            <a:r>
              <a:rPr lang="en-GB" sz="2800" b="1" dirty="0" smtClean="0">
                <a:solidFill>
                  <a:srgbClr val="0000FF"/>
                </a:solidFill>
              </a:rPr>
              <a:t> </a:t>
            </a:r>
            <a:r>
              <a:rPr lang="en-GB" sz="2800" b="1" dirty="0" err="1" smtClean="0">
                <a:solidFill>
                  <a:srgbClr val="0000FF"/>
                </a:solidFill>
              </a:rPr>
              <a:t>nào</a:t>
            </a:r>
            <a:r>
              <a:rPr lang="en-GB" sz="2800" b="1" dirty="0" smtClean="0">
                <a:solidFill>
                  <a:srgbClr val="0000FF"/>
                </a:solidFill>
              </a:rPr>
              <a:t> </a:t>
            </a:r>
            <a:r>
              <a:rPr lang="en-GB" sz="2800" b="1" dirty="0" err="1" smtClean="0">
                <a:solidFill>
                  <a:srgbClr val="0000FF"/>
                </a:solidFill>
              </a:rPr>
              <a:t>của</a:t>
            </a:r>
            <a:r>
              <a:rPr lang="en-GB" sz="2800" b="1" dirty="0" smtClean="0">
                <a:solidFill>
                  <a:srgbClr val="0000FF"/>
                </a:solidFill>
              </a:rPr>
              <a:t> </a:t>
            </a:r>
            <a:r>
              <a:rPr lang="en-GB" sz="2800" b="1" dirty="0" err="1" smtClean="0">
                <a:solidFill>
                  <a:srgbClr val="0000FF"/>
                </a:solidFill>
              </a:rPr>
              <a:t>châu</a:t>
            </a:r>
            <a:r>
              <a:rPr lang="en-GB" sz="2800" b="1" dirty="0" smtClean="0">
                <a:solidFill>
                  <a:srgbClr val="0000FF"/>
                </a:solidFill>
              </a:rPr>
              <a:t> Á?</a:t>
            </a:r>
            <a:endParaRPr lang="en-GB" sz="2800" b="1" dirty="0">
              <a:solidFill>
                <a:srgbClr val="0000FF"/>
              </a:solidFill>
            </a:endParaRPr>
          </a:p>
        </p:txBody>
      </p:sp>
      <p:sp>
        <p:nvSpPr>
          <p:cNvPr id="4" name="TextBox 3"/>
          <p:cNvSpPr txBox="1"/>
          <p:nvPr/>
        </p:nvSpPr>
        <p:spPr>
          <a:xfrm>
            <a:off x="685806" y="1184407"/>
            <a:ext cx="1864895" cy="461665"/>
          </a:xfrm>
          <a:prstGeom prst="rect">
            <a:avLst/>
          </a:prstGeom>
          <a:noFill/>
        </p:spPr>
        <p:txBody>
          <a:bodyPr wrap="square" rtlCol="0">
            <a:spAutoFit/>
          </a:bodyPr>
          <a:lstStyle/>
          <a:p>
            <a:r>
              <a:rPr lang="en-GB" sz="2400" b="1" dirty="0" err="1" smtClean="0">
                <a:solidFill>
                  <a:srgbClr val="0000FF"/>
                </a:solidFill>
              </a:rPr>
              <a:t>Hình</a:t>
            </a:r>
            <a:r>
              <a:rPr lang="en-GB" sz="2400" b="1" dirty="0" smtClean="0">
                <a:solidFill>
                  <a:srgbClr val="0000FF"/>
                </a:solidFill>
              </a:rPr>
              <a:t> </a:t>
            </a:r>
            <a:r>
              <a:rPr lang="en-GB" sz="2400" b="1" dirty="0" err="1" smtClean="0">
                <a:solidFill>
                  <a:srgbClr val="0000FF"/>
                </a:solidFill>
              </a:rPr>
              <a:t>bên</a:t>
            </a:r>
            <a:endParaRPr lang="en-GB" sz="2400" b="1" dirty="0">
              <a:solidFill>
                <a:srgbClr val="0000FF"/>
              </a:solidFill>
            </a:endParaRPr>
          </a:p>
        </p:txBody>
      </p:sp>
      <p:pic>
        <p:nvPicPr>
          <p:cNvPr id="3074" name="Picture 1" descr="Description: THÁP KHALIFA CAO NHẤT THẾ GIỚI - NIỀM TỰ HÀO CỦA NGƯỜI DUBA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9782" y="640231"/>
            <a:ext cx="8021543" cy="6217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7844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68572015"/>
              </p:ext>
            </p:extLst>
          </p:nvPr>
        </p:nvGraphicFramePr>
        <p:xfrm>
          <a:off x="6773779" y="2947739"/>
          <a:ext cx="5217259" cy="1442019"/>
        </p:xfrm>
        <a:graphic>
          <a:graphicData uri="http://schemas.openxmlformats.org/drawingml/2006/table">
            <a:tbl>
              <a:tblPr/>
              <a:tblGrid>
                <a:gridCol w="5217259"/>
              </a:tblGrid>
              <a:tr h="1442019">
                <a:tc>
                  <a:txBody>
                    <a:bodyPr/>
                    <a:lstStyle/>
                    <a:p>
                      <a:endParaRPr lang="en-GB"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6829" y="892318"/>
            <a:ext cx="5511643" cy="5361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Download Cute Kids Student Teachers Png Clipart - free transparent png  images - pngaaa.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383" b="94361" l="4000" r="96778">
                        <a14:foregroundMark x1="47556" y1="23684" x2="45889" y2="32707"/>
                        <a14:foregroundMark x1="16333" y1="65977" x2="88889" y2="62970"/>
                      </a14:backgroundRemoval>
                    </a14:imgEffect>
                  </a14:imgLayer>
                </a14:imgProps>
              </a:ext>
              <a:ext uri="{28A0092B-C50C-407E-A947-70E740481C1C}">
                <a14:useLocalDpi xmlns:a14="http://schemas.microsoft.com/office/drawing/2010/main" val="0"/>
              </a:ext>
            </a:extLst>
          </a:blip>
          <a:srcRect/>
          <a:stretch>
            <a:fillRect/>
          </a:stretch>
        </p:blipFill>
        <p:spPr bwMode="auto">
          <a:xfrm>
            <a:off x="-98207" y="-25117"/>
            <a:ext cx="1975133" cy="116752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44385" y="409910"/>
            <a:ext cx="1864895" cy="461665"/>
          </a:xfrm>
          <a:prstGeom prst="rect">
            <a:avLst/>
          </a:prstGeom>
          <a:noFill/>
        </p:spPr>
        <p:txBody>
          <a:bodyPr wrap="square" rtlCol="0">
            <a:spAutoFit/>
          </a:bodyPr>
          <a:lstStyle/>
          <a:p>
            <a:r>
              <a:rPr lang="en-GB" sz="2400" b="1" dirty="0" err="1" smtClean="0">
                <a:solidFill>
                  <a:srgbClr val="0000FF"/>
                </a:solidFill>
              </a:rPr>
              <a:t>Hình</a:t>
            </a:r>
            <a:r>
              <a:rPr lang="en-GB" sz="2400" b="1" dirty="0" smtClean="0">
                <a:solidFill>
                  <a:srgbClr val="0000FF"/>
                </a:solidFill>
              </a:rPr>
              <a:t> </a:t>
            </a:r>
            <a:r>
              <a:rPr lang="en-GB" sz="2400" b="1" dirty="0" err="1" smtClean="0">
                <a:solidFill>
                  <a:srgbClr val="0000FF"/>
                </a:solidFill>
              </a:rPr>
              <a:t>chụp</a:t>
            </a:r>
            <a:endParaRPr lang="en-GB" sz="2400" b="1" dirty="0">
              <a:solidFill>
                <a:srgbClr val="0000FF"/>
              </a:solidFill>
            </a:endParaRPr>
          </a:p>
        </p:txBody>
      </p:sp>
      <p:cxnSp>
        <p:nvCxnSpPr>
          <p:cNvPr id="14" name="Straight Arrow Connector 13"/>
          <p:cNvCxnSpPr/>
          <p:nvPr/>
        </p:nvCxnSpPr>
        <p:spPr>
          <a:xfrm flipH="1">
            <a:off x="2249907" y="2671013"/>
            <a:ext cx="6136104" cy="104674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9" name="Table 8"/>
          <p:cNvGraphicFramePr>
            <a:graphicFrameLocks noGrp="1"/>
          </p:cNvGraphicFramePr>
          <p:nvPr>
            <p:extLst>
              <p:ext uri="{D42A27DB-BD31-4B8C-83A1-F6EECF244321}">
                <p14:modId xmlns:p14="http://schemas.microsoft.com/office/powerpoint/2010/main" val="279036454"/>
              </p:ext>
            </p:extLst>
          </p:nvPr>
        </p:nvGraphicFramePr>
        <p:xfrm>
          <a:off x="6761227" y="3066303"/>
          <a:ext cx="5257880" cy="1265064"/>
        </p:xfrm>
        <a:graphic>
          <a:graphicData uri="http://schemas.openxmlformats.org/drawingml/2006/table">
            <a:tbl>
              <a:tblPr firstRow="1" firstCol="1" bandRow="1">
                <a:tableStyleId>{5C22544A-7EE6-4342-B048-85BDC9FD1C3A}</a:tableStyleId>
              </a:tblPr>
              <a:tblGrid>
                <a:gridCol w="1550499"/>
                <a:gridCol w="171027"/>
                <a:gridCol w="1316673"/>
                <a:gridCol w="2219681"/>
              </a:tblGrid>
              <a:tr h="632532">
                <a:tc>
                  <a:txBody>
                    <a:bodyPr/>
                    <a:lstStyle/>
                    <a:p>
                      <a:pPr algn="just">
                        <a:spcAft>
                          <a:spcPts val="0"/>
                        </a:spcAft>
                      </a:pPr>
                      <a:r>
                        <a:rPr lang="en-US" sz="2000" dirty="0" err="1">
                          <a:solidFill>
                            <a:srgbClr val="0000FF"/>
                          </a:solidFill>
                          <a:effectLst/>
                        </a:rPr>
                        <a:t>Tên</a:t>
                      </a:r>
                      <a:r>
                        <a:rPr lang="en-US" sz="2000" dirty="0">
                          <a:solidFill>
                            <a:srgbClr val="0000FF"/>
                          </a:solidFill>
                          <a:effectLst/>
                        </a:rPr>
                        <a:t> </a:t>
                      </a:r>
                      <a:r>
                        <a:rPr lang="en-US" sz="2000" dirty="0" err="1">
                          <a:solidFill>
                            <a:srgbClr val="0000FF"/>
                          </a:solidFill>
                          <a:effectLst/>
                        </a:rPr>
                        <a:t>địa</a:t>
                      </a:r>
                      <a:r>
                        <a:rPr lang="en-US" sz="2000" dirty="0">
                          <a:solidFill>
                            <a:srgbClr val="0000FF"/>
                          </a:solidFill>
                          <a:effectLst/>
                        </a:rPr>
                        <a:t> </a:t>
                      </a:r>
                      <a:r>
                        <a:rPr lang="en-US" sz="2000" dirty="0" err="1">
                          <a:solidFill>
                            <a:srgbClr val="0000FF"/>
                          </a:solidFill>
                          <a:effectLst/>
                        </a:rPr>
                        <a:t>danh</a:t>
                      </a:r>
                      <a:endParaRPr lang="en-GB" sz="2000" dirty="0">
                        <a:solidFill>
                          <a:srgbClr val="0000FF"/>
                        </a:solidFill>
                        <a:effectLst/>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just">
                        <a:spcAft>
                          <a:spcPts val="0"/>
                        </a:spcAft>
                      </a:pPr>
                      <a:endParaRPr lang="en-GB" sz="2000" dirty="0">
                        <a:solidFill>
                          <a:srgbClr val="0000FF"/>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just">
                        <a:spcAft>
                          <a:spcPts val="0"/>
                        </a:spcAft>
                      </a:pPr>
                      <a:r>
                        <a:rPr lang="en-US" sz="2000" dirty="0">
                          <a:solidFill>
                            <a:srgbClr val="0000FF"/>
                          </a:solidFill>
                          <a:effectLst/>
                        </a:rPr>
                        <a:t>Ở </a:t>
                      </a:r>
                      <a:r>
                        <a:rPr lang="en-US" sz="2000" dirty="0" err="1" smtClean="0">
                          <a:solidFill>
                            <a:srgbClr val="0000FF"/>
                          </a:solidFill>
                          <a:effectLst/>
                        </a:rPr>
                        <a:t>thành</a:t>
                      </a:r>
                      <a:r>
                        <a:rPr lang="en-US" sz="2000" baseline="0" dirty="0" smtClean="0">
                          <a:solidFill>
                            <a:srgbClr val="0000FF"/>
                          </a:solidFill>
                          <a:effectLst/>
                        </a:rPr>
                        <a:t> </a:t>
                      </a:r>
                      <a:r>
                        <a:rPr lang="en-US" sz="2000" baseline="0" dirty="0" err="1" smtClean="0">
                          <a:solidFill>
                            <a:srgbClr val="0000FF"/>
                          </a:solidFill>
                          <a:effectLst/>
                        </a:rPr>
                        <a:t>phố</a:t>
                      </a:r>
                      <a:endParaRPr lang="en-GB" sz="2000" dirty="0">
                        <a:solidFill>
                          <a:srgbClr val="0000FF"/>
                        </a:solidFill>
                        <a:effectLst/>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2000" dirty="0" err="1">
                          <a:solidFill>
                            <a:srgbClr val="0000FF"/>
                          </a:solidFill>
                          <a:effectLst/>
                        </a:rPr>
                        <a:t>Thuộc</a:t>
                      </a:r>
                      <a:r>
                        <a:rPr lang="en-US" sz="2000" dirty="0">
                          <a:solidFill>
                            <a:srgbClr val="0000FF"/>
                          </a:solidFill>
                          <a:effectLst/>
                        </a:rPr>
                        <a:t> </a:t>
                      </a:r>
                      <a:r>
                        <a:rPr lang="en-US" sz="2000" dirty="0" err="1">
                          <a:solidFill>
                            <a:srgbClr val="0000FF"/>
                          </a:solidFill>
                          <a:effectLst/>
                        </a:rPr>
                        <a:t>khu</a:t>
                      </a:r>
                      <a:r>
                        <a:rPr lang="en-US" sz="2000" dirty="0">
                          <a:solidFill>
                            <a:srgbClr val="0000FF"/>
                          </a:solidFill>
                          <a:effectLst/>
                        </a:rPr>
                        <a:t> </a:t>
                      </a:r>
                      <a:r>
                        <a:rPr lang="en-US" sz="2000" dirty="0" err="1">
                          <a:solidFill>
                            <a:srgbClr val="0000FF"/>
                          </a:solidFill>
                          <a:effectLst/>
                        </a:rPr>
                        <a:t>vực</a:t>
                      </a:r>
                      <a:endParaRPr lang="en-GB" sz="2000" dirty="0">
                        <a:solidFill>
                          <a:srgbClr val="0000FF"/>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r>
              <a:tr h="632532">
                <a:tc>
                  <a:txBody>
                    <a:bodyPr/>
                    <a:lstStyle/>
                    <a:p>
                      <a:pPr algn="just">
                        <a:spcAft>
                          <a:spcPts val="0"/>
                        </a:spcAft>
                      </a:pPr>
                      <a:r>
                        <a:rPr lang="en-US" sz="1800" b="1" kern="1200" dirty="0" err="1" smtClean="0">
                          <a:solidFill>
                            <a:schemeClr val="tx1"/>
                          </a:solidFill>
                          <a:effectLst/>
                          <a:latin typeface="+mn-lt"/>
                          <a:ea typeface="+mn-ea"/>
                          <a:cs typeface="+mn-cs"/>
                        </a:rPr>
                        <a:t>Tháp</a:t>
                      </a:r>
                      <a:r>
                        <a:rPr lang="en-US" sz="1800" b="1" kern="1200" dirty="0" smtClean="0">
                          <a:solidFill>
                            <a:schemeClr val="tx1"/>
                          </a:solidFill>
                          <a:effectLst/>
                          <a:latin typeface="+mn-lt"/>
                          <a:ea typeface="+mn-ea"/>
                          <a:cs typeface="+mn-cs"/>
                        </a:rPr>
                        <a:t> </a:t>
                      </a:r>
                      <a:r>
                        <a:rPr lang="en-US" sz="1800" b="1" kern="1200" dirty="0" err="1" smtClean="0">
                          <a:solidFill>
                            <a:schemeClr val="tx1"/>
                          </a:solidFill>
                          <a:effectLst/>
                          <a:latin typeface="+mn-lt"/>
                          <a:ea typeface="+mn-ea"/>
                          <a:cs typeface="+mn-cs"/>
                        </a:rPr>
                        <a:t>Khalifa</a:t>
                      </a:r>
                      <a:endParaRPr lang="en-GB" sz="2000" dirty="0">
                        <a:solidFill>
                          <a:schemeClr val="tx1"/>
                        </a:solidFill>
                        <a:effectLst/>
                        <a:latin typeface="Times New Roman"/>
                        <a:ea typeface="Times New Roman"/>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just">
                        <a:spcAft>
                          <a:spcPts val="0"/>
                        </a:spcAft>
                      </a:pPr>
                      <a:endParaRPr lang="en-GB" sz="2000">
                        <a:solidFill>
                          <a:schemeClr val="tx1"/>
                        </a:solidFill>
                        <a:effectLst/>
                        <a:latin typeface="Times New Roman"/>
                        <a:ea typeface="Times New Roman"/>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just">
                        <a:spcAft>
                          <a:spcPts val="0"/>
                        </a:spcAft>
                      </a:pPr>
                      <a:r>
                        <a:rPr lang="en-US" sz="2000" dirty="0" smtClean="0">
                          <a:solidFill>
                            <a:schemeClr val="tx1"/>
                          </a:solidFill>
                          <a:effectLst/>
                          <a:latin typeface="Arial" pitchFamily="34" charset="0"/>
                          <a:ea typeface="Times New Roman"/>
                          <a:cs typeface="Arial" pitchFamily="34" charset="0"/>
                        </a:rPr>
                        <a:t>Du </a:t>
                      </a:r>
                      <a:r>
                        <a:rPr lang="en-US" sz="2000" dirty="0" err="1" smtClean="0">
                          <a:solidFill>
                            <a:schemeClr val="tx1"/>
                          </a:solidFill>
                          <a:effectLst/>
                          <a:latin typeface="Arial" pitchFamily="34" charset="0"/>
                          <a:ea typeface="Times New Roman"/>
                          <a:cs typeface="Arial" pitchFamily="34" charset="0"/>
                        </a:rPr>
                        <a:t>Bai</a:t>
                      </a:r>
                      <a:endParaRPr lang="en-GB" sz="2000" dirty="0">
                        <a:solidFill>
                          <a:schemeClr val="tx1"/>
                        </a:solidFill>
                        <a:effectLst/>
                        <a:latin typeface="Arial" pitchFamily="34" charset="0"/>
                        <a:ea typeface="Times New Roman"/>
                        <a:cs typeface="Arial" pitchFamily="34"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just">
                        <a:spcAft>
                          <a:spcPts val="0"/>
                        </a:spcAft>
                      </a:pPr>
                      <a:r>
                        <a:rPr lang="en-US" sz="2000" dirty="0" err="1" smtClean="0">
                          <a:solidFill>
                            <a:schemeClr val="tx1"/>
                          </a:solidFill>
                          <a:effectLst/>
                          <a:latin typeface="Arial" pitchFamily="34" charset="0"/>
                          <a:ea typeface="Times New Roman"/>
                          <a:cs typeface="Arial" pitchFamily="34" charset="0"/>
                        </a:rPr>
                        <a:t>Tây</a:t>
                      </a:r>
                      <a:r>
                        <a:rPr lang="en-US" sz="2000" baseline="0" dirty="0" smtClean="0">
                          <a:solidFill>
                            <a:schemeClr val="tx1"/>
                          </a:solidFill>
                          <a:effectLst/>
                          <a:latin typeface="Arial" pitchFamily="34" charset="0"/>
                          <a:ea typeface="Times New Roman"/>
                          <a:cs typeface="Arial" pitchFamily="34" charset="0"/>
                        </a:rPr>
                        <a:t> Nam Á</a:t>
                      </a:r>
                      <a:endParaRPr lang="en-GB" sz="2000" dirty="0">
                        <a:solidFill>
                          <a:schemeClr val="tx1"/>
                        </a:solidFill>
                        <a:effectLst/>
                        <a:latin typeface="Arial" pitchFamily="34" charset="0"/>
                        <a:ea typeface="Times New Roman"/>
                        <a:cs typeface="Arial" pitchFamily="34"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r>
            </a:tbl>
          </a:graphicData>
        </a:graphic>
      </p:graphicFrame>
      <p:pic>
        <p:nvPicPr>
          <p:cNvPr id="10" name="Picture 1" descr="Description: THÁP KHALIFA CAO NHẤT THẾ GIỚI - NIỀM TỰ HÀO CỦA NGƯỜI DUBA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6010" y="1074109"/>
            <a:ext cx="2417167" cy="187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1451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1971</TotalTime>
  <Words>4230</Words>
  <PresentationFormat>Custom</PresentationFormat>
  <Paragraphs>878</Paragraphs>
  <Slides>73</Slides>
  <Notes>5</Notes>
  <HiddenSlides>0</HiddenSlides>
  <MMClips>8</MMClips>
  <ScaleCrop>false</ScaleCrop>
  <HeadingPairs>
    <vt:vector size="4" baseType="variant">
      <vt:variant>
        <vt:lpstr>Theme</vt:lpstr>
      </vt:variant>
      <vt:variant>
        <vt:i4>3</vt:i4>
      </vt:variant>
      <vt:variant>
        <vt:lpstr>Slide Titles</vt:lpstr>
      </vt:variant>
      <vt:variant>
        <vt:i4>73</vt:i4>
      </vt:variant>
    </vt:vector>
  </HeadingPairs>
  <TitlesOfParts>
    <vt:vector size="76" baseType="lpstr">
      <vt:lpstr>Essential</vt:lpstr>
      <vt:lpstr>Elemental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2018-12-18T13:02:44Z</dcterms:created>
  <dcterms:modified xsi:type="dcterms:W3CDTF">2022-08-17T00:56:47Z</dcterms:modified>
</cp:coreProperties>
</file>