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06" r:id="rId2"/>
    <p:sldId id="262" r:id="rId3"/>
    <p:sldId id="330" r:id="rId4"/>
    <p:sldId id="341" r:id="rId5"/>
    <p:sldId id="280" r:id="rId6"/>
    <p:sldId id="283" r:id="rId7"/>
    <p:sldId id="284" r:id="rId8"/>
    <p:sldId id="289" r:id="rId9"/>
    <p:sldId id="290" r:id="rId10"/>
    <p:sldId id="291" r:id="rId11"/>
    <p:sldId id="296" r:id="rId12"/>
    <p:sldId id="343" r:id="rId13"/>
    <p:sldId id="298" r:id="rId14"/>
    <p:sldId id="342" r:id="rId15"/>
    <p:sldId id="337" r:id="rId16"/>
    <p:sldId id="338" r:id="rId17"/>
    <p:sldId id="339" r:id="rId18"/>
    <p:sldId id="331" r:id="rId19"/>
    <p:sldId id="303" r:id="rId20"/>
    <p:sldId id="30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B8EB"/>
    <a:srgbClr val="FFCE43"/>
    <a:srgbClr val="85AEFF"/>
    <a:srgbClr val="004DE6"/>
    <a:srgbClr val="E60000"/>
    <a:srgbClr val="E5A901"/>
    <a:srgbClr val="F59FC4"/>
    <a:srgbClr val="C8A4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F52AB3-530A-A22A-CE82-ED6C917EC29E}" v="1" dt="2023-02-24T14:19:44.8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0" d="100"/>
          <a:sy n="70" d="100"/>
        </p:scale>
        <p:origin x="50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CD8DA2-4B38-4D50-B075-1D343284520E}" type="datetimeFigureOut">
              <a:rPr lang="en-US" smtClean="0"/>
              <a:t>6/6/2023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1801A3-FD65-475E-A486-625D9007C200}" type="slidenum">
              <a:rPr lang="en-US" smtClean="0"/>
              <a:t>‹#›</a:t>
            </a:fld>
            <a:endParaRPr lang="en-US"/>
          </a:p>
        </p:txBody>
      </p:sp>
    </p:spTree>
    <p:extLst>
      <p:ext uri="{BB962C8B-B14F-4D97-AF65-F5344CB8AC3E}">
        <p14:creationId xmlns:p14="http://schemas.microsoft.com/office/powerpoint/2010/main" val="1048974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Lê Tuấn Anh, Ngô Hoàng Long </a:t>
            </a:r>
          </a:p>
        </p:txBody>
      </p:sp>
    </p:spTree>
    <p:extLst>
      <p:ext uri="{BB962C8B-B14F-4D97-AF65-F5344CB8AC3E}">
        <p14:creationId xmlns:p14="http://schemas.microsoft.com/office/powerpoint/2010/main" val="3255781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3C814E-F360-46E1-B24C-55A2C517E0B2}" type="slidenum">
              <a:rPr lang="en-US" smtClean="0"/>
              <a:t>17</a:t>
            </a:fld>
            <a:endParaRPr lang="en-US"/>
          </a:p>
        </p:txBody>
      </p:sp>
    </p:spTree>
    <p:extLst>
      <p:ext uri="{BB962C8B-B14F-4D97-AF65-F5344CB8AC3E}">
        <p14:creationId xmlns:p14="http://schemas.microsoft.com/office/powerpoint/2010/main" val="1391124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Arial" panose="020B0604020202020204" pitchFamily="34" charset="0"/>
                <a:cs typeface="Arial" panose="020B0604020202020204" pitchFamily="34" charset="0"/>
              </a:defRPr>
            </a:lvl1pPr>
            <a:lvl2pPr marL="742950" indent="-285750">
              <a:defRPr sz="2800" b="1">
                <a:solidFill>
                  <a:schemeClr val="tx1"/>
                </a:solidFill>
                <a:latin typeface="Arial" panose="020B0604020202020204" pitchFamily="34" charset="0"/>
                <a:cs typeface="Arial" panose="020B0604020202020204" pitchFamily="34" charset="0"/>
              </a:defRPr>
            </a:lvl2pPr>
            <a:lvl3pPr marL="1143000" indent="-228600">
              <a:defRPr sz="2800" b="1">
                <a:solidFill>
                  <a:schemeClr val="tx1"/>
                </a:solidFill>
                <a:latin typeface="Arial" panose="020B0604020202020204" pitchFamily="34" charset="0"/>
                <a:cs typeface="Arial" panose="020B0604020202020204" pitchFamily="34" charset="0"/>
              </a:defRPr>
            </a:lvl3pPr>
            <a:lvl4pPr marL="1600200" indent="-228600">
              <a:defRPr sz="2800" b="1">
                <a:solidFill>
                  <a:schemeClr val="tx1"/>
                </a:solidFill>
                <a:latin typeface="Arial" panose="020B0604020202020204" pitchFamily="34" charset="0"/>
                <a:cs typeface="Arial" panose="020B0604020202020204" pitchFamily="34" charset="0"/>
              </a:defRPr>
            </a:lvl4pPr>
            <a:lvl5pPr marL="2057400" indent="-228600">
              <a:defRPr sz="2800"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b="1">
                <a:solidFill>
                  <a:schemeClr val="tx1"/>
                </a:solidFill>
                <a:latin typeface="Arial" panose="020B0604020202020204" pitchFamily="34" charset="0"/>
                <a:cs typeface="Arial" panose="020B0604020202020204" pitchFamily="34" charset="0"/>
              </a:defRPr>
            </a:lvl9pPr>
          </a:lstStyle>
          <a:p>
            <a:fld id="{2656F810-6EDA-4F0F-80EF-F3A39375AA0E}" type="slidenum">
              <a:rPr lang="en-US" altLang="en-US" sz="1200" smtClean="0"/>
              <a:pPr/>
              <a:t>20</a:t>
            </a:fld>
            <a:endParaRPr lang="en-US" altLang="en-US" sz="1200"/>
          </a:p>
        </p:txBody>
      </p:sp>
    </p:spTree>
    <p:extLst>
      <p:ext uri="{BB962C8B-B14F-4D97-AF65-F5344CB8AC3E}">
        <p14:creationId xmlns:p14="http://schemas.microsoft.com/office/powerpoint/2010/main" val="3650267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FB33F0E-9EB0-45F9-A3B6-07A382E6DE63}"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743146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33F0E-9EB0-45F9-A3B6-07A382E6DE63}"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2571189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33F0E-9EB0-45F9-A3B6-07A382E6DE63}"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1702685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mage full">
    <p:spTree>
      <p:nvGrpSpPr>
        <p:cNvPr id="1" name=""/>
        <p:cNvGrpSpPr/>
        <p:nvPr/>
      </p:nvGrpSpPr>
      <p:grpSpPr>
        <a:xfrm>
          <a:off x="0" y="0"/>
          <a:ext cx="0" cy="0"/>
          <a:chOff x="0" y="0"/>
          <a:chExt cx="0" cy="0"/>
        </a:xfrm>
      </p:grpSpPr>
      <p:sp>
        <p:nvSpPr>
          <p:cNvPr id="15" name="Picture Placeholder 4"/>
          <p:cNvSpPr>
            <a:spLocks noGrp="1"/>
          </p:cNvSpPr>
          <p:nvPr>
            <p:ph type="pic" sz="quarter" idx="10"/>
          </p:nvPr>
        </p:nvSpPr>
        <p:spPr>
          <a:xfrm>
            <a:off x="1" y="3"/>
            <a:ext cx="12192000" cy="6857999"/>
          </a:xfrm>
        </p:spPr>
        <p:txBody>
          <a:bodyPr rtlCol="0">
            <a:normAutofit/>
          </a:bodyPr>
          <a:lstStyle/>
          <a:p>
            <a:pPr lvl="0"/>
            <a:endParaRPr lang="id-ID" noProof="0"/>
          </a:p>
        </p:txBody>
      </p:sp>
    </p:spTree>
    <p:extLst>
      <p:ext uri="{BB962C8B-B14F-4D97-AF65-F5344CB8AC3E}">
        <p14:creationId xmlns:p14="http://schemas.microsoft.com/office/powerpoint/2010/main" val="3372742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33F0E-9EB0-45F9-A3B6-07A382E6DE63}"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2872323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FB33F0E-9EB0-45F9-A3B6-07A382E6DE63}" type="datetimeFigureOut">
              <a:rPr lang="en-US" smtClean="0"/>
              <a:t>6/6/2023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3392872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B33F0E-9EB0-45F9-A3B6-07A382E6DE63}"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355211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B33F0E-9EB0-45F9-A3B6-07A382E6DE63}" type="datetimeFigureOut">
              <a:rPr lang="en-US" smtClean="0"/>
              <a:t>6/6/2023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4167965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B33F0E-9EB0-45F9-A3B6-07A382E6DE63}" type="datetimeFigureOut">
              <a:rPr lang="en-US" smtClean="0"/>
              <a:t>6/6/2023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685169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B33F0E-9EB0-45F9-A3B6-07A382E6DE63}" type="datetimeFigureOut">
              <a:rPr lang="en-US" smtClean="0"/>
              <a:t>6/6/2023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715364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B33F0E-9EB0-45F9-A3B6-07A382E6DE63}"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852602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FB33F0E-9EB0-45F9-A3B6-07A382E6DE63}" type="datetimeFigureOut">
              <a:rPr lang="en-US" smtClean="0"/>
              <a:t>6/6/2023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79B6E9-F588-4DEF-AD76-14604F058639}" type="slidenum">
              <a:rPr lang="en-US" smtClean="0"/>
              <a:t>‹#›</a:t>
            </a:fld>
            <a:endParaRPr lang="en-US"/>
          </a:p>
        </p:txBody>
      </p:sp>
    </p:spTree>
    <p:extLst>
      <p:ext uri="{BB962C8B-B14F-4D97-AF65-F5344CB8AC3E}">
        <p14:creationId xmlns:p14="http://schemas.microsoft.com/office/powerpoint/2010/main" val="19566161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B33F0E-9EB0-45F9-A3B6-07A382E6DE63}" type="datetimeFigureOut">
              <a:rPr lang="en-US" smtClean="0"/>
              <a:t>6/6/2023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9B6E9-F588-4DEF-AD76-14604F058639}" type="slidenum">
              <a:rPr lang="en-US" smtClean="0"/>
              <a:t>‹#›</a:t>
            </a:fld>
            <a:endParaRPr lang="en-US"/>
          </a:p>
        </p:txBody>
      </p:sp>
    </p:spTree>
    <p:extLst>
      <p:ext uri="{BB962C8B-B14F-4D97-AF65-F5344CB8AC3E}">
        <p14:creationId xmlns:p14="http://schemas.microsoft.com/office/powerpoint/2010/main" val="22927251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9.jp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 Id="rId9" Type="http://schemas.openxmlformats.org/officeDocument/2006/relationships/image" Target="../media/image12.jpe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image" Target="../media/image43.jpeg"/><Relationship Id="rId18" Type="http://schemas.openxmlformats.org/officeDocument/2006/relationships/image" Target="../media/image48.jpeg"/><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image" Target="../media/image42.jpg"/><Relationship Id="rId17" Type="http://schemas.openxmlformats.org/officeDocument/2006/relationships/image" Target="../media/image47.jpeg"/><Relationship Id="rId2" Type="http://schemas.openxmlformats.org/officeDocument/2006/relationships/image" Target="../media/image32.png"/><Relationship Id="rId16"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5" Type="http://schemas.openxmlformats.org/officeDocument/2006/relationships/image" Target="../media/image45.jpeg"/><Relationship Id="rId10" Type="http://schemas.openxmlformats.org/officeDocument/2006/relationships/image" Target="../media/image40.png"/><Relationship Id="rId19" Type="http://schemas.openxmlformats.org/officeDocument/2006/relationships/image" Target="../media/image12.jpeg"/><Relationship Id="rId4" Type="http://schemas.openxmlformats.org/officeDocument/2006/relationships/image" Target="../media/image34.jpeg"/><Relationship Id="rId9" Type="http://schemas.openxmlformats.org/officeDocument/2006/relationships/image" Target="../media/image39.jpg"/><Relationship Id="rId14"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64918" y="242285"/>
            <a:ext cx="3954780" cy="683264"/>
          </a:xfrm>
          <a:prstGeom prst="rect">
            <a:avLst/>
          </a:prstGeom>
          <a:noFill/>
        </p:spPr>
        <p:txBody>
          <a:bodyPr wrap="square" rtlCol="0">
            <a:spAutoFit/>
          </a:bodyPr>
          <a:lstStyle/>
          <a:p>
            <a:pPr algn="ctr">
              <a:lnSpc>
                <a:spcPct val="120000"/>
              </a:lnSpc>
            </a:pPr>
            <a:r>
              <a:rPr lang="en-US" sz="1600" b="1" dirty="0">
                <a:solidFill>
                  <a:srgbClr val="290F99"/>
                </a:solidFill>
                <a:latin typeface="Arial" panose="020B0604020202020204" pitchFamily="34" charset="0"/>
                <a:cs typeface="Arial" panose="020B0604020202020204" pitchFamily="34" charset="0"/>
              </a:rPr>
              <a:t>BỘ GIÁO DỤC VÀ ĐÀO TẠO</a:t>
            </a:r>
          </a:p>
          <a:p>
            <a:pPr algn="ctr">
              <a:lnSpc>
                <a:spcPct val="120000"/>
              </a:lnSpc>
            </a:pPr>
            <a:r>
              <a:rPr lang="en-US" sz="1600" b="1" dirty="0">
                <a:solidFill>
                  <a:srgbClr val="290F99"/>
                </a:solidFill>
                <a:latin typeface="Arial" panose="020B0604020202020204" pitchFamily="34" charset="0"/>
                <a:cs typeface="Arial" panose="020B0604020202020204" pitchFamily="34" charset="0"/>
              </a:rPr>
              <a:t>NHÀ XUẤT BẢN GIÁO DỤC VIỆT NAM</a:t>
            </a:r>
          </a:p>
        </p:txBody>
      </p:sp>
      <p:sp>
        <p:nvSpPr>
          <p:cNvPr id="4" name="Slide Number Placeholder 5"/>
          <p:cNvSpPr txBox="1">
            <a:spLocks/>
          </p:cNvSpPr>
          <p:nvPr/>
        </p:nvSpPr>
        <p:spPr>
          <a:xfrm>
            <a:off x="812741" y="1270713"/>
            <a:ext cx="10859134" cy="2815995"/>
          </a:xfrm>
          <a:prstGeom prst="rect">
            <a:avLst/>
          </a:prstGeom>
        </p:spPr>
        <p:txBody>
          <a:bodyPr vert="horz" wrap="square" lIns="121888" tIns="60944" rIns="121888" bIns="60944"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3">
              <a:lnSpc>
                <a:spcPct val="120000"/>
              </a:lnSpc>
              <a:defRPr/>
            </a:pPr>
            <a:r>
              <a:rPr lang="en-US" sz="5000" dirty="0">
                <a:solidFill>
                  <a:srgbClr val="FF0000"/>
                </a:solidFill>
                <a:latin typeface="Myriad Pro Black" panose="020B0803030403020204" pitchFamily="34" charset="0"/>
              </a:rPr>
              <a:t>GIỚI THIỆU </a:t>
            </a:r>
          </a:p>
          <a:p>
            <a:pPr algn="ctr" defTabSz="914103">
              <a:lnSpc>
                <a:spcPct val="120000"/>
              </a:lnSpc>
              <a:defRPr/>
            </a:pPr>
            <a:r>
              <a:rPr lang="en-US" sz="5000" dirty="0">
                <a:solidFill>
                  <a:srgbClr val="FF0000"/>
                </a:solidFill>
                <a:latin typeface="Myriad Pro Black" panose="020B0803030403020204" pitchFamily="34" charset="0"/>
              </a:rPr>
              <a:t>TỔNG QUAN SÁCH GIÁO KHOA</a:t>
            </a:r>
          </a:p>
          <a:p>
            <a:pPr algn="ctr" defTabSz="914103">
              <a:lnSpc>
                <a:spcPct val="120000"/>
              </a:lnSpc>
              <a:defRPr/>
            </a:pPr>
            <a:r>
              <a:rPr lang="en-US" sz="5000" dirty="0">
                <a:solidFill>
                  <a:srgbClr val="FF0000"/>
                </a:solidFill>
                <a:latin typeface="Myriad Pro Black" panose="020B0803030403020204" pitchFamily="34" charset="0"/>
              </a:rPr>
              <a:t> VÀ THIẾT BỊ LỚP 8</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80662" y="194128"/>
            <a:ext cx="512375" cy="681121"/>
          </a:xfrm>
          <a:prstGeom prst="rect">
            <a:avLst/>
          </a:prstGeom>
        </p:spPr>
      </p:pic>
      <p:sp>
        <p:nvSpPr>
          <p:cNvPr id="8" name="Google Shape;167;p12">
            <a:extLst>
              <a:ext uri="{FF2B5EF4-FFF2-40B4-BE49-F238E27FC236}">
                <a16:creationId xmlns:a16="http://schemas.microsoft.com/office/drawing/2014/main" id="{BCC95C49-06A4-4CF2-9E78-1CBDEE917ADC}"/>
              </a:ext>
            </a:extLst>
          </p:cNvPr>
          <p:cNvSpPr txBox="1">
            <a:spLocks/>
          </p:cNvSpPr>
          <p:nvPr/>
        </p:nvSpPr>
        <p:spPr>
          <a:xfrm>
            <a:off x="3283815" y="4154238"/>
            <a:ext cx="5635699" cy="571351"/>
          </a:xfrm>
          <a:prstGeom prst="rect">
            <a:avLst/>
          </a:prstGeom>
          <a:noFill/>
          <a:ln>
            <a:noFill/>
          </a:ln>
        </p:spPr>
        <p:txBody>
          <a:bodyPr spcFirstLastPara="1" wrap="square" lIns="91401" tIns="91401" rIns="91401" bIns="91401"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1pPr>
            <a:lvl2pPr marR="0" lvl="1"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2pPr>
            <a:lvl3pPr marR="0" lvl="2"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3pPr>
            <a:lvl4pPr marR="0" lvl="3"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4pPr>
            <a:lvl5pPr marR="0" lvl="4"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5pPr>
            <a:lvl6pPr marR="0" lvl="5"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6pPr>
            <a:lvl7pPr marR="0" lvl="6"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7pPr>
            <a:lvl8pPr marR="0" lvl="7"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8pPr>
            <a:lvl9pPr marR="0" lvl="8" algn="l" rtl="0">
              <a:lnSpc>
                <a:spcPct val="100000"/>
              </a:lnSpc>
              <a:spcBef>
                <a:spcPts val="0"/>
              </a:spcBef>
              <a:spcAft>
                <a:spcPts val="0"/>
              </a:spcAft>
              <a:buClr>
                <a:srgbClr val="FFFFFF"/>
              </a:buClr>
              <a:buSzPts val="5000"/>
              <a:buFont typeface="Oswald"/>
              <a:buNone/>
              <a:defRPr sz="5000" b="1" i="0" u="none" strike="noStrike" cap="none">
                <a:solidFill>
                  <a:srgbClr val="FFFFFF"/>
                </a:solidFill>
                <a:latin typeface="Oswald"/>
                <a:ea typeface="Oswald"/>
                <a:cs typeface="Oswald"/>
                <a:sym typeface="Oswald"/>
              </a:defRPr>
            </a:lvl9pPr>
          </a:lstStyle>
          <a:p>
            <a:pPr algn="ctr"/>
            <a:r>
              <a:rPr lang="en-US" sz="2799" dirty="0">
                <a:solidFill>
                  <a:srgbClr val="3EB8EB"/>
                </a:solidFill>
                <a:latin typeface="Calibri" panose="020F0502020204030204" pitchFamily="34" charset="0"/>
                <a:ea typeface="Roboto Black" pitchFamily="2" charset="0"/>
                <a:cs typeface="Calibri" panose="020F0502020204030204" pitchFamily="34" charset="0"/>
              </a:rPr>
              <a:t>THEO CHƯƠNG TRÌNH GDPT 2018</a:t>
            </a:r>
          </a:p>
        </p:txBody>
      </p:sp>
      <p:sp>
        <p:nvSpPr>
          <p:cNvPr id="9" name="Shape 135"/>
          <p:cNvSpPr/>
          <p:nvPr/>
        </p:nvSpPr>
        <p:spPr>
          <a:xfrm>
            <a:off x="11331" y="1219476"/>
            <a:ext cx="12180669" cy="2581557"/>
          </a:xfrm>
          <a:prstGeom prst="rect">
            <a:avLst/>
          </a:prstGeom>
          <a:noFill/>
          <a:ln w="12700">
            <a:miter lim="400000"/>
          </a:ln>
        </p:spPr>
        <p:txBody>
          <a:bodyPr lIns="25393" tIns="25393" rIns="25393" bIns="25393" anchor="ctr"/>
          <a:lstStyle/>
          <a:p>
            <a:pPr algn="ctr" defTabSz="412626">
              <a:defRPr sz="3200">
                <a:solidFill>
                  <a:srgbClr val="FFFFFF"/>
                </a:solidFill>
              </a:defRPr>
            </a:pPr>
            <a:endParaRPr sz="1600" kern="0" dirty="0">
              <a:solidFill>
                <a:srgbClr val="FFFFFF"/>
              </a:solidFill>
              <a:latin typeface="Arial" panose="020B0604020202020204"/>
              <a:sym typeface="Helvetica Light"/>
            </a:endParaRPr>
          </a:p>
        </p:txBody>
      </p:sp>
    </p:spTree>
    <p:extLst>
      <p:ext uri="{BB962C8B-B14F-4D97-AF65-F5344CB8AC3E}">
        <p14:creationId xmlns:p14="http://schemas.microsoft.com/office/powerpoint/2010/main" val="2849289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1801656871"/>
              </p:ext>
            </p:extLst>
          </p:nvPr>
        </p:nvGraphicFramePr>
        <p:xfrm>
          <a:off x="1165860" y="1124577"/>
          <a:ext cx="9932670" cy="2110112"/>
        </p:xfrm>
        <a:graphic>
          <a:graphicData uri="http://schemas.openxmlformats.org/drawingml/2006/table">
            <a:tbl>
              <a:tblPr firstRow="1" bandRow="1">
                <a:tableStyleId>{85BE263C-DBD7-4A20-BB59-AAB30ACAA65A}</a:tableStyleId>
              </a:tblPr>
              <a:tblGrid>
                <a:gridCol w="4966335">
                  <a:extLst>
                    <a:ext uri="{9D8B030D-6E8A-4147-A177-3AD203B41FA5}">
                      <a16:colId xmlns:a16="http://schemas.microsoft.com/office/drawing/2014/main" val="20000"/>
                    </a:ext>
                  </a:extLst>
                </a:gridCol>
                <a:gridCol w="4966335">
                  <a:extLst>
                    <a:ext uri="{9D8B030D-6E8A-4147-A177-3AD203B41FA5}">
                      <a16:colId xmlns:a16="http://schemas.microsoft.com/office/drawing/2014/main" val="20001"/>
                    </a:ext>
                  </a:extLst>
                </a:gridCol>
              </a:tblGrid>
              <a:tr h="628544">
                <a:tc>
                  <a:txBody>
                    <a:bodyPr/>
                    <a:lstStyle/>
                    <a:p>
                      <a:pPr algn="ctr"/>
                      <a:r>
                        <a:rPr lang="en-US" sz="2500" dirty="0" err="1">
                          <a:solidFill>
                            <a:schemeClr val="bg1"/>
                          </a:solidFill>
                          <a:latin typeface="Myriad Pro Black" panose="020B0803030403020204" pitchFamily="34" charset="0"/>
                          <a:cs typeface="Arial" pitchFamily="34" charset="0"/>
                        </a:rPr>
                        <a:t>Môn</a:t>
                      </a:r>
                      <a:r>
                        <a:rPr lang="en-US" sz="2500" baseline="0" dirty="0">
                          <a:solidFill>
                            <a:schemeClr val="bg1"/>
                          </a:solidFill>
                          <a:latin typeface="Myriad Pro Black" panose="020B0803030403020204" pitchFamily="34" charset="0"/>
                          <a:cs typeface="Arial" pitchFamily="34" charset="0"/>
                        </a:rPr>
                        <a:t> </a:t>
                      </a:r>
                      <a:r>
                        <a:rPr lang="en-US" sz="2500" baseline="0" dirty="0" err="1">
                          <a:solidFill>
                            <a:schemeClr val="bg1"/>
                          </a:solidFill>
                          <a:latin typeface="Myriad Pro Black" panose="020B0803030403020204" pitchFamily="34" charset="0"/>
                          <a:cs typeface="Arial" pitchFamily="34" charset="0"/>
                        </a:rPr>
                        <a:t>học</a:t>
                      </a:r>
                      <a:endParaRPr lang="en-US" sz="2500" dirty="0">
                        <a:solidFill>
                          <a:schemeClr val="bg1"/>
                        </a:solidFill>
                        <a:latin typeface="Myriad Pro Black" panose="020B08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dirty="0" err="1">
                          <a:solidFill>
                            <a:schemeClr val="bg1"/>
                          </a:solidFill>
                          <a:latin typeface="Myriad Pro Black" panose="020B0803030403020204" pitchFamily="34" charset="0"/>
                          <a:cs typeface="Arial" pitchFamily="34" charset="0"/>
                        </a:rPr>
                        <a:t>Thời</a:t>
                      </a:r>
                      <a:r>
                        <a:rPr lang="en-US" sz="2500" baseline="0" dirty="0">
                          <a:solidFill>
                            <a:schemeClr val="bg1"/>
                          </a:solidFill>
                          <a:latin typeface="Myriad Pro Black" panose="020B0803030403020204" pitchFamily="34" charset="0"/>
                          <a:cs typeface="Arial" pitchFamily="34" charset="0"/>
                        </a:rPr>
                        <a:t> </a:t>
                      </a:r>
                      <a:r>
                        <a:rPr lang="en-US" sz="2500" baseline="0" dirty="0" err="1">
                          <a:solidFill>
                            <a:schemeClr val="bg1"/>
                          </a:solidFill>
                          <a:latin typeface="Myriad Pro Black" panose="020B0803030403020204" pitchFamily="34" charset="0"/>
                          <a:cs typeface="Arial" pitchFamily="34" charset="0"/>
                        </a:rPr>
                        <a:t>lượng</a:t>
                      </a:r>
                      <a:r>
                        <a:rPr lang="en-US" sz="2500" baseline="0" dirty="0">
                          <a:solidFill>
                            <a:schemeClr val="bg1"/>
                          </a:solidFill>
                          <a:latin typeface="Myriad Pro Black" panose="020B0803030403020204" pitchFamily="34" charset="0"/>
                          <a:cs typeface="Arial" pitchFamily="34" charset="0"/>
                        </a:rPr>
                        <a:t> (</a:t>
                      </a:r>
                      <a:r>
                        <a:rPr lang="en-US" sz="2500" baseline="0" dirty="0" err="1">
                          <a:solidFill>
                            <a:schemeClr val="bg1"/>
                          </a:solidFill>
                          <a:latin typeface="Myriad Pro Black" panose="020B0803030403020204" pitchFamily="34" charset="0"/>
                          <a:cs typeface="Arial" pitchFamily="34" charset="0"/>
                        </a:rPr>
                        <a:t>Số</a:t>
                      </a:r>
                      <a:r>
                        <a:rPr lang="en-US" sz="2500" baseline="0" dirty="0">
                          <a:solidFill>
                            <a:schemeClr val="bg1"/>
                          </a:solidFill>
                          <a:latin typeface="Myriad Pro Black" panose="020B0803030403020204" pitchFamily="34" charset="0"/>
                          <a:cs typeface="Arial" pitchFamily="34" charset="0"/>
                        </a:rPr>
                        <a:t> </a:t>
                      </a:r>
                      <a:r>
                        <a:rPr lang="en-US" sz="2500" baseline="0" dirty="0" err="1">
                          <a:solidFill>
                            <a:schemeClr val="bg1"/>
                          </a:solidFill>
                          <a:latin typeface="Myriad Pro Black" panose="020B0803030403020204" pitchFamily="34" charset="0"/>
                          <a:cs typeface="Arial" pitchFamily="34" charset="0"/>
                        </a:rPr>
                        <a:t>tiết</a:t>
                      </a:r>
                      <a:r>
                        <a:rPr lang="en-US" sz="2500" baseline="0" dirty="0">
                          <a:solidFill>
                            <a:schemeClr val="bg1"/>
                          </a:solidFill>
                          <a:latin typeface="Myriad Pro Black" panose="020B0803030403020204" pitchFamily="34" charset="0"/>
                          <a:cs typeface="Arial" pitchFamily="34" charset="0"/>
                        </a:rPr>
                        <a:t>)</a:t>
                      </a:r>
                      <a:endParaRPr lang="en-US" sz="2500" dirty="0">
                        <a:solidFill>
                          <a:schemeClr val="bg1"/>
                        </a:solidFill>
                        <a:latin typeface="Myriad Pro Black" panose="020B08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75205">
                <a:tc>
                  <a:txBody>
                    <a:bodyPr/>
                    <a:lstStyle/>
                    <a:p>
                      <a:pPr algn="ctr"/>
                      <a:r>
                        <a:rPr lang="en-US" sz="1800" b="0" dirty="0" err="1">
                          <a:solidFill>
                            <a:schemeClr val="tx1">
                              <a:lumMod val="95000"/>
                              <a:lumOff val="5000"/>
                            </a:schemeClr>
                          </a:solidFill>
                          <a:latin typeface="Myriad Pro" panose="020B0503030403020204" pitchFamily="34" charset="0"/>
                          <a:cs typeface="Arial" pitchFamily="34" charset="0"/>
                        </a:rPr>
                        <a:t>Tiếng</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dân</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tộc</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thiểu</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số</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105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06363">
                <a:tc>
                  <a:txBody>
                    <a:bodyPr/>
                    <a:lstStyle/>
                    <a:p>
                      <a:pPr algn="ctr"/>
                      <a:r>
                        <a:rPr lang="en-US" sz="1800" b="0" dirty="0" err="1">
                          <a:solidFill>
                            <a:schemeClr val="tx1">
                              <a:lumMod val="95000"/>
                              <a:lumOff val="5000"/>
                            </a:schemeClr>
                          </a:solidFill>
                          <a:latin typeface="Myriad Pro" panose="020B0503030403020204" pitchFamily="34" charset="0"/>
                          <a:cs typeface="Arial" pitchFamily="34" charset="0"/>
                        </a:rPr>
                        <a:t>Ngoại</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ngữ</a:t>
                      </a:r>
                      <a:r>
                        <a:rPr lang="en-US" sz="1800" b="0" baseline="0" dirty="0">
                          <a:solidFill>
                            <a:schemeClr val="tx1">
                              <a:lumMod val="95000"/>
                              <a:lumOff val="5000"/>
                            </a:schemeClr>
                          </a:solidFill>
                          <a:latin typeface="Myriad Pro" panose="020B0503030403020204" pitchFamily="34" charset="0"/>
                          <a:cs typeface="Arial" pitchFamily="34" charset="0"/>
                        </a:rPr>
                        <a:t> 2</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105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Google Shape;172;p13"/>
          <p:cNvSpPr txBox="1">
            <a:spLocks/>
          </p:cNvSpPr>
          <p:nvPr/>
        </p:nvSpPr>
        <p:spPr>
          <a:xfrm>
            <a:off x="0" y="352154"/>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3EB8EB"/>
                </a:solidFill>
                <a:latin typeface="Myriad Pro Black" panose="020B0803030403020204" pitchFamily="34" charset="0"/>
                <a:sym typeface="Oswald"/>
              </a:rPr>
              <a:t>CÁC MÔN HỌC TỰ CHỌN</a:t>
            </a:r>
            <a:endParaRPr lang="en-US" sz="4000" dirty="0">
              <a:solidFill>
                <a:srgbClr val="3EB8EB"/>
              </a:solidFill>
              <a:latin typeface="Myriad Pro Black" panose="020B0803030403020204" pitchFamily="34" charset="0"/>
            </a:endParaRPr>
          </a:p>
        </p:txBody>
      </p:sp>
      <p:sp>
        <p:nvSpPr>
          <p:cNvPr id="7" name="TextBox 6"/>
          <p:cNvSpPr txBox="1"/>
          <p:nvPr/>
        </p:nvSpPr>
        <p:spPr>
          <a:xfrm>
            <a:off x="253701" y="3652557"/>
            <a:ext cx="11283456" cy="2457424"/>
          </a:xfrm>
          <a:prstGeom prst="rect">
            <a:avLst/>
          </a:prstGeom>
          <a:noFill/>
        </p:spPr>
        <p:txBody>
          <a:bodyPr wrap="square" lIns="117180" tIns="58589" rIns="117180" bIns="58589" rtlCol="0">
            <a:spAutoFit/>
          </a:bodyPr>
          <a:lstStyle/>
          <a:p>
            <a:pPr marL="366187" indent="-366187" algn="just">
              <a:buFont typeface="Wingdings" pitchFamily="2" charset="2"/>
              <a:buChar char="v"/>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Môn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vi-VN"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Tiếng dân tộc thiểu số được dạy từ cấp tiểu học, sử dụng thời lượng tự chọn tương ứng của từng cấp học để tổ chức dạy học. Nội dung dạy học tiếng dân tộc thiểu số được quy định trong từng chương trình tiếng dân tộc thiểu số do Bộ trưởng Bộ Giáo dục và Đào tạo ban hành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a:t>
            </a:r>
            <a:endParaRPr lang="vi-VN" b="1" dirty="0">
              <a:solidFill>
                <a:schemeClr val="tx1">
                  <a:lumMod val="95000"/>
                  <a:lumOff val="5000"/>
                </a:schemeClr>
              </a:solidFill>
              <a:latin typeface="Myriad Pro" panose="020B0503030403020204" pitchFamily="34" charset="0"/>
              <a:cs typeface="Arial" pitchFamily="34" charset="0"/>
            </a:endParaRPr>
          </a:p>
          <a:p>
            <a:pPr marL="366187" indent="-366187" algn="just">
              <a:buFont typeface="Wingdings" pitchFamily="2" charset="2"/>
              <a:buChar char="v"/>
            </a:pPr>
            <a:r>
              <a:rPr lang="en-US" b="1" dirty="0">
                <a:solidFill>
                  <a:schemeClr val="tx1">
                    <a:lumMod val="95000"/>
                    <a:lumOff val="5000"/>
                  </a:schemeClr>
                </a:solidFill>
                <a:latin typeface="Myriad Pro" panose="020B0503030403020204" pitchFamily="34" charset="0"/>
                <a:cs typeface="Arial"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Đối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với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môn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tự</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chọn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là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Tiếng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dân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tộc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NXBGDVN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là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NXB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duy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nhất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có</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bộ</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phận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chuyên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biên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soạn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SGK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dành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cho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dân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tộc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thiểu</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số</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Hiện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nay, NXBGDVN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đã</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đang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triển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khai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biên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soạn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thẩm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định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Môn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Tiếng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dân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tộc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thiểu</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số</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cho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các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cấp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v</a:t>
            </a:r>
            <a:r>
              <a:rPr lang="en-US" dirty="0" err="1">
                <a:solidFill>
                  <a:schemeClr val="tx1">
                    <a:lumMod val="95000"/>
                    <a:lumOff val="5000"/>
                  </a:schemeClr>
                </a:solidFill>
                <a:latin typeface="Myriad Pro" panose="020B0503030403020204" pitchFamily="34" charset="0"/>
                <a:ea typeface="Oswald"/>
                <a:cs typeface="Arial" panose="020B0604020202020204" pitchFamily="34" charset="0"/>
              </a:rPr>
              <a:t>ới</a:t>
            </a:r>
            <a:r>
              <a:rPr lang="en-US" dirty="0">
                <a:solidFill>
                  <a:schemeClr val="tx1">
                    <a:lumMod val="95000"/>
                    <a:lumOff val="5000"/>
                  </a:schemeClr>
                </a:solidFill>
                <a:latin typeface="Myriad Pro" panose="020B0503030403020204" pitchFamily="34" charset="0"/>
                <a:ea typeface="Oswald"/>
                <a:cs typeface="Arial" panose="020B0604020202020204" pitchFamily="34" charset="0"/>
              </a:rPr>
              <a:t> </a:t>
            </a:r>
            <a:r>
              <a:rPr lang="en-US" b="1" dirty="0">
                <a:solidFill>
                  <a:srgbClr val="FF0000"/>
                </a:solidFill>
                <a:latin typeface="Myriad Pro" panose="020B0503030403020204" pitchFamily="34" charset="0"/>
                <a:ea typeface="Oswald"/>
                <a:cs typeface="Arial" panose="020B0604020202020204" pitchFamily="34" charset="0"/>
              </a:rPr>
              <a:t>08</a:t>
            </a:r>
            <a:r>
              <a:rPr lang="en-US" dirty="0">
                <a:solidFill>
                  <a:schemeClr val="tx1">
                    <a:lumMod val="95000"/>
                    <a:lumOff val="5000"/>
                  </a:schemeClr>
                </a:solidFill>
                <a:latin typeface="Myriad Pro" panose="020B0503030403020204" pitchFamily="34" charset="0"/>
                <a:ea typeface="Oswald"/>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tiếng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dân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tộc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Bana</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Ê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đê</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Mông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Thái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Jrai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M’nông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Chăm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Khmer .</a:t>
            </a:r>
          </a:p>
          <a:p>
            <a:pPr marL="366187" indent="-366187" algn="just">
              <a:buFont typeface="Wingdings" pitchFamily="2" charset="2"/>
              <a:buChar char="v"/>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Ngoại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ngữ</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2: </a:t>
            </a:r>
            <a:r>
              <a:rPr lang="en-US" b="1" dirty="0">
                <a:solidFill>
                  <a:srgbClr val="FF0000"/>
                </a:solidFill>
                <a:latin typeface="Myriad Pro" panose="020B0503030403020204" pitchFamily="34" charset="0"/>
                <a:ea typeface="Oswald"/>
                <a:cs typeface="Arial" panose="020B0604020202020204" pitchFamily="34" charset="0"/>
              </a:rPr>
              <a:t>06</a:t>
            </a:r>
            <a:r>
              <a:rPr lang="en-US" b="1" dirty="0">
                <a:solidFill>
                  <a:schemeClr val="tx1">
                    <a:lumMod val="95000"/>
                    <a:lumOff val="5000"/>
                  </a:schemeClr>
                </a:solidFill>
                <a:latin typeface="Myriad Pro" panose="020B0503030403020204" pitchFamily="34" charset="0"/>
                <a:ea typeface="Oswald"/>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ngoại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ngữ</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khác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ngoài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Tiếng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Anh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rPr>
              <a:t>.</a:t>
            </a:r>
          </a:p>
          <a:p>
            <a:pPr marL="366187" indent="-366187" algn="just">
              <a:buFont typeface="Wingdings" pitchFamily="2" charset="2"/>
              <a:buChar char="v"/>
            </a:pPr>
            <a:endParaRPr lang="en-US" sz="2600" dirty="0">
              <a:solidFill>
                <a:schemeClr val="tx1">
                  <a:lumMod val="95000"/>
                  <a:lumOff val="5000"/>
                </a:schemeClr>
              </a:solidFill>
              <a:latin typeface="Myriad Pro" panose="020B0503030403020204" pitchFamily="34" charset="0"/>
            </a:endParaRPr>
          </a:p>
        </p:txBody>
      </p:sp>
    </p:spTree>
    <p:extLst>
      <p:ext uri="{BB962C8B-B14F-4D97-AF65-F5344CB8AC3E}">
        <p14:creationId xmlns:p14="http://schemas.microsoft.com/office/powerpoint/2010/main" val="207488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817475-51F1-40F5-813C-34B5E064D91C}"/>
              </a:ext>
            </a:extLst>
          </p:cNvPr>
          <p:cNvSpPr txBox="1"/>
          <p:nvPr/>
        </p:nvSpPr>
        <p:spPr>
          <a:xfrm>
            <a:off x="742154" y="2014036"/>
            <a:ext cx="3607160" cy="1665631"/>
          </a:xfrm>
          <a:prstGeom prst="rect">
            <a:avLst/>
          </a:prstGeom>
          <a:noFill/>
        </p:spPr>
        <p:txBody>
          <a:bodyPr wrap="square" lIns="117180" tIns="58589" rIns="117180" bIns="58589" rtlCol="0">
            <a:spAutoFit/>
          </a:bodyPr>
          <a:lstStyle/>
          <a:p>
            <a:pPr algn="just"/>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Là</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tài</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liệu</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bổ</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ích</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thiết</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thực</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cùng</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với</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SGK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giúp</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giáo</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viên</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dạy</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học</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hiệu</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quả</a:t>
            </a:r>
            <a:r>
              <a:rPr lang="en-US" sz="2500" b="1" dirty="0">
                <a:solidFill>
                  <a:schemeClr val="tx1">
                    <a:lumMod val="95000"/>
                    <a:lumOff val="5000"/>
                  </a:schemeClr>
                </a:solidFill>
                <a:latin typeface="Myriad Pro Black" panose="020B0803030403020204" pitchFamily="34" charset="0"/>
                <a:cs typeface="Arial" pitchFamily="34" charset="0"/>
                <a:sym typeface="Calibri" panose="020F0502020204030204" pitchFamily="34" charset="0"/>
              </a:rPr>
              <a:t>. </a:t>
            </a:r>
          </a:p>
        </p:txBody>
      </p:sp>
      <p:sp>
        <p:nvSpPr>
          <p:cNvPr id="5" name="TextBox 4">
            <a:extLst>
              <a:ext uri="{FF2B5EF4-FFF2-40B4-BE49-F238E27FC236}">
                <a16:creationId xmlns:a16="http://schemas.microsoft.com/office/drawing/2014/main" id="{D8E3541D-DBA8-4CF7-A0EB-A11FAB5D1F65}"/>
              </a:ext>
            </a:extLst>
          </p:cNvPr>
          <p:cNvSpPr txBox="1"/>
          <p:nvPr/>
        </p:nvSpPr>
        <p:spPr>
          <a:xfrm>
            <a:off x="1422018" y="1254552"/>
            <a:ext cx="3032910" cy="504022"/>
          </a:xfrm>
          <a:prstGeom prst="rect">
            <a:avLst/>
          </a:prstGeom>
          <a:noFill/>
        </p:spPr>
        <p:txBody>
          <a:bodyPr wrap="square" lIns="117180" tIns="58589" rIns="117180" bIns="58589">
            <a:spAutoFit/>
          </a:bodyPr>
          <a:lstStyle/>
          <a:p>
            <a:r>
              <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rPr>
              <a:t>SGV, </a:t>
            </a:r>
            <a:r>
              <a:rPr lang="en-US" sz="2500" b="1" dirty="0" err="1">
                <a:solidFill>
                  <a:schemeClr val="accent1">
                    <a:lumMod val="75000"/>
                  </a:schemeClr>
                </a:solidFill>
                <a:latin typeface="Myriad Pro Black" panose="020B0803030403020204" pitchFamily="34" charset="0"/>
                <a:cs typeface="Arial" pitchFamily="34" charset="0"/>
                <a:sym typeface="Calibri" panose="020F0502020204030204" pitchFamily="34" charset="0"/>
              </a:rPr>
              <a:t>sách</a:t>
            </a:r>
            <a:r>
              <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rPr>
              <a:t>/</a:t>
            </a:r>
            <a:r>
              <a:rPr lang="en-US" sz="2500" b="1" dirty="0" err="1">
                <a:solidFill>
                  <a:schemeClr val="accent1">
                    <a:lumMod val="75000"/>
                  </a:schemeClr>
                </a:solidFill>
                <a:latin typeface="Myriad Pro Black" panose="020B0803030403020204" pitchFamily="34" charset="0"/>
                <a:cs typeface="Arial" pitchFamily="34" charset="0"/>
                <a:sym typeface="Calibri" panose="020F0502020204030204" pitchFamily="34" charset="0"/>
              </a:rPr>
              <a:t>vở</a:t>
            </a:r>
            <a:r>
              <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rPr>
              <a:t> BT</a:t>
            </a: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159" y="1106684"/>
            <a:ext cx="814702" cy="65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256" y="1965989"/>
            <a:ext cx="3728986" cy="3291751"/>
          </a:xfrm>
          <a:prstGeom prst="rect">
            <a:avLst/>
          </a:prstGeom>
        </p:spPr>
      </p:pic>
      <p:pic>
        <p:nvPicPr>
          <p:cNvPr id="8" name="Content Placeholder 3"/>
          <p:cNvPicPr>
            <a:picLocks noGrp="1" noChangeAspect="1"/>
          </p:cNvPicPr>
          <p:nvPr>
            <p:ph idx="4294967295"/>
          </p:nvPr>
        </p:nvPicPr>
        <p:blipFill>
          <a:blip r:embed="rId4" cstate="print">
            <a:extLst>
              <a:ext uri="{28A0092B-C50C-407E-A947-70E740481C1C}">
                <a14:useLocalDpi xmlns:a14="http://schemas.microsoft.com/office/drawing/2010/main" val="0"/>
              </a:ext>
            </a:extLst>
          </a:blip>
          <a:stretch>
            <a:fillRect/>
          </a:stretch>
        </p:blipFill>
        <p:spPr>
          <a:xfrm>
            <a:off x="4494569" y="4066869"/>
            <a:ext cx="4033539" cy="1453244"/>
          </a:xfrm>
          <a:prstGeom prst="rect">
            <a:avLst/>
          </a:prstGeom>
        </p:spPr>
      </p:pic>
      <p:sp>
        <p:nvSpPr>
          <p:cNvPr id="9" name="TextBox 8">
            <a:extLst>
              <a:ext uri="{FF2B5EF4-FFF2-40B4-BE49-F238E27FC236}">
                <a16:creationId xmlns:a16="http://schemas.microsoft.com/office/drawing/2014/main" id="{B6DB6394-421B-482E-B99F-5A6CAAED6484}"/>
              </a:ext>
            </a:extLst>
          </p:cNvPr>
          <p:cNvSpPr txBox="1"/>
          <p:nvPr/>
        </p:nvSpPr>
        <p:spPr>
          <a:xfrm>
            <a:off x="5495188" y="1262045"/>
            <a:ext cx="2539339" cy="504022"/>
          </a:xfrm>
          <a:prstGeom prst="rect">
            <a:avLst/>
          </a:prstGeom>
          <a:noFill/>
        </p:spPr>
        <p:txBody>
          <a:bodyPr wrap="square" lIns="117180" tIns="58589" rIns="117180" bIns="58589">
            <a:spAutoFit/>
          </a:bodyPr>
          <a:lstStyle/>
          <a:p>
            <a:r>
              <a:rPr lang="en-US" sz="2500" b="1" dirty="0" err="1">
                <a:solidFill>
                  <a:schemeClr val="accent1">
                    <a:lumMod val="75000"/>
                  </a:schemeClr>
                </a:solidFill>
                <a:latin typeface="Myriad Pro Black" panose="020B0803030403020204" pitchFamily="34" charset="0"/>
                <a:cs typeface="Arial" pitchFamily="34" charset="0"/>
                <a:sym typeface="Calibri" panose="020F0502020204030204" pitchFamily="34" charset="0"/>
              </a:rPr>
              <a:t>Sách</a:t>
            </a:r>
            <a:r>
              <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accent1">
                    <a:lumMod val="75000"/>
                  </a:schemeClr>
                </a:solidFill>
                <a:latin typeface="Myriad Pro Black" panose="020B0803030403020204" pitchFamily="34" charset="0"/>
                <a:cs typeface="Arial" pitchFamily="34" charset="0"/>
                <a:sym typeface="Calibri" panose="020F0502020204030204" pitchFamily="34" charset="0"/>
              </a:rPr>
              <a:t>và</a:t>
            </a:r>
            <a:r>
              <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rPr>
              <a:t> HLĐT</a:t>
            </a:r>
          </a:p>
        </p:txBody>
      </p:sp>
      <p:sp>
        <p:nvSpPr>
          <p:cNvPr id="10" name="TextBox 9">
            <a:extLst>
              <a:ext uri="{FF2B5EF4-FFF2-40B4-BE49-F238E27FC236}">
                <a16:creationId xmlns:a16="http://schemas.microsoft.com/office/drawing/2014/main" id="{F541A177-1A1E-4E23-AA29-B2457D4961CC}"/>
              </a:ext>
            </a:extLst>
          </p:cNvPr>
          <p:cNvSpPr txBox="1"/>
          <p:nvPr/>
        </p:nvSpPr>
        <p:spPr>
          <a:xfrm>
            <a:off x="4711961" y="2014036"/>
            <a:ext cx="3453500" cy="1657205"/>
          </a:xfrm>
          <a:prstGeom prst="rect">
            <a:avLst/>
          </a:prstGeom>
          <a:noFill/>
        </p:spPr>
        <p:txBody>
          <a:bodyPr wrap="square" lIns="117180" tIns="58589" rIns="117180" bIns="58589" rtlCol="0">
            <a:spAutoFit/>
          </a:bodyPr>
          <a:lstStyle/>
          <a:p>
            <a:pPr algn="just"/>
            <a:r>
              <a:rPr lang="en-US" sz="2500" b="1" dirty="0" err="1">
                <a:solidFill>
                  <a:schemeClr val="tx1">
                    <a:lumMod val="95000"/>
                    <a:lumOff val="5000"/>
                  </a:schemeClr>
                </a:solidFill>
                <a:latin typeface="Myriad Pro" panose="020B0503030403020204" pitchFamily="34" charset="0"/>
                <a:ea typeface="Oswald"/>
                <a:cs typeface="Arial" pitchFamily="34" charset="0"/>
              </a:rPr>
              <a:t>Sách</a:t>
            </a:r>
            <a:r>
              <a:rPr lang="en-US" sz="2500" b="1" dirty="0">
                <a:solidFill>
                  <a:schemeClr val="tx1">
                    <a:lumMod val="95000"/>
                    <a:lumOff val="5000"/>
                  </a:schemeClr>
                </a:solidFill>
                <a:latin typeface="Myriad Pro" panose="020B0503030403020204" pitchFamily="34" charset="0"/>
                <a:ea typeface="Oswald"/>
                <a:cs typeface="Arial" pitchFamily="34" charset="0"/>
              </a:rPr>
              <a:t> - HLĐT, v</a:t>
            </a:r>
            <a:r>
              <a:rPr lang="vi-VN" sz="2500" b="1" dirty="0">
                <a:solidFill>
                  <a:schemeClr val="tx1">
                    <a:lumMod val="95000"/>
                    <a:lumOff val="5000"/>
                  </a:schemeClr>
                </a:solidFill>
                <a:latin typeface="Myriad Pro" panose="020B0503030403020204" pitchFamily="34" charset="0"/>
                <a:ea typeface="Oswald"/>
                <a:cs typeface="Arial" pitchFamily="34" charset="0"/>
              </a:rPr>
              <a:t>ideo clip các bà</a:t>
            </a:r>
            <a:r>
              <a:rPr lang="en-US" sz="2500" b="1" dirty="0" err="1">
                <a:solidFill>
                  <a:schemeClr val="tx1">
                    <a:lumMod val="95000"/>
                    <a:lumOff val="5000"/>
                  </a:schemeClr>
                </a:solidFill>
                <a:latin typeface="Myriad Pro" panose="020B0503030403020204" pitchFamily="34" charset="0"/>
                <a:ea typeface="Oswald"/>
                <a:cs typeface="Arial" pitchFamily="34" charset="0"/>
              </a:rPr>
              <a:t>i</a:t>
            </a:r>
            <a:r>
              <a:rPr lang="vi-VN" sz="2500" b="1" dirty="0">
                <a:solidFill>
                  <a:schemeClr val="tx1">
                    <a:lumMod val="95000"/>
                    <a:lumOff val="5000"/>
                  </a:schemeClr>
                </a:solidFill>
                <a:latin typeface="Myriad Pro" panose="020B0503030403020204" pitchFamily="34" charset="0"/>
                <a:ea typeface="Oswald"/>
                <a:cs typeface="Arial" pitchFamily="34" charset="0"/>
              </a:rPr>
              <a:t> giảng minh hoạ, hệ thống dữ liệu điện tử để hỗ trợ giáo</a:t>
            </a:r>
            <a:r>
              <a:rPr lang="en-US" sz="2500" b="1" dirty="0">
                <a:solidFill>
                  <a:schemeClr val="tx1">
                    <a:lumMod val="95000"/>
                    <a:lumOff val="5000"/>
                  </a:schemeClr>
                </a:solidFill>
                <a:latin typeface="Myriad Pro" panose="020B0503030403020204" pitchFamily="34" charset="0"/>
                <a:ea typeface="Oswald"/>
                <a:cs typeface="Arial"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rPr>
              <a:t>viên</a:t>
            </a:r>
            <a:r>
              <a:rPr lang="en-US" sz="2500" b="1" dirty="0">
                <a:solidFill>
                  <a:schemeClr val="tx1">
                    <a:lumMod val="95000"/>
                    <a:lumOff val="5000"/>
                  </a:schemeClr>
                </a:solidFill>
                <a:latin typeface="Myriad Pro" panose="020B0503030403020204" pitchFamily="34" charset="0"/>
                <a:ea typeface="Oswald"/>
                <a:cs typeface="Arial" pitchFamily="34" charset="0"/>
              </a:rPr>
              <a:t>.</a:t>
            </a:r>
            <a:endParaRPr lang="en-US" sz="2500" b="1" dirty="0">
              <a:solidFill>
                <a:schemeClr val="tx1">
                  <a:lumMod val="95000"/>
                  <a:lumOff val="5000"/>
                </a:schemeClr>
              </a:solidFill>
              <a:latin typeface="Myriad Pro" panose="020B0503030403020204" pitchFamily="34" charset="0"/>
              <a:cs typeface="Arial" pitchFamily="34" charset="0"/>
              <a:sym typeface="Calibri" panose="020F0502020204030204" pitchFamily="34" charset="0"/>
            </a:endParaRPr>
          </a:p>
        </p:txBody>
      </p:sp>
      <p:pic>
        <p:nvPicPr>
          <p:cNvPr id="614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01718" y="1204252"/>
            <a:ext cx="814708" cy="65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id="{A275D5BA-0D2B-479C-93A5-E69563C4018B}"/>
              </a:ext>
            </a:extLst>
          </p:cNvPr>
          <p:cNvSpPr txBox="1"/>
          <p:nvPr/>
        </p:nvSpPr>
        <p:spPr>
          <a:xfrm>
            <a:off x="8683984" y="2034006"/>
            <a:ext cx="3456131" cy="1503317"/>
          </a:xfrm>
          <a:prstGeom prst="rect">
            <a:avLst/>
          </a:prstGeom>
          <a:noFill/>
        </p:spPr>
        <p:txBody>
          <a:bodyPr wrap="square" lIns="117180" tIns="58589" rIns="117180" bIns="58589" rtlCol="0">
            <a:spAutoFit/>
          </a:bodyPr>
          <a:lstStyle/>
          <a:p>
            <a:pPr algn="just">
              <a:lnSpc>
                <a:spcPct val="120000"/>
              </a:lnSpc>
            </a:pP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Được</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thiết</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kế</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sản</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xuất</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theo</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tiêu</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chuẩn</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và</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đồng</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bộ</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a:t>
            </a:r>
            <a:r>
              <a:rPr lang="en-US" sz="2500" b="1" dirty="0" err="1">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với</a:t>
            </a:r>
            <a:r>
              <a:rPr lang="en-US" sz="2500" b="1" dirty="0">
                <a:solidFill>
                  <a:schemeClr val="tx1">
                    <a:lumMod val="95000"/>
                    <a:lumOff val="5000"/>
                  </a:schemeClr>
                </a:solidFill>
                <a:latin typeface="Myriad Pro" panose="020B0503030403020204" pitchFamily="34" charset="0"/>
                <a:ea typeface="Oswald"/>
                <a:cs typeface="Arial" pitchFamily="34" charset="0"/>
                <a:sym typeface="Calibri" panose="020F0502020204030204" pitchFamily="34" charset="0"/>
              </a:rPr>
              <a:t> SGK.</a:t>
            </a:r>
          </a:p>
        </p:txBody>
      </p:sp>
      <p:sp>
        <p:nvSpPr>
          <p:cNvPr id="14" name="TextBox 13">
            <a:extLst>
              <a:ext uri="{FF2B5EF4-FFF2-40B4-BE49-F238E27FC236}">
                <a16:creationId xmlns:a16="http://schemas.microsoft.com/office/drawing/2014/main" id="{20D392F6-745F-418D-B740-D8E26320E04A}"/>
              </a:ext>
            </a:extLst>
          </p:cNvPr>
          <p:cNvSpPr txBox="1"/>
          <p:nvPr/>
        </p:nvSpPr>
        <p:spPr>
          <a:xfrm>
            <a:off x="9235634" y="1300243"/>
            <a:ext cx="3250016" cy="504022"/>
          </a:xfrm>
          <a:prstGeom prst="rect">
            <a:avLst/>
          </a:prstGeom>
          <a:noFill/>
        </p:spPr>
        <p:txBody>
          <a:bodyPr wrap="square" lIns="117180" tIns="58589" rIns="117180" bIns="58589">
            <a:spAutoFit/>
          </a:bodyPr>
          <a:lstStyle/>
          <a:p>
            <a:r>
              <a:rPr lang="en-US" sz="2500" b="1" dirty="0" err="1">
                <a:solidFill>
                  <a:schemeClr val="accent1">
                    <a:lumMod val="75000"/>
                  </a:schemeClr>
                </a:solidFill>
                <a:latin typeface="Myriad Pro Black" panose="020B0803030403020204" pitchFamily="34" charset="0"/>
                <a:cs typeface="Arial" pitchFamily="34" charset="0"/>
                <a:sym typeface="Calibri" panose="020F0502020204030204" pitchFamily="34" charset="0"/>
              </a:rPr>
              <a:t>Thiết</a:t>
            </a:r>
            <a:r>
              <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accent1">
                    <a:lumMod val="75000"/>
                  </a:schemeClr>
                </a:solidFill>
                <a:latin typeface="Myriad Pro Black" panose="020B0803030403020204" pitchFamily="34" charset="0"/>
                <a:cs typeface="Arial" pitchFamily="34" charset="0"/>
                <a:sym typeface="Calibri" panose="020F0502020204030204" pitchFamily="34" charset="0"/>
              </a:rPr>
              <a:t>bị</a:t>
            </a:r>
            <a:r>
              <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accent1">
                    <a:lumMod val="75000"/>
                  </a:schemeClr>
                </a:solidFill>
                <a:latin typeface="Myriad Pro Black" panose="020B0803030403020204" pitchFamily="34" charset="0"/>
                <a:cs typeface="Arial" pitchFamily="34" charset="0"/>
                <a:sym typeface="Calibri" panose="020F0502020204030204" pitchFamily="34" charset="0"/>
              </a:rPr>
              <a:t>giáo</a:t>
            </a:r>
            <a:r>
              <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rPr>
              <a:t> </a:t>
            </a:r>
            <a:r>
              <a:rPr lang="en-US" sz="2500" b="1" dirty="0" err="1">
                <a:solidFill>
                  <a:schemeClr val="accent1">
                    <a:lumMod val="75000"/>
                  </a:schemeClr>
                </a:solidFill>
                <a:latin typeface="Myriad Pro Black" panose="020B0803030403020204" pitchFamily="34" charset="0"/>
                <a:cs typeface="Arial" pitchFamily="34" charset="0"/>
                <a:sym typeface="Calibri" panose="020F0502020204030204" pitchFamily="34" charset="0"/>
              </a:rPr>
              <a:t>dục</a:t>
            </a:r>
            <a:endParaRPr lang="en-US" sz="2500" b="1" dirty="0">
              <a:solidFill>
                <a:schemeClr val="accent1">
                  <a:lumMod val="75000"/>
                </a:schemeClr>
              </a:solidFill>
              <a:latin typeface="Myriad Pro Black" panose="020B0803030403020204" pitchFamily="34" charset="0"/>
              <a:cs typeface="Arial" pitchFamily="34" charset="0"/>
              <a:sym typeface="Calibri" panose="020F0502020204030204" pitchFamily="34" charset="0"/>
            </a:endParaRPr>
          </a:p>
        </p:txBody>
      </p:sp>
      <p:pic>
        <p:nvPicPr>
          <p:cNvPr id="614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8108" y="1208861"/>
            <a:ext cx="740754" cy="595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80240" y="3767064"/>
            <a:ext cx="2326215" cy="1617971"/>
          </a:xfrm>
          <a:prstGeom prst="rect">
            <a:avLst/>
          </a:prstGeom>
        </p:spPr>
      </p:pic>
      <p:sp>
        <p:nvSpPr>
          <p:cNvPr id="16" name="Google Shape;172;p13"/>
          <p:cNvSpPr txBox="1">
            <a:spLocks/>
          </p:cNvSpPr>
          <p:nvPr/>
        </p:nvSpPr>
        <p:spPr>
          <a:xfrm>
            <a:off x="0" y="386502"/>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3EB8EB"/>
                </a:solidFill>
                <a:latin typeface="Myriad Pro Black" panose="020B0803030403020204" pitchFamily="34" charset="0"/>
                <a:sym typeface="Oswald"/>
              </a:rPr>
              <a:t>CÁC HỆ SINH THÁI SẢN PHẨM</a:t>
            </a:r>
            <a:endParaRPr lang="en-US" sz="4000" dirty="0">
              <a:solidFill>
                <a:srgbClr val="3EB8EB"/>
              </a:solidFill>
              <a:latin typeface="Myriad Pro Black" panose="020B0803030403020204" pitchFamily="34" charset="0"/>
            </a:endParaRPr>
          </a:p>
        </p:txBody>
      </p:sp>
    </p:spTree>
    <p:extLst>
      <p:ext uri="{BB962C8B-B14F-4D97-AF65-F5344CB8AC3E}">
        <p14:creationId xmlns:p14="http://schemas.microsoft.com/office/powerpoint/2010/main" val="230958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147"/>
                                        </p:tgtEl>
                                        <p:attrNameLst>
                                          <p:attrName>style.visibility</p:attrName>
                                        </p:attrNameLst>
                                      </p:cBhvr>
                                      <p:to>
                                        <p:strVal val="visible"/>
                                      </p:to>
                                    </p:set>
                                    <p:animEffect transition="in" filter="fade">
                                      <p:cBhvr>
                                        <p:cTn id="29" dur="1000"/>
                                        <p:tgtEl>
                                          <p:spTgt spid="6147"/>
                                        </p:tgtEl>
                                      </p:cBhvr>
                                    </p:animEffect>
                                    <p:anim calcmode="lin" valueType="num">
                                      <p:cBhvr>
                                        <p:cTn id="30" dur="1000" fill="hold"/>
                                        <p:tgtEl>
                                          <p:spTgt spid="6147"/>
                                        </p:tgtEl>
                                        <p:attrNameLst>
                                          <p:attrName>ppt_x</p:attrName>
                                        </p:attrNameLst>
                                      </p:cBhvr>
                                      <p:tavLst>
                                        <p:tav tm="0">
                                          <p:val>
                                            <p:strVal val="#ppt_x"/>
                                          </p:val>
                                        </p:tav>
                                        <p:tav tm="100000">
                                          <p:val>
                                            <p:strVal val="#ppt_x"/>
                                          </p:val>
                                        </p:tav>
                                      </p:tavLst>
                                    </p:anim>
                                    <p:anim calcmode="lin" valueType="num">
                                      <p:cBhvr>
                                        <p:cTn id="31" dur="1000" fill="hold"/>
                                        <p:tgtEl>
                                          <p:spTgt spid="614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6149"/>
                                        </p:tgtEl>
                                        <p:attrNameLst>
                                          <p:attrName>style.visibility</p:attrName>
                                        </p:attrNameLst>
                                      </p:cBhvr>
                                      <p:to>
                                        <p:strVal val="visible"/>
                                      </p:to>
                                    </p:set>
                                    <p:animEffect transition="in" filter="fade">
                                      <p:cBhvr>
                                        <p:cTn id="51" dur="1000"/>
                                        <p:tgtEl>
                                          <p:spTgt spid="6149"/>
                                        </p:tgtEl>
                                      </p:cBhvr>
                                    </p:animEffect>
                                    <p:anim calcmode="lin" valueType="num">
                                      <p:cBhvr>
                                        <p:cTn id="52" dur="1000" fill="hold"/>
                                        <p:tgtEl>
                                          <p:spTgt spid="6149"/>
                                        </p:tgtEl>
                                        <p:attrNameLst>
                                          <p:attrName>ppt_x</p:attrName>
                                        </p:attrNameLst>
                                      </p:cBhvr>
                                      <p:tavLst>
                                        <p:tav tm="0">
                                          <p:val>
                                            <p:strVal val="#ppt_x"/>
                                          </p:val>
                                        </p:tav>
                                        <p:tav tm="100000">
                                          <p:val>
                                            <p:strVal val="#ppt_x"/>
                                          </p:val>
                                        </p:tav>
                                      </p:tavLst>
                                    </p:anim>
                                    <p:anim calcmode="lin" valueType="num">
                                      <p:cBhvr>
                                        <p:cTn id="53" dur="1000" fill="hold"/>
                                        <p:tgtEl>
                                          <p:spTgt spid="614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1000"/>
                                        <p:tgtEl>
                                          <p:spTgt spid="13"/>
                                        </p:tgtEl>
                                      </p:cBhvr>
                                    </p:animEffect>
                                    <p:anim calcmode="lin" valueType="num">
                                      <p:cBhvr>
                                        <p:cTn id="62" dur="1000" fill="hold"/>
                                        <p:tgtEl>
                                          <p:spTgt spid="13"/>
                                        </p:tgtEl>
                                        <p:attrNameLst>
                                          <p:attrName>ppt_x</p:attrName>
                                        </p:attrNameLst>
                                      </p:cBhvr>
                                      <p:tavLst>
                                        <p:tav tm="0">
                                          <p:val>
                                            <p:strVal val="#ppt_x"/>
                                          </p:val>
                                        </p:tav>
                                        <p:tav tm="100000">
                                          <p:val>
                                            <p:strVal val="#ppt_x"/>
                                          </p:val>
                                        </p:tav>
                                      </p:tavLst>
                                    </p:anim>
                                    <p:anim calcmode="lin" valueType="num">
                                      <p:cBhvr>
                                        <p:cTn id="63" dur="1000" fill="hold"/>
                                        <p:tgtEl>
                                          <p:spTgt spid="13"/>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fade">
                                      <p:cBhvr>
                                        <p:cTn id="66" dur="1000"/>
                                        <p:tgtEl>
                                          <p:spTgt spid="7"/>
                                        </p:tgtEl>
                                      </p:cBhvr>
                                    </p:animEffect>
                                    <p:anim calcmode="lin" valueType="num">
                                      <p:cBhvr>
                                        <p:cTn id="67" dur="1000" fill="hold"/>
                                        <p:tgtEl>
                                          <p:spTgt spid="7"/>
                                        </p:tgtEl>
                                        <p:attrNameLst>
                                          <p:attrName>ppt_x</p:attrName>
                                        </p:attrNameLst>
                                      </p:cBhvr>
                                      <p:tavLst>
                                        <p:tav tm="0">
                                          <p:val>
                                            <p:strVal val="#ppt_x"/>
                                          </p:val>
                                        </p:tav>
                                        <p:tav tm="100000">
                                          <p:val>
                                            <p:strVal val="#ppt_x"/>
                                          </p:val>
                                        </p:tav>
                                      </p:tavLst>
                                    </p:anim>
                                    <p:anim calcmode="lin" valueType="num">
                                      <p:cBhvr>
                                        <p:cTn id="6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0"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34952"/>
            <a:ext cx="12150169" cy="1923048"/>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64" y="-76606"/>
            <a:ext cx="11152916" cy="627121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0935" y="186669"/>
            <a:ext cx="898668" cy="76191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86800" y="186669"/>
            <a:ext cx="921223" cy="76191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Tree>
    <p:extLst>
      <p:ext uri="{BB962C8B-B14F-4D97-AF65-F5344CB8AC3E}">
        <p14:creationId xmlns:p14="http://schemas.microsoft.com/office/powerpoint/2010/main" val="450227197"/>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08C705-E432-474A-B21F-2D2425A77B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2031" y="163292"/>
            <a:ext cx="12093770" cy="6237508"/>
          </a:xfrm>
          <a:prstGeom prst="rect">
            <a:avLst/>
          </a:prstGeom>
        </p:spPr>
      </p:pic>
    </p:spTree>
    <p:extLst>
      <p:ext uri="{BB962C8B-B14F-4D97-AF65-F5344CB8AC3E}">
        <p14:creationId xmlns:p14="http://schemas.microsoft.com/office/powerpoint/2010/main" val="188861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9771" y="859052"/>
            <a:ext cx="8954280" cy="503678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4459" y="118579"/>
            <a:ext cx="898434" cy="76171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5528" y="187513"/>
            <a:ext cx="920983" cy="76171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Tree>
    <p:extLst>
      <p:ext uri="{BB962C8B-B14F-4D97-AF65-F5344CB8AC3E}">
        <p14:creationId xmlns:p14="http://schemas.microsoft.com/office/powerpoint/2010/main" val="1895052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rot="16200000">
            <a:off x="8465900" y="1976322"/>
            <a:ext cx="1310810" cy="1886940"/>
          </a:xfrm>
          <a:prstGeom prst="rect">
            <a:avLst/>
          </a:prstGeom>
          <a:scene3d>
            <a:camera prst="orthographicFront"/>
            <a:lightRig rig="threePt" dir="t"/>
          </a:scene3d>
          <a:sp3d extrusionH="76200" contourW="12700">
            <a:extrusionClr>
              <a:srgbClr val="FFFFFF"/>
            </a:extrusionClr>
            <a:contourClr>
              <a:srgbClr val="FFFFFF"/>
            </a:contourClr>
          </a:sp3d>
        </p:spPr>
      </p:pic>
      <p:pic>
        <p:nvPicPr>
          <p:cNvPr id="15" name="Picture 14"/>
          <p:cNvPicPr>
            <a:picLocks noChangeAspect="1"/>
          </p:cNvPicPr>
          <p:nvPr/>
        </p:nvPicPr>
        <p:blipFill>
          <a:blip r:embed="rId3"/>
          <a:stretch>
            <a:fillRect/>
          </a:stretch>
        </p:blipFill>
        <p:spPr>
          <a:xfrm rot="5400000">
            <a:off x="2468779" y="1861363"/>
            <a:ext cx="1503925" cy="2157777"/>
          </a:xfrm>
          <a:prstGeom prst="rect">
            <a:avLst/>
          </a:prstGeom>
          <a:scene3d>
            <a:camera prst="orthographicFront"/>
            <a:lightRig rig="threePt" dir="t"/>
          </a:scene3d>
          <a:sp3d extrusionH="76200" contourW="12700">
            <a:extrusionClr>
              <a:srgbClr val="FFFFFF"/>
            </a:extrusionClr>
            <a:contourClr>
              <a:srgbClr val="FFFFFF"/>
            </a:contourClr>
          </a:sp3d>
        </p:spPr>
      </p:pic>
      <p:sp>
        <p:nvSpPr>
          <p:cNvPr id="20" name="Rectangle 19"/>
          <p:cNvSpPr/>
          <p:nvPr/>
        </p:nvSpPr>
        <p:spPr>
          <a:xfrm>
            <a:off x="0" y="1487718"/>
            <a:ext cx="12192000" cy="373382"/>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b="1" kern="0" dirty="0" err="1">
                <a:ln/>
                <a:solidFill>
                  <a:schemeClr val="accent1">
                    <a:lumMod val="75000"/>
                  </a:schemeClr>
                </a:solidFill>
                <a:latin typeface="Myriad Pro" panose="020B0503030403020204" pitchFamily="34" charset="0"/>
                <a:cs typeface="Arial"/>
                <a:sym typeface="Arial"/>
                <a:rtl val="0"/>
              </a:rPr>
              <a:t>Một</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số</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hình</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ảnh</a:t>
            </a:r>
            <a:r>
              <a:rPr lang="en-US" b="1" kern="0" dirty="0">
                <a:ln/>
                <a:solidFill>
                  <a:schemeClr val="accent1">
                    <a:lumMod val="75000"/>
                  </a:schemeClr>
                </a:solidFill>
                <a:latin typeface="Myriad Pro" panose="020B0503030403020204" pitchFamily="34" charset="0"/>
                <a:cs typeface="Arial"/>
                <a:sym typeface="Arial"/>
                <a:rtl val="0"/>
              </a:rPr>
              <a:t> TBDH </a:t>
            </a:r>
            <a:r>
              <a:rPr lang="en-US" b="1" kern="0" dirty="0" err="1">
                <a:ln/>
                <a:solidFill>
                  <a:schemeClr val="accent1">
                    <a:lumMod val="75000"/>
                  </a:schemeClr>
                </a:solidFill>
                <a:latin typeface="Myriad Pro" panose="020B0503030403020204" pitchFamily="34" charset="0"/>
                <a:cs typeface="Arial"/>
                <a:sym typeface="Arial"/>
                <a:rtl val="0"/>
              </a:rPr>
              <a:t>môn</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Công</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nghệ</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và</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Khoa</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học</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tự</a:t>
            </a:r>
            <a:r>
              <a:rPr lang="en-US" b="1" kern="0" dirty="0">
                <a:ln/>
                <a:solidFill>
                  <a:schemeClr val="accent1">
                    <a:lumMod val="75000"/>
                  </a:schemeClr>
                </a:solidFill>
                <a:latin typeface="Myriad Pro" panose="020B0503030403020204" pitchFamily="34" charset="0"/>
                <a:cs typeface="Arial"/>
                <a:sym typeface="Arial"/>
                <a:rtl val="0"/>
              </a:rPr>
              <a:t> </a:t>
            </a:r>
            <a:r>
              <a:rPr lang="en-US" b="1" kern="0" dirty="0" err="1">
                <a:ln/>
                <a:solidFill>
                  <a:schemeClr val="accent1">
                    <a:lumMod val="75000"/>
                  </a:schemeClr>
                </a:solidFill>
                <a:latin typeface="Myriad Pro" panose="020B0503030403020204" pitchFamily="34" charset="0"/>
                <a:cs typeface="Arial"/>
                <a:sym typeface="Arial"/>
                <a:rtl val="0"/>
              </a:rPr>
              <a:t>nhiên</a:t>
            </a:r>
            <a:endParaRPr lang="en-US" b="1" kern="0" dirty="0">
              <a:ln/>
              <a:solidFill>
                <a:schemeClr val="accent1">
                  <a:lumMod val="75000"/>
                </a:schemeClr>
              </a:solidFill>
              <a:latin typeface="Myriad Pro" panose="020B0503030403020204" pitchFamily="34" charset="0"/>
              <a:cs typeface="Arial"/>
              <a:sym typeface="Arial"/>
              <a:rtl val="0"/>
            </a:endParaRPr>
          </a:p>
        </p:txBody>
      </p:sp>
      <p:pic>
        <p:nvPicPr>
          <p:cNvPr id="21" name="Picture 20"/>
          <p:cNvPicPr>
            <a:picLocks noChangeAspect="1"/>
          </p:cNvPicPr>
          <p:nvPr/>
        </p:nvPicPr>
        <p:blipFill>
          <a:blip r:embed="rId4"/>
          <a:stretch>
            <a:fillRect/>
          </a:stretch>
        </p:blipFill>
        <p:spPr>
          <a:xfrm>
            <a:off x="2300450" y="4201886"/>
            <a:ext cx="1293545" cy="184211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3338" y="4626430"/>
            <a:ext cx="1384738" cy="1119284"/>
          </a:xfrm>
          <a:prstGeom prst="rect">
            <a:avLst/>
          </a:prstGeom>
        </p:spPr>
      </p:pic>
      <p:pic>
        <p:nvPicPr>
          <p:cNvPr id="22" name="Picture 21"/>
          <p:cNvPicPr>
            <a:picLocks noChangeAspect="1"/>
          </p:cNvPicPr>
          <p:nvPr/>
        </p:nvPicPr>
        <p:blipFill rotWithShape="1">
          <a:blip r:embed="rId6" cstate="print">
            <a:extLst>
              <a:ext uri="{28A0092B-C50C-407E-A947-70E740481C1C}">
                <a14:useLocalDpi xmlns:a14="http://schemas.microsoft.com/office/drawing/2010/main" val="0"/>
              </a:ext>
            </a:extLst>
          </a:blip>
          <a:srcRect t="16795" b="18708"/>
          <a:stretch/>
        </p:blipFill>
        <p:spPr>
          <a:xfrm>
            <a:off x="5968073" y="4524100"/>
            <a:ext cx="2422293" cy="1257535"/>
          </a:xfrm>
          <a:prstGeom prst="rect">
            <a:avLst/>
          </a:prstGeom>
        </p:spPr>
      </p:pic>
      <p:pic>
        <p:nvPicPr>
          <p:cNvPr id="23" name="Picture 22"/>
          <p:cNvPicPr>
            <a:picLocks noChangeAspect="1"/>
          </p:cNvPicPr>
          <p:nvPr/>
        </p:nvPicPr>
        <p:blipFill rotWithShape="1">
          <a:blip r:embed="rId7" cstate="print">
            <a:extLst>
              <a:ext uri="{28A0092B-C50C-407E-A947-70E740481C1C}">
                <a14:useLocalDpi xmlns:a14="http://schemas.microsoft.com/office/drawing/2010/main" val="0"/>
              </a:ext>
            </a:extLst>
          </a:blip>
          <a:srcRect l="26851" r="25228"/>
          <a:stretch/>
        </p:blipFill>
        <p:spPr>
          <a:xfrm>
            <a:off x="4299630" y="3907213"/>
            <a:ext cx="1108367" cy="2199948"/>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52149" y="2262117"/>
            <a:ext cx="1876468" cy="1412622"/>
          </a:xfrm>
          <a:prstGeom prst="rect">
            <a:avLst/>
          </a:prstGeom>
        </p:spPr>
      </p:pic>
      <p:sp>
        <p:nvSpPr>
          <p:cNvPr id="16" name="Google Shape;172;p13"/>
          <p:cNvSpPr txBox="1">
            <a:spLocks/>
          </p:cNvSpPr>
          <p:nvPr/>
        </p:nvSpPr>
        <p:spPr>
          <a:xfrm>
            <a:off x="0" y="1001465"/>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3EB8EB"/>
                </a:solidFill>
                <a:latin typeface="Myriad Pro Black" panose="020B0803030403020204" pitchFamily="34" charset="0"/>
                <a:sym typeface="Oswald"/>
              </a:rPr>
              <a:t>HỆ SINH THÁI SẢN PHẨM</a:t>
            </a:r>
            <a:r>
              <a:rPr lang="vi-VN" sz="4000" dirty="0">
                <a:solidFill>
                  <a:srgbClr val="3EB8EB"/>
                </a:solidFill>
                <a:latin typeface="Myriad Pro Black" panose="020B0803030403020204" pitchFamily="34" charset="0"/>
                <a:sym typeface="Oswald"/>
              </a:rPr>
              <a:t> CỦA NXBGDVN</a:t>
            </a:r>
            <a:endParaRPr lang="en-US" sz="4000" dirty="0">
              <a:solidFill>
                <a:srgbClr val="3EB8EB"/>
              </a:solidFill>
              <a:latin typeface="Myriad Pro Black" panose="020B0803030403020204" pitchFamily="34" charset="0"/>
            </a:endParaRPr>
          </a:p>
        </p:txBody>
      </p:sp>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Tree>
    <p:extLst>
      <p:ext uri="{BB962C8B-B14F-4D97-AF65-F5344CB8AC3E}">
        <p14:creationId xmlns:p14="http://schemas.microsoft.com/office/powerpoint/2010/main" val="3562170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flipH="1">
            <a:off x="9225268" y="1433157"/>
            <a:ext cx="1003439" cy="1371079"/>
          </a:xfrm>
          <a:prstGeom prst="rect">
            <a:avLst/>
          </a:prstGeom>
          <a:scene3d>
            <a:camera prst="orthographicFront"/>
            <a:lightRig rig="threePt" dir="t"/>
          </a:scene3d>
          <a:sp3d extrusionH="76200">
            <a:extrusionClr>
              <a:srgbClr val="FFFFFF"/>
            </a:extrusionClr>
          </a:sp3d>
        </p:spPr>
      </p:pic>
      <p:pic>
        <p:nvPicPr>
          <p:cNvPr id="20" name="Picture 19"/>
          <p:cNvPicPr>
            <a:picLocks noChangeAspect="1"/>
          </p:cNvPicPr>
          <p:nvPr/>
        </p:nvPicPr>
        <p:blipFill>
          <a:blip r:embed="rId3"/>
          <a:stretch>
            <a:fillRect/>
          </a:stretch>
        </p:blipFill>
        <p:spPr>
          <a:xfrm rot="10800000">
            <a:off x="6592278" y="1776265"/>
            <a:ext cx="733137" cy="772678"/>
          </a:xfrm>
          <a:prstGeom prst="rect">
            <a:avLst/>
          </a:prstGeom>
          <a:scene3d>
            <a:camera prst="orthographicFront"/>
            <a:lightRig rig="threePt" dir="t"/>
          </a:scene3d>
          <a:sp3d extrusionH="76200">
            <a:extrusionClr>
              <a:srgbClr val="FFFFFF"/>
            </a:extrusionClr>
          </a:sp3d>
        </p:spPr>
      </p:pic>
      <p:pic>
        <p:nvPicPr>
          <p:cNvPr id="22" name="Picture 21"/>
          <p:cNvPicPr/>
          <p:nvPr/>
        </p:nvPicPr>
        <p:blipFill rotWithShape="1">
          <a:blip r:embed="rId4" cstate="print">
            <a:extLst>
              <a:ext uri="{28A0092B-C50C-407E-A947-70E740481C1C}">
                <a14:useLocalDpi xmlns:a14="http://schemas.microsoft.com/office/drawing/2010/main" val="0"/>
              </a:ext>
            </a:extLst>
          </a:blip>
          <a:srcRect l="15569" t="36873" r="20535" b="32954"/>
          <a:stretch/>
        </p:blipFill>
        <p:spPr bwMode="auto">
          <a:xfrm>
            <a:off x="7596032" y="1701196"/>
            <a:ext cx="1327385" cy="909247"/>
          </a:xfrm>
          <a:prstGeom prst="rect">
            <a:avLst/>
          </a:prstGeom>
          <a:ln>
            <a:noFill/>
          </a:ln>
          <a:extLst>
            <a:ext uri="{53640926-AAD7-44D8-BBD7-CCE9431645EC}">
              <a14:shadowObscured xmlns:a14="http://schemas.microsoft.com/office/drawing/2010/main"/>
            </a:ext>
          </a:extLst>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956735" y="3974098"/>
            <a:ext cx="804347" cy="975166"/>
          </a:xfrm>
          <a:prstGeom prst="rect">
            <a:avLst/>
          </a:prstGeom>
        </p:spPr>
      </p:pic>
      <p:pic>
        <p:nvPicPr>
          <p:cNvPr id="33" name="Picture 32"/>
          <p:cNvPicPr>
            <a:picLocks noChangeAspect="1"/>
          </p:cNvPicPr>
          <p:nvPr/>
        </p:nvPicPr>
        <p:blipFill rotWithShape="1">
          <a:blip r:embed="rId6" cstate="print">
            <a:extLst>
              <a:ext uri="{28A0092B-C50C-407E-A947-70E740481C1C}">
                <a14:useLocalDpi xmlns:a14="http://schemas.microsoft.com/office/drawing/2010/main" val="0"/>
              </a:ext>
            </a:extLst>
          </a:blip>
          <a:srcRect l="29992" t="9526" r="27998" b="5772"/>
          <a:stretch/>
        </p:blipFill>
        <p:spPr>
          <a:xfrm>
            <a:off x="9601627" y="3804535"/>
            <a:ext cx="877496" cy="1876426"/>
          </a:xfrm>
          <a:prstGeom prst="rect">
            <a:avLst/>
          </a:prstGeom>
        </p:spPr>
      </p:pic>
      <p:pic>
        <p:nvPicPr>
          <p:cNvPr id="5" name="Picture 4"/>
          <p:cNvPicPr>
            <a:picLocks noChangeAspect="1"/>
          </p:cNvPicPr>
          <p:nvPr/>
        </p:nvPicPr>
        <p:blipFill rotWithShape="1">
          <a:blip r:embed="rId7" cstate="print">
            <a:extLst>
              <a:ext uri="{28A0092B-C50C-407E-A947-70E740481C1C}">
                <a14:useLocalDpi xmlns:a14="http://schemas.microsoft.com/office/drawing/2010/main" val="0"/>
              </a:ext>
            </a:extLst>
          </a:blip>
          <a:srcRect l="35119" r="31139"/>
          <a:stretch/>
        </p:blipFill>
        <p:spPr>
          <a:xfrm rot="2768348">
            <a:off x="4337226" y="3797367"/>
            <a:ext cx="438808" cy="1300482"/>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92972">
            <a:off x="4307072" y="4654179"/>
            <a:ext cx="625882" cy="1691572"/>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88568" y="5293471"/>
            <a:ext cx="1326711" cy="1020946"/>
          </a:xfrm>
          <a:prstGeom prst="rect">
            <a:avLst/>
          </a:prstGeom>
        </p:spPr>
      </p:pic>
      <p:pic>
        <p:nvPicPr>
          <p:cNvPr id="9" name="Picture 8"/>
          <p:cNvPicPr>
            <a:picLocks noChangeAspect="1"/>
          </p:cNvPicPr>
          <p:nvPr/>
        </p:nvPicPr>
        <p:blipFill rotWithShape="1">
          <a:blip r:embed="rId10" cstate="print">
            <a:extLst>
              <a:ext uri="{28A0092B-C50C-407E-A947-70E740481C1C}">
                <a14:useLocalDpi xmlns:a14="http://schemas.microsoft.com/office/drawing/2010/main" val="0"/>
              </a:ext>
            </a:extLst>
          </a:blip>
          <a:srcRect l="3372" t="-1143" r="-3372" b="5222"/>
          <a:stretch/>
        </p:blipFill>
        <p:spPr>
          <a:xfrm>
            <a:off x="7448401" y="4365022"/>
            <a:ext cx="1903367" cy="1927335"/>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37008" y="3917006"/>
            <a:ext cx="682299" cy="682299"/>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18281" y="4965722"/>
            <a:ext cx="1692055" cy="1446793"/>
          </a:xfrm>
          <a:prstGeom prst="rect">
            <a:avLst/>
          </a:prstGeom>
        </p:spPr>
      </p:pic>
      <p:pic>
        <p:nvPicPr>
          <p:cNvPr id="1026" name="Picture 2" descr="Bộ thước thực hành đo khoảng cách, đo chiều cao ngoài trời"/>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6507" r="18993"/>
          <a:stretch/>
        </p:blipFill>
        <p:spPr bwMode="auto">
          <a:xfrm>
            <a:off x="2417110" y="1389545"/>
            <a:ext cx="1298168" cy="19438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14" cstate="print">
            <a:extLst>
              <a:ext uri="{28A0092B-C50C-407E-A947-70E740481C1C}">
                <a14:useLocalDpi xmlns:a14="http://schemas.microsoft.com/office/drawing/2010/main" val="0"/>
              </a:ext>
            </a:extLst>
          </a:blip>
          <a:srcRect l="24121" t="-2944" r="29463" b="1"/>
          <a:stretch/>
        </p:blipFill>
        <p:spPr>
          <a:xfrm rot="20547584">
            <a:off x="5027117" y="1482340"/>
            <a:ext cx="526316" cy="1115308"/>
          </a:xfrm>
          <a:prstGeom prst="rect">
            <a:avLst/>
          </a:prstGeom>
        </p:spPr>
      </p:pic>
      <p:pic>
        <p:nvPicPr>
          <p:cNvPr id="13" name="Picture 12"/>
          <p:cNvPicPr>
            <a:picLocks noChangeAspect="1"/>
          </p:cNvPicPr>
          <p:nvPr/>
        </p:nvPicPr>
        <p:blipFill rotWithShape="1">
          <a:blip r:embed="rId15" cstate="print">
            <a:extLst>
              <a:ext uri="{28A0092B-C50C-407E-A947-70E740481C1C}">
                <a14:useLocalDpi xmlns:a14="http://schemas.microsoft.com/office/drawing/2010/main" val="0"/>
              </a:ext>
            </a:extLst>
          </a:blip>
          <a:srcRect t="12961" b="19642"/>
          <a:stretch/>
        </p:blipFill>
        <p:spPr>
          <a:xfrm rot="5894258">
            <a:off x="4362832" y="2436294"/>
            <a:ext cx="900423" cy="498683"/>
          </a:xfrm>
          <a:prstGeom prst="rect">
            <a:avLst/>
          </a:prstGeom>
        </p:spPr>
      </p:pic>
      <p:pic>
        <p:nvPicPr>
          <p:cNvPr id="17" name="Picture 16"/>
          <p:cNvPicPr>
            <a:picLocks noChangeAspect="1"/>
          </p:cNvPicPr>
          <p:nvPr/>
        </p:nvPicPr>
        <p:blipFill rotWithShape="1">
          <a:blip r:embed="rId16" cstate="print">
            <a:extLst>
              <a:ext uri="{28A0092B-C50C-407E-A947-70E740481C1C}">
                <a14:useLocalDpi xmlns:a14="http://schemas.microsoft.com/office/drawing/2010/main" val="0"/>
              </a:ext>
            </a:extLst>
          </a:blip>
          <a:srcRect t="19721" b="28673"/>
          <a:stretch/>
        </p:blipFill>
        <p:spPr>
          <a:xfrm rot="17890975">
            <a:off x="5394269" y="1841159"/>
            <a:ext cx="1255172" cy="563700"/>
          </a:xfrm>
          <a:prstGeom prst="rect">
            <a:avLst/>
          </a:prstGeom>
        </p:spPr>
      </p:pic>
      <p:pic>
        <p:nvPicPr>
          <p:cNvPr id="14" name="Picture 13"/>
          <p:cNvPicPr>
            <a:picLocks noChangeAspect="1"/>
          </p:cNvPicPr>
          <p:nvPr/>
        </p:nvPicPr>
        <p:blipFill rotWithShape="1">
          <a:blip r:embed="rId17" cstate="print">
            <a:extLst>
              <a:ext uri="{28A0092B-C50C-407E-A947-70E740481C1C}">
                <a14:useLocalDpi xmlns:a14="http://schemas.microsoft.com/office/drawing/2010/main" val="0"/>
              </a:ext>
            </a:extLst>
          </a:blip>
          <a:srcRect t="15279" b="23716"/>
          <a:stretch/>
        </p:blipFill>
        <p:spPr>
          <a:xfrm rot="15466147">
            <a:off x="3652226" y="1615854"/>
            <a:ext cx="983532" cy="480394"/>
          </a:xfrm>
          <a:prstGeom prst="rect">
            <a:avLst/>
          </a:prstGeom>
        </p:spPr>
      </p:pic>
      <p:pic>
        <p:nvPicPr>
          <p:cNvPr id="24" name="Picture 23"/>
          <p:cNvPicPr/>
          <p:nvPr/>
        </p:nvPicPr>
        <p:blipFill>
          <a:blip r:embed="rId18" cstate="print">
            <a:extLst>
              <a:ext uri="{28A0092B-C50C-407E-A947-70E740481C1C}">
                <a14:useLocalDpi xmlns:a14="http://schemas.microsoft.com/office/drawing/2010/main" val="0"/>
              </a:ext>
            </a:extLst>
          </a:blip>
          <a:stretch>
            <a:fillRect/>
          </a:stretch>
        </p:blipFill>
        <p:spPr>
          <a:xfrm>
            <a:off x="2037014" y="3999541"/>
            <a:ext cx="1990850" cy="1095277"/>
          </a:xfrm>
          <a:prstGeom prst="rect">
            <a:avLst/>
          </a:prstGeom>
        </p:spPr>
      </p:pic>
      <p:pic>
        <p:nvPicPr>
          <p:cNvPr id="25" name="Picture 2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
        <p:nvSpPr>
          <p:cNvPr id="26" name="Google Shape;172;p13"/>
          <p:cNvSpPr txBox="1">
            <a:spLocks/>
          </p:cNvSpPr>
          <p:nvPr/>
        </p:nvSpPr>
        <p:spPr>
          <a:xfrm>
            <a:off x="0" y="756111"/>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500" dirty="0">
                <a:solidFill>
                  <a:srgbClr val="3EB8EB"/>
                </a:solidFill>
                <a:latin typeface="Myriad Pro Black" panose="020B0803030403020204" pitchFamily="34" charset="0"/>
                <a:sym typeface="Oswald"/>
              </a:rPr>
              <a:t>Một số hình ảnh mẫu TBDH môn Toán và môn Địa lí</a:t>
            </a:r>
            <a:endParaRPr lang="en-US" sz="2500" dirty="0">
              <a:solidFill>
                <a:srgbClr val="3EB8EB"/>
              </a:solidFill>
              <a:latin typeface="Myriad Pro Black" panose="020B0803030403020204" pitchFamily="34" charset="0"/>
            </a:endParaRPr>
          </a:p>
        </p:txBody>
      </p:sp>
      <p:sp>
        <p:nvSpPr>
          <p:cNvPr id="27" name="Google Shape;172;p13"/>
          <p:cNvSpPr txBox="1">
            <a:spLocks/>
          </p:cNvSpPr>
          <p:nvPr/>
        </p:nvSpPr>
        <p:spPr>
          <a:xfrm>
            <a:off x="152400" y="3372171"/>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2500" dirty="0">
                <a:solidFill>
                  <a:srgbClr val="3EB8EB"/>
                </a:solidFill>
                <a:latin typeface="Myriad Pro Black" panose="020B0803030403020204" pitchFamily="34" charset="0"/>
                <a:sym typeface="Oswald"/>
              </a:rPr>
              <a:t>Một số hình ảnh mẫu TBDH môn Nghệ thuật</a:t>
            </a:r>
            <a:endParaRPr lang="en-US" sz="2500" dirty="0">
              <a:solidFill>
                <a:srgbClr val="3EB8EB"/>
              </a:solidFill>
              <a:latin typeface="Myriad Pro Black" panose="020B0803030403020204" pitchFamily="34" charset="0"/>
            </a:endParaRPr>
          </a:p>
        </p:txBody>
      </p:sp>
    </p:spTree>
    <p:extLst>
      <p:ext uri="{BB962C8B-B14F-4D97-AF65-F5344CB8AC3E}">
        <p14:creationId xmlns:p14="http://schemas.microsoft.com/office/powerpoint/2010/main" val="1698153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27880" y="1614240"/>
            <a:ext cx="7346528" cy="4383833"/>
            <a:chOff x="2361976" y="1286409"/>
            <a:chExt cx="7606637" cy="4539046"/>
          </a:xfrm>
        </p:grpSpPr>
        <p:pic>
          <p:nvPicPr>
            <p:cNvPr id="7" name="Picture 6"/>
            <p:cNvPicPr>
              <a:picLocks noChangeAspect="1"/>
            </p:cNvPicPr>
            <p:nvPr/>
          </p:nvPicPr>
          <p:blipFill>
            <a:blip r:embed="rId3"/>
            <a:stretch>
              <a:fillRect/>
            </a:stretch>
          </p:blipFill>
          <p:spPr>
            <a:xfrm>
              <a:off x="2361976" y="2804365"/>
              <a:ext cx="2425071" cy="1455069"/>
            </a:xfrm>
            <a:prstGeom prst="rect">
              <a:avLst/>
            </a:prstGeom>
          </p:spPr>
        </p:pic>
        <p:pic>
          <p:nvPicPr>
            <p:cNvPr id="9" name="Picture 8"/>
            <p:cNvPicPr>
              <a:picLocks noChangeAspect="1"/>
            </p:cNvPicPr>
            <p:nvPr/>
          </p:nvPicPr>
          <p:blipFill>
            <a:blip r:embed="rId4"/>
            <a:stretch>
              <a:fillRect/>
            </a:stretch>
          </p:blipFill>
          <p:spPr>
            <a:xfrm>
              <a:off x="7546708" y="1286409"/>
              <a:ext cx="2421905" cy="1420039"/>
            </a:xfrm>
            <a:prstGeom prst="rect">
              <a:avLst/>
            </a:prstGeom>
          </p:spPr>
        </p:pic>
        <p:pic>
          <p:nvPicPr>
            <p:cNvPr id="10" name="Picture 9"/>
            <p:cNvPicPr>
              <a:picLocks noChangeAspect="1"/>
            </p:cNvPicPr>
            <p:nvPr/>
          </p:nvPicPr>
          <p:blipFill>
            <a:blip r:embed="rId5"/>
            <a:stretch>
              <a:fillRect/>
            </a:stretch>
          </p:blipFill>
          <p:spPr>
            <a:xfrm>
              <a:off x="4909142" y="1286409"/>
              <a:ext cx="2511391" cy="1410913"/>
            </a:xfrm>
            <a:prstGeom prst="rect">
              <a:avLst/>
            </a:prstGeom>
          </p:spPr>
        </p:pic>
        <p:pic>
          <p:nvPicPr>
            <p:cNvPr id="11" name="Picture 10"/>
            <p:cNvPicPr>
              <a:picLocks noChangeAspect="1"/>
            </p:cNvPicPr>
            <p:nvPr/>
          </p:nvPicPr>
          <p:blipFill>
            <a:blip r:embed="rId6"/>
            <a:stretch>
              <a:fillRect/>
            </a:stretch>
          </p:blipFill>
          <p:spPr>
            <a:xfrm>
              <a:off x="2361977" y="1301906"/>
              <a:ext cx="2439405" cy="1419348"/>
            </a:xfrm>
            <a:prstGeom prst="rect">
              <a:avLst/>
            </a:prstGeom>
          </p:spPr>
        </p:pic>
        <p:pic>
          <p:nvPicPr>
            <p:cNvPr id="13" name="Picture 12"/>
            <p:cNvPicPr>
              <a:picLocks noChangeAspect="1"/>
            </p:cNvPicPr>
            <p:nvPr/>
          </p:nvPicPr>
          <p:blipFill>
            <a:blip r:embed="rId7"/>
            <a:stretch>
              <a:fillRect/>
            </a:stretch>
          </p:blipFill>
          <p:spPr>
            <a:xfrm>
              <a:off x="4909142" y="2797311"/>
              <a:ext cx="2511391" cy="1469179"/>
            </a:xfrm>
            <a:prstGeom prst="rect">
              <a:avLst/>
            </a:prstGeom>
          </p:spPr>
        </p:pic>
        <p:pic>
          <p:nvPicPr>
            <p:cNvPr id="14" name="Picture 13"/>
            <p:cNvPicPr>
              <a:picLocks noChangeAspect="1"/>
            </p:cNvPicPr>
            <p:nvPr/>
          </p:nvPicPr>
          <p:blipFill>
            <a:blip r:embed="rId8"/>
            <a:stretch>
              <a:fillRect/>
            </a:stretch>
          </p:blipFill>
          <p:spPr>
            <a:xfrm>
              <a:off x="4906344" y="4367807"/>
              <a:ext cx="2511391" cy="1432249"/>
            </a:xfrm>
            <a:prstGeom prst="rect">
              <a:avLst/>
            </a:prstGeom>
          </p:spPr>
        </p:pic>
        <p:pic>
          <p:nvPicPr>
            <p:cNvPr id="15" name="Picture 14"/>
            <p:cNvPicPr>
              <a:picLocks noChangeAspect="1"/>
            </p:cNvPicPr>
            <p:nvPr/>
          </p:nvPicPr>
          <p:blipFill>
            <a:blip r:embed="rId9"/>
            <a:stretch>
              <a:fillRect/>
            </a:stretch>
          </p:blipFill>
          <p:spPr>
            <a:xfrm>
              <a:off x="7542626" y="2805131"/>
              <a:ext cx="2413242" cy="1517598"/>
            </a:xfrm>
            <a:prstGeom prst="rect">
              <a:avLst/>
            </a:prstGeom>
          </p:spPr>
        </p:pic>
        <p:pic>
          <p:nvPicPr>
            <p:cNvPr id="16" name="Picture 15"/>
            <p:cNvPicPr>
              <a:picLocks noChangeAspect="1"/>
            </p:cNvPicPr>
            <p:nvPr/>
          </p:nvPicPr>
          <p:blipFill>
            <a:blip r:embed="rId10"/>
            <a:stretch>
              <a:fillRect/>
            </a:stretch>
          </p:blipFill>
          <p:spPr>
            <a:xfrm>
              <a:off x="2368048" y="4307857"/>
              <a:ext cx="2407171" cy="1517598"/>
            </a:xfrm>
            <a:prstGeom prst="rect">
              <a:avLst/>
            </a:prstGeom>
          </p:spPr>
        </p:pic>
        <p:pic>
          <p:nvPicPr>
            <p:cNvPr id="17" name="Picture 16"/>
            <p:cNvPicPr>
              <a:picLocks noChangeAspect="1"/>
            </p:cNvPicPr>
            <p:nvPr/>
          </p:nvPicPr>
          <p:blipFill>
            <a:blip r:embed="rId11"/>
            <a:stretch>
              <a:fillRect/>
            </a:stretch>
          </p:blipFill>
          <p:spPr>
            <a:xfrm>
              <a:off x="7532034" y="4365009"/>
              <a:ext cx="2416080" cy="1432249"/>
            </a:xfrm>
            <a:prstGeom prst="rect">
              <a:avLst/>
            </a:prstGeom>
          </p:spPr>
        </p:pic>
      </p:grpSp>
      <p:sp>
        <p:nvSpPr>
          <p:cNvPr id="18" name="Google Shape;172;p13"/>
          <p:cNvSpPr txBox="1">
            <a:spLocks/>
          </p:cNvSpPr>
          <p:nvPr/>
        </p:nvSpPr>
        <p:spPr>
          <a:xfrm>
            <a:off x="0" y="1001063"/>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000" dirty="0">
                <a:solidFill>
                  <a:srgbClr val="3EB8EB"/>
                </a:solidFill>
                <a:latin typeface="Myriad Pro Black" panose="020B0803030403020204" pitchFamily="34" charset="0"/>
                <a:sym typeface="Oswald"/>
              </a:rPr>
              <a:t>MỘT SỐ HÌNH ẢNH THỰC NGHIỆM</a:t>
            </a:r>
            <a:endParaRPr lang="en-US" sz="4000" dirty="0">
              <a:solidFill>
                <a:srgbClr val="3EB8EB"/>
              </a:solidFill>
              <a:latin typeface="Myriad Pro Black" panose="020B0803030403020204" pitchFamily="34" charset="0"/>
            </a:endParaRPr>
          </a:p>
        </p:txBody>
      </p:sp>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Tree>
    <p:extLst>
      <p:ext uri="{BB962C8B-B14F-4D97-AF65-F5344CB8AC3E}">
        <p14:creationId xmlns:p14="http://schemas.microsoft.com/office/powerpoint/2010/main" val="916679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22920" y="1643746"/>
            <a:ext cx="8138330" cy="4418647"/>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0935" y="186669"/>
            <a:ext cx="898668" cy="76191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86800" y="186669"/>
            <a:ext cx="921223" cy="761914"/>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
        <p:nvSpPr>
          <p:cNvPr id="11" name="Google Shape;172;p13"/>
          <p:cNvSpPr txBox="1">
            <a:spLocks/>
          </p:cNvSpPr>
          <p:nvPr/>
        </p:nvSpPr>
        <p:spPr>
          <a:xfrm>
            <a:off x="0" y="1001465"/>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vi-VN" sz="4000" dirty="0">
                <a:solidFill>
                  <a:srgbClr val="3EB8EB"/>
                </a:solidFill>
                <a:latin typeface="Myriad Pro Black" panose="020B0803030403020204" pitchFamily="34" charset="0"/>
                <a:sym typeface="Oswald"/>
              </a:rPr>
              <a:t>HỆ THỐNG PHÁT HÀNH</a:t>
            </a:r>
            <a:endParaRPr lang="en-US" sz="4000" dirty="0">
              <a:solidFill>
                <a:srgbClr val="3EB8EB"/>
              </a:solidFill>
              <a:latin typeface="Myriad Pro Black" panose="020B0803030403020204" pitchFamily="34" charset="0"/>
            </a:endParaRPr>
          </a:p>
        </p:txBody>
      </p:sp>
    </p:spTree>
    <p:extLst>
      <p:ext uri="{BB962C8B-B14F-4D97-AF65-F5344CB8AC3E}">
        <p14:creationId xmlns:p14="http://schemas.microsoft.com/office/powerpoint/2010/main" val="298978121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5663" y="886548"/>
            <a:ext cx="10200674" cy="4746593"/>
            <a:chOff x="599131" y="745541"/>
            <a:chExt cx="10947888" cy="5094288"/>
          </a:xfrm>
        </p:grpSpPr>
        <p:grpSp>
          <p:nvGrpSpPr>
            <p:cNvPr id="27" name="Group 26"/>
            <p:cNvGrpSpPr/>
            <p:nvPr/>
          </p:nvGrpSpPr>
          <p:grpSpPr>
            <a:xfrm>
              <a:off x="599131" y="745541"/>
              <a:ext cx="5386553" cy="2486692"/>
              <a:chOff x="653014" y="857841"/>
              <a:chExt cx="5386553" cy="2486692"/>
            </a:xfrm>
            <a:solidFill>
              <a:schemeClr val="accent4">
                <a:lumMod val="20000"/>
                <a:lumOff val="80000"/>
              </a:schemeClr>
            </a:solidFill>
          </p:grpSpPr>
          <p:sp>
            <p:nvSpPr>
              <p:cNvPr id="28" name="Freeform: Shape 68">
                <a:extLst>
                  <a:ext uri="{FF2B5EF4-FFF2-40B4-BE49-F238E27FC236}">
                    <a16:creationId xmlns:a16="http://schemas.microsoft.com/office/drawing/2014/main" id="{3854B7EC-F6F3-4D28-AF1D-D1AF5B5BE8D9}"/>
                  </a:ext>
                </a:extLst>
              </p:cNvPr>
              <p:cNvSpPr/>
              <p:nvPr/>
            </p:nvSpPr>
            <p:spPr>
              <a:xfrm>
                <a:off x="653014" y="857841"/>
                <a:ext cx="5386553" cy="2486692"/>
              </a:xfrm>
              <a:custGeom>
                <a:avLst/>
                <a:gdLst>
                  <a:gd name="connsiteX0" fmla="*/ 0 w 5386553"/>
                  <a:gd name="connsiteY0" fmla="*/ 0 h 2486692"/>
                  <a:gd name="connsiteX1" fmla="*/ 5386553 w 5386553"/>
                  <a:gd name="connsiteY1" fmla="*/ 0 h 2486692"/>
                  <a:gd name="connsiteX2" fmla="*/ 5386553 w 5386553"/>
                  <a:gd name="connsiteY2" fmla="*/ 2486692 h 2486692"/>
                  <a:gd name="connsiteX3" fmla="*/ 0 w 5386553"/>
                  <a:gd name="connsiteY3" fmla="*/ 2486692 h 2486692"/>
                </a:gdLst>
                <a:ahLst/>
                <a:cxnLst>
                  <a:cxn ang="0">
                    <a:pos x="connsiteX0" y="connsiteY0"/>
                  </a:cxn>
                  <a:cxn ang="0">
                    <a:pos x="connsiteX1" y="connsiteY1"/>
                  </a:cxn>
                  <a:cxn ang="0">
                    <a:pos x="connsiteX2" y="connsiteY2"/>
                  </a:cxn>
                  <a:cxn ang="0">
                    <a:pos x="connsiteX3" y="connsiteY3"/>
                  </a:cxn>
                </a:cxnLst>
                <a:rect l="l" t="t" r="r" b="b"/>
                <a:pathLst>
                  <a:path w="5386553" h="2486692">
                    <a:moveTo>
                      <a:pt x="0" y="0"/>
                    </a:moveTo>
                    <a:lnTo>
                      <a:pt x="5386553" y="0"/>
                    </a:lnTo>
                    <a:lnTo>
                      <a:pt x="5386553" y="2486692"/>
                    </a:lnTo>
                    <a:lnTo>
                      <a:pt x="0" y="248669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sym typeface="Calibri" panose="020F0502020204030204" pitchFamily="34" charset="0"/>
                </a:endParaRPr>
              </a:p>
            </p:txBody>
          </p:sp>
          <p:sp>
            <p:nvSpPr>
              <p:cNvPr id="30" name="TextBox 29">
                <a:extLst>
                  <a:ext uri="{FF2B5EF4-FFF2-40B4-BE49-F238E27FC236}">
                    <a16:creationId xmlns:a16="http://schemas.microsoft.com/office/drawing/2014/main" id="{4B79256C-23B5-46B0-97EB-E07620DABD4E}"/>
                  </a:ext>
                </a:extLst>
              </p:cNvPr>
              <p:cNvSpPr txBox="1"/>
              <p:nvPr/>
            </p:nvSpPr>
            <p:spPr>
              <a:xfrm>
                <a:off x="831690" y="1830852"/>
                <a:ext cx="5029200" cy="1407170"/>
              </a:xfrm>
              <a:prstGeom prst="rect">
                <a:avLst/>
              </a:prstGeom>
              <a:grpFill/>
              <a:ln>
                <a:noFill/>
              </a:ln>
            </p:spPr>
            <p:txBody>
              <a:bodyPr wrap="square" rtlCol="0">
                <a:spAutoFit/>
              </a:bodyPr>
              <a:lstStyle/>
              <a:p>
                <a:pPr algn="just">
                  <a:lnSpc>
                    <a:spcPct val="110000"/>
                  </a:lnSpc>
                </a:pP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NXBGDVN cam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kết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biên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soạn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đầy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đủ</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bộ</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SGK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theo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thiết</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kế</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của</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chương</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trình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có</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chất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lượng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cao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đáp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ứng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yêu</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cầu</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Chuẩn</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mực</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Khoa</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học</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Hiện</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đại</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phục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vụ</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GV, HS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ngành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GD.</a:t>
                </a:r>
              </a:p>
            </p:txBody>
          </p:sp>
          <p:pic>
            <p:nvPicPr>
              <p:cNvPr id="31" name="Graphic 48">
                <a:extLst>
                  <a:ext uri="{FF2B5EF4-FFF2-40B4-BE49-F238E27FC236}">
                    <a16:creationId xmlns:a16="http://schemas.microsoft.com/office/drawing/2014/main" id="{A02E8751-6DB9-4541-9787-3B6CD2F53BFE}"/>
                  </a:ext>
                </a:extLst>
              </p:cNvPr>
              <p:cNvPicPr>
                <a:picLocks/>
              </p:cNvPicPr>
              <p:nvPr/>
            </p:nvPicPr>
            <p:blipFill>
              <a:blip r:embed="rId2" cstate="print">
                <a:duotone>
                  <a:prstClr val="black"/>
                  <a:srgbClr val="FF0000">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27305" y="1101160"/>
                <a:ext cx="687639" cy="713581"/>
              </a:xfrm>
              <a:prstGeom prst="rect">
                <a:avLst/>
              </a:prstGeom>
              <a:grpFill/>
              <a:ln>
                <a:noFill/>
              </a:ln>
            </p:spPr>
          </p:pic>
          <p:sp>
            <p:nvSpPr>
              <p:cNvPr id="29" name="TextBox 28">
                <a:extLst>
                  <a:ext uri="{FF2B5EF4-FFF2-40B4-BE49-F238E27FC236}">
                    <a16:creationId xmlns:a16="http://schemas.microsoft.com/office/drawing/2014/main" id="{83C2F9DC-A519-4D4D-82BA-FD198F3F0ABD}"/>
                  </a:ext>
                </a:extLst>
              </p:cNvPr>
              <p:cNvSpPr txBox="1"/>
              <p:nvPr/>
            </p:nvSpPr>
            <p:spPr>
              <a:xfrm>
                <a:off x="1614944" y="1176994"/>
                <a:ext cx="3071645" cy="511999"/>
              </a:xfrm>
              <a:prstGeom prst="rect">
                <a:avLst/>
              </a:prstGeom>
              <a:grpFill/>
              <a:ln>
                <a:noFill/>
              </a:ln>
            </p:spPr>
            <p:txBody>
              <a:bodyPr wrap="square" rtlCol="0">
                <a:spAutoFit/>
              </a:bodyPr>
              <a:lstStyle/>
              <a:p>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Chất</a:t>
                </a:r>
                <a:r>
                  <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 </a:t>
                </a:r>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lượng</a:t>
                </a:r>
                <a:endPar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endParaRPr>
              </a:p>
            </p:txBody>
          </p:sp>
        </p:grpSp>
        <p:grpSp>
          <p:nvGrpSpPr>
            <p:cNvPr id="32" name="Group 31"/>
            <p:cNvGrpSpPr/>
            <p:nvPr/>
          </p:nvGrpSpPr>
          <p:grpSpPr>
            <a:xfrm>
              <a:off x="6160466" y="804599"/>
              <a:ext cx="5386553" cy="2486692"/>
              <a:chOff x="6101073" y="966578"/>
              <a:chExt cx="5386553" cy="2486692"/>
            </a:xfrm>
          </p:grpSpPr>
          <p:sp>
            <p:nvSpPr>
              <p:cNvPr id="33" name="Freeform: Shape 71">
                <a:extLst>
                  <a:ext uri="{FF2B5EF4-FFF2-40B4-BE49-F238E27FC236}">
                    <a16:creationId xmlns:a16="http://schemas.microsoft.com/office/drawing/2014/main" id="{A827A129-5D79-4649-8B1C-686D221ECA22}"/>
                  </a:ext>
                </a:extLst>
              </p:cNvPr>
              <p:cNvSpPr/>
              <p:nvPr/>
            </p:nvSpPr>
            <p:spPr>
              <a:xfrm>
                <a:off x="6101073" y="966578"/>
                <a:ext cx="5386553" cy="2486692"/>
              </a:xfrm>
              <a:custGeom>
                <a:avLst/>
                <a:gdLst>
                  <a:gd name="connsiteX0" fmla="*/ 0 w 5386553"/>
                  <a:gd name="connsiteY0" fmla="*/ 0 h 2486692"/>
                  <a:gd name="connsiteX1" fmla="*/ 5386553 w 5386553"/>
                  <a:gd name="connsiteY1" fmla="*/ 0 h 2486692"/>
                  <a:gd name="connsiteX2" fmla="*/ 5386553 w 5386553"/>
                  <a:gd name="connsiteY2" fmla="*/ 2486692 h 2486692"/>
                  <a:gd name="connsiteX3" fmla="*/ 0 w 5386553"/>
                  <a:gd name="connsiteY3" fmla="*/ 2486692 h 2486692"/>
                </a:gdLst>
                <a:ahLst/>
                <a:cxnLst>
                  <a:cxn ang="0">
                    <a:pos x="connsiteX0" y="connsiteY0"/>
                  </a:cxn>
                  <a:cxn ang="0">
                    <a:pos x="connsiteX1" y="connsiteY1"/>
                  </a:cxn>
                  <a:cxn ang="0">
                    <a:pos x="connsiteX2" y="connsiteY2"/>
                  </a:cxn>
                  <a:cxn ang="0">
                    <a:pos x="connsiteX3" y="connsiteY3"/>
                  </a:cxn>
                </a:cxnLst>
                <a:rect l="l" t="t" r="r" b="b"/>
                <a:pathLst>
                  <a:path w="5386553" h="2486692">
                    <a:moveTo>
                      <a:pt x="0" y="0"/>
                    </a:moveTo>
                    <a:lnTo>
                      <a:pt x="5386553" y="0"/>
                    </a:lnTo>
                    <a:lnTo>
                      <a:pt x="5386553" y="2486692"/>
                    </a:lnTo>
                    <a:lnTo>
                      <a:pt x="0" y="2486692"/>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sym typeface="Calibri" panose="020F0502020204030204" pitchFamily="34" charset="0"/>
                </a:endParaRPr>
              </a:p>
            </p:txBody>
          </p:sp>
          <p:sp>
            <p:nvSpPr>
              <p:cNvPr id="34" name="TextBox 33">
                <a:extLst>
                  <a:ext uri="{FF2B5EF4-FFF2-40B4-BE49-F238E27FC236}">
                    <a16:creationId xmlns:a16="http://schemas.microsoft.com/office/drawing/2014/main" id="{C9B4920A-278D-4329-971E-E63D6A1DBE31}"/>
                  </a:ext>
                </a:extLst>
              </p:cNvPr>
              <p:cNvSpPr txBox="1"/>
              <p:nvPr/>
            </p:nvSpPr>
            <p:spPr>
              <a:xfrm>
                <a:off x="7166964" y="1233342"/>
                <a:ext cx="2064853" cy="511999"/>
              </a:xfrm>
              <a:prstGeom prst="rect">
                <a:avLst/>
              </a:prstGeom>
              <a:noFill/>
            </p:spPr>
            <p:txBody>
              <a:bodyPr wrap="square" rtlCol="0">
                <a:spAutoFit/>
              </a:bodyPr>
              <a:lstStyle/>
              <a:p>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Cung</a:t>
                </a:r>
                <a:r>
                  <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 </a:t>
                </a:r>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ứng</a:t>
                </a:r>
                <a:endPar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endParaRPr>
              </a:p>
            </p:txBody>
          </p:sp>
          <p:sp>
            <p:nvSpPr>
              <p:cNvPr id="35" name="TextBox 34">
                <a:extLst>
                  <a:ext uri="{FF2B5EF4-FFF2-40B4-BE49-F238E27FC236}">
                    <a16:creationId xmlns:a16="http://schemas.microsoft.com/office/drawing/2014/main" id="{4B373984-C787-4BDB-B0B9-43C71648C586}"/>
                  </a:ext>
                </a:extLst>
              </p:cNvPr>
              <p:cNvSpPr txBox="1"/>
              <p:nvPr/>
            </p:nvSpPr>
            <p:spPr>
              <a:xfrm>
                <a:off x="6251889" y="1848889"/>
                <a:ext cx="5075396" cy="1526086"/>
              </a:xfrm>
              <a:prstGeom prst="rect">
                <a:avLst/>
              </a:prstGeom>
              <a:noFill/>
            </p:spPr>
            <p:txBody>
              <a:bodyPr wrap="square" rtlCol="0">
                <a:spAutoFit/>
              </a:bodyPr>
              <a:lstStyle/>
              <a:p>
                <a:pPr algn="just">
                  <a:lnSpc>
                    <a:spcPct val="12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Phát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huy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mọi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nguồn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lực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tiết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giảm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chi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phí</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để</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có</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giá</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sách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phù</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hợp</a:t>
                </a:r>
                <a:r>
                  <a:rPr lang="en-US" dirty="0">
                    <a:solidFill>
                      <a:schemeClr val="tx1">
                        <a:lumMod val="95000"/>
                        <a:lumOff val="5000"/>
                      </a:schemeClr>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Cung</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ứng</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đồng</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bộ</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đầy</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đủ</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kịp</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thời</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sách</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HLGD</a:t>
                </a:r>
                <a:r>
                  <a:rPr lang="en-US" dirty="0">
                    <a:solidFill>
                      <a:srgbClr val="0000FF"/>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tới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các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địa</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phương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trong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cả</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nước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trước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năm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mới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a:t>
                </a:r>
              </a:p>
            </p:txBody>
          </p:sp>
          <p:pic>
            <p:nvPicPr>
              <p:cNvPr id="36" name="Graphic 54" descr="Delivery with solid fill">
                <a:extLst>
                  <a:ext uri="{FF2B5EF4-FFF2-40B4-BE49-F238E27FC236}">
                    <a16:creationId xmlns:a16="http://schemas.microsoft.com/office/drawing/2014/main" id="{3DE480BD-8DFD-445A-AF70-12D067A80F95}"/>
                  </a:ext>
                </a:extLst>
              </p:cNvPr>
              <p:cNvPicPr>
                <a:picLocks/>
              </p:cNvPicPr>
              <p:nvPr/>
            </p:nvPicPr>
            <p:blipFill>
              <a:blip cstate="print">
                <a:extLst>
                  <a:ext uri="{28A0092B-C50C-407E-A947-70E740481C1C}">
                    <a14:useLocalDpi xmlns:a14="http://schemas.microsoft.com/office/drawing/2010/main" val="0"/>
                  </a:ext>
                </a:extLst>
              </a:blip>
              <a:stretch>
                <a:fillRect/>
              </a:stretch>
            </p:blipFill>
            <p:spPr>
              <a:xfrm>
                <a:off x="6218775" y="1084593"/>
                <a:ext cx="917575" cy="911662"/>
              </a:xfrm>
              <a:prstGeom prst="rect">
                <a:avLst/>
              </a:prstGeom>
            </p:spPr>
          </p:pic>
        </p:grpSp>
        <p:grpSp>
          <p:nvGrpSpPr>
            <p:cNvPr id="37" name="Group 36"/>
            <p:cNvGrpSpPr/>
            <p:nvPr/>
          </p:nvGrpSpPr>
          <p:grpSpPr>
            <a:xfrm>
              <a:off x="6150944" y="3353136"/>
              <a:ext cx="5396075" cy="2486693"/>
              <a:chOff x="6096000" y="3654732"/>
              <a:chExt cx="5386553" cy="2486693"/>
            </a:xfrm>
            <a:solidFill>
              <a:schemeClr val="accent6">
                <a:lumMod val="20000"/>
                <a:lumOff val="80000"/>
              </a:schemeClr>
            </a:solidFill>
          </p:grpSpPr>
          <p:sp>
            <p:nvSpPr>
              <p:cNvPr id="38" name="Freeform: Shape 77">
                <a:extLst>
                  <a:ext uri="{FF2B5EF4-FFF2-40B4-BE49-F238E27FC236}">
                    <a16:creationId xmlns:a16="http://schemas.microsoft.com/office/drawing/2014/main" id="{5C97F8BE-84C5-4C0A-B1B1-601BA96FBB82}"/>
                  </a:ext>
                </a:extLst>
              </p:cNvPr>
              <p:cNvSpPr/>
              <p:nvPr/>
            </p:nvSpPr>
            <p:spPr>
              <a:xfrm>
                <a:off x="6096000" y="3654732"/>
                <a:ext cx="5386553" cy="2486693"/>
              </a:xfrm>
              <a:custGeom>
                <a:avLst/>
                <a:gdLst>
                  <a:gd name="connsiteX0" fmla="*/ 0 w 5386553"/>
                  <a:gd name="connsiteY0" fmla="*/ 0 h 2486693"/>
                  <a:gd name="connsiteX1" fmla="*/ 5386553 w 5386553"/>
                  <a:gd name="connsiteY1" fmla="*/ 0 h 2486693"/>
                  <a:gd name="connsiteX2" fmla="*/ 5386553 w 5386553"/>
                  <a:gd name="connsiteY2" fmla="*/ 2486693 h 2486693"/>
                  <a:gd name="connsiteX3" fmla="*/ 0 w 5386553"/>
                  <a:gd name="connsiteY3" fmla="*/ 2486693 h 2486693"/>
                </a:gdLst>
                <a:ahLst/>
                <a:cxnLst>
                  <a:cxn ang="0">
                    <a:pos x="connsiteX0" y="connsiteY0"/>
                  </a:cxn>
                  <a:cxn ang="0">
                    <a:pos x="connsiteX1" y="connsiteY1"/>
                  </a:cxn>
                  <a:cxn ang="0">
                    <a:pos x="connsiteX2" y="connsiteY2"/>
                  </a:cxn>
                  <a:cxn ang="0">
                    <a:pos x="connsiteX3" y="connsiteY3"/>
                  </a:cxn>
                </a:cxnLst>
                <a:rect l="l" t="t" r="r" b="b"/>
                <a:pathLst>
                  <a:path w="5386553" h="2486693">
                    <a:moveTo>
                      <a:pt x="0" y="0"/>
                    </a:moveTo>
                    <a:lnTo>
                      <a:pt x="5386553" y="0"/>
                    </a:lnTo>
                    <a:lnTo>
                      <a:pt x="5386553" y="2486693"/>
                    </a:lnTo>
                    <a:lnTo>
                      <a:pt x="0" y="248669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sym typeface="Calibri" panose="020F0502020204030204" pitchFamily="34" charset="0"/>
                </a:endParaRPr>
              </a:p>
            </p:txBody>
          </p:sp>
          <p:sp>
            <p:nvSpPr>
              <p:cNvPr id="39" name="TextBox 38">
                <a:extLst>
                  <a:ext uri="{FF2B5EF4-FFF2-40B4-BE49-F238E27FC236}">
                    <a16:creationId xmlns:a16="http://schemas.microsoft.com/office/drawing/2014/main" id="{FD631817-4ADE-40AB-B18D-5FD484A53BA8}"/>
                  </a:ext>
                </a:extLst>
              </p:cNvPr>
              <p:cNvSpPr txBox="1"/>
              <p:nvPr/>
            </p:nvSpPr>
            <p:spPr>
              <a:xfrm>
                <a:off x="7138956" y="3929149"/>
                <a:ext cx="2803859" cy="511999"/>
              </a:xfrm>
              <a:prstGeom prst="rect">
                <a:avLst/>
              </a:prstGeom>
              <a:grpFill/>
            </p:spPr>
            <p:txBody>
              <a:bodyPr wrap="square" rtlCol="0">
                <a:spAutoFit/>
              </a:bodyPr>
              <a:lstStyle/>
              <a:p>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Hỗ</a:t>
                </a:r>
                <a:r>
                  <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 </a:t>
                </a:r>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trợ</a:t>
                </a:r>
                <a:r>
                  <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 - Chia </a:t>
                </a:r>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sẻ</a:t>
                </a:r>
                <a:endPar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endParaRPr>
              </a:p>
            </p:txBody>
          </p:sp>
          <p:sp>
            <p:nvSpPr>
              <p:cNvPr id="40" name="TextBox 39">
                <a:extLst>
                  <a:ext uri="{FF2B5EF4-FFF2-40B4-BE49-F238E27FC236}">
                    <a16:creationId xmlns:a16="http://schemas.microsoft.com/office/drawing/2014/main" id="{C7EC481A-5F27-4830-A9F4-69E445109BB9}"/>
                  </a:ext>
                </a:extLst>
              </p:cNvPr>
              <p:cNvSpPr txBox="1"/>
              <p:nvPr/>
            </p:nvSpPr>
            <p:spPr>
              <a:xfrm>
                <a:off x="6223000" y="4504216"/>
                <a:ext cx="5066440" cy="1169338"/>
              </a:xfrm>
              <a:prstGeom prst="rect">
                <a:avLst/>
              </a:prstGeom>
              <a:grpFill/>
            </p:spPr>
            <p:txBody>
              <a:bodyPr wrap="square" rtlCol="0">
                <a:spAutoFit/>
              </a:bodyPr>
              <a:lstStyle/>
              <a:p>
                <a:pPr algn="just">
                  <a:lnSpc>
                    <a:spcPct val="12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Có</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trách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nhiệm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chia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sẻ</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với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những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khó</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khăn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từng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địa</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phương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thông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qua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các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chương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trình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ủng</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hộ</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hỗ</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trợ</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và</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tặng</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SGK</a:t>
                </a:r>
                <a:r>
                  <a:rPr lang="en-US" dirty="0">
                    <a:solidFill>
                      <a:schemeClr val="tx1">
                        <a:lumMod val="95000"/>
                        <a:lumOff val="5000"/>
                      </a:schemeClr>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a:t>
                </a:r>
              </a:p>
            </p:txBody>
          </p:sp>
          <p:pic>
            <p:nvPicPr>
              <p:cNvPr id="41" name="Graphic 56" descr="Two Hearts with solid fill">
                <a:extLst>
                  <a:ext uri="{FF2B5EF4-FFF2-40B4-BE49-F238E27FC236}">
                    <a16:creationId xmlns:a16="http://schemas.microsoft.com/office/drawing/2014/main" id="{46925B1B-6D51-4CB2-B624-4CB4670CB3A0}"/>
                  </a:ext>
                </a:extLst>
              </p:cNvPr>
              <p:cNvPicPr>
                <a:picLocks noChangeAspect="1"/>
              </p:cNvPicPr>
              <p:nvPr/>
            </p:nvPicPr>
            <p:blipFill>
              <a:blip r:embed="rId4" cstate="print">
                <a:duotone>
                  <a:prstClr val="black"/>
                  <a:srgbClr val="FF0000">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122446" y="3658078"/>
                <a:ext cx="896937" cy="896937"/>
              </a:xfrm>
              <a:prstGeom prst="rect">
                <a:avLst/>
              </a:prstGeom>
              <a:grpFill/>
            </p:spPr>
          </p:pic>
        </p:grpSp>
        <p:grpSp>
          <p:nvGrpSpPr>
            <p:cNvPr id="42" name="Group 41"/>
            <p:cNvGrpSpPr/>
            <p:nvPr/>
          </p:nvGrpSpPr>
          <p:grpSpPr>
            <a:xfrm>
              <a:off x="599131" y="3335547"/>
              <a:ext cx="5386553" cy="2486693"/>
              <a:chOff x="685762" y="3513099"/>
              <a:chExt cx="5386553" cy="2486693"/>
            </a:xfrm>
            <a:solidFill>
              <a:schemeClr val="accent2">
                <a:lumMod val="20000"/>
                <a:lumOff val="80000"/>
              </a:schemeClr>
            </a:solidFill>
          </p:grpSpPr>
          <p:sp>
            <p:nvSpPr>
              <p:cNvPr id="43" name="Freeform: Shape 74">
                <a:extLst>
                  <a:ext uri="{FF2B5EF4-FFF2-40B4-BE49-F238E27FC236}">
                    <a16:creationId xmlns:a16="http://schemas.microsoft.com/office/drawing/2014/main" id="{38DBD668-B60A-465A-898C-10CCA350C2DC}"/>
                  </a:ext>
                </a:extLst>
              </p:cNvPr>
              <p:cNvSpPr/>
              <p:nvPr/>
            </p:nvSpPr>
            <p:spPr>
              <a:xfrm>
                <a:off x="685762" y="3513099"/>
                <a:ext cx="5386553" cy="2486693"/>
              </a:xfrm>
              <a:custGeom>
                <a:avLst/>
                <a:gdLst>
                  <a:gd name="connsiteX0" fmla="*/ 0 w 5386553"/>
                  <a:gd name="connsiteY0" fmla="*/ 0 h 2486693"/>
                  <a:gd name="connsiteX1" fmla="*/ 5386553 w 5386553"/>
                  <a:gd name="connsiteY1" fmla="*/ 0 h 2486693"/>
                  <a:gd name="connsiteX2" fmla="*/ 5386553 w 5386553"/>
                  <a:gd name="connsiteY2" fmla="*/ 2486693 h 2486693"/>
                  <a:gd name="connsiteX3" fmla="*/ 0 w 5386553"/>
                  <a:gd name="connsiteY3" fmla="*/ 2486693 h 2486693"/>
                </a:gdLst>
                <a:ahLst/>
                <a:cxnLst>
                  <a:cxn ang="0">
                    <a:pos x="connsiteX0" y="connsiteY0"/>
                  </a:cxn>
                  <a:cxn ang="0">
                    <a:pos x="connsiteX1" y="connsiteY1"/>
                  </a:cxn>
                  <a:cxn ang="0">
                    <a:pos x="connsiteX2" y="connsiteY2"/>
                  </a:cxn>
                  <a:cxn ang="0">
                    <a:pos x="connsiteX3" y="connsiteY3"/>
                  </a:cxn>
                </a:cxnLst>
                <a:rect l="l" t="t" r="r" b="b"/>
                <a:pathLst>
                  <a:path w="5386553" h="2486693">
                    <a:moveTo>
                      <a:pt x="0" y="0"/>
                    </a:moveTo>
                    <a:lnTo>
                      <a:pt x="5386553" y="0"/>
                    </a:lnTo>
                    <a:lnTo>
                      <a:pt x="5386553" y="2486693"/>
                    </a:lnTo>
                    <a:lnTo>
                      <a:pt x="0" y="2486693"/>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Calibri" panose="020F0502020204030204" pitchFamily="34" charset="0"/>
                  <a:sym typeface="Calibri" panose="020F0502020204030204" pitchFamily="34" charset="0"/>
                </a:endParaRPr>
              </a:p>
            </p:txBody>
          </p:sp>
          <p:grpSp>
            <p:nvGrpSpPr>
              <p:cNvPr id="44" name="Group 43"/>
              <p:cNvGrpSpPr/>
              <p:nvPr/>
            </p:nvGrpSpPr>
            <p:grpSpPr>
              <a:xfrm>
                <a:off x="864437" y="3688354"/>
                <a:ext cx="5029201" cy="2137800"/>
                <a:chOff x="864437" y="3688354"/>
                <a:chExt cx="5029201" cy="2137800"/>
              </a:xfrm>
              <a:grpFill/>
            </p:grpSpPr>
            <p:sp>
              <p:nvSpPr>
                <p:cNvPr id="45" name="TextBox 44">
                  <a:extLst>
                    <a:ext uri="{FF2B5EF4-FFF2-40B4-BE49-F238E27FC236}">
                      <a16:creationId xmlns:a16="http://schemas.microsoft.com/office/drawing/2014/main" id="{573B06CD-3109-42AE-A047-9A512A53726C}"/>
                    </a:ext>
                  </a:extLst>
                </p:cNvPr>
                <p:cNvSpPr txBox="1"/>
                <p:nvPr/>
              </p:nvSpPr>
              <p:spPr>
                <a:xfrm>
                  <a:off x="1671900" y="3803672"/>
                  <a:ext cx="2532203" cy="511999"/>
                </a:xfrm>
                <a:prstGeom prst="rect">
                  <a:avLst/>
                </a:prstGeom>
                <a:grpFill/>
              </p:spPr>
              <p:txBody>
                <a:bodyPr wrap="square" rtlCol="0">
                  <a:spAutoFit/>
                </a:bodyPr>
                <a:lstStyle/>
                <a:p>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Đồng</a:t>
                  </a:r>
                  <a:r>
                    <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 </a:t>
                  </a:r>
                  <a:r>
                    <a:rPr lang="en-US" sz="2500" b="1" dirty="0" err="1">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rPr>
                    <a:t>hành</a:t>
                  </a:r>
                  <a:endParaRPr lang="en-US" sz="2500" b="1" dirty="0">
                    <a:solidFill>
                      <a:srgbClr val="3EB8EB"/>
                    </a:solidFill>
                    <a:latin typeface="Myriad Pro Black" panose="020B0803030403020204" pitchFamily="34" charset="0"/>
                    <a:ea typeface="MS Gothic" panose="020B0609070205080204" pitchFamily="49" charset="-128"/>
                    <a:cs typeface="Arial" panose="020B0604020202020204" pitchFamily="34" charset="0"/>
                    <a:sym typeface="Calibri" panose="020F0502020204030204" pitchFamily="34" charset="0"/>
                  </a:endParaRPr>
                </a:p>
              </p:txBody>
            </p:sp>
            <p:sp>
              <p:nvSpPr>
                <p:cNvPr id="46" name="TextBox 45">
                  <a:extLst>
                    <a:ext uri="{FF2B5EF4-FFF2-40B4-BE49-F238E27FC236}">
                      <a16:creationId xmlns:a16="http://schemas.microsoft.com/office/drawing/2014/main" id="{F754C154-6D92-4B55-8BAB-EE1153CE1427}"/>
                    </a:ext>
                  </a:extLst>
                </p:cNvPr>
                <p:cNvSpPr txBox="1"/>
                <p:nvPr/>
              </p:nvSpPr>
              <p:spPr>
                <a:xfrm>
                  <a:off x="864437" y="4418985"/>
                  <a:ext cx="5029201" cy="1407169"/>
                </a:xfrm>
                <a:prstGeom prst="rect">
                  <a:avLst/>
                </a:prstGeom>
                <a:grpFill/>
              </p:spPr>
              <p:txBody>
                <a:bodyPr wrap="square" rtlCol="0">
                  <a:spAutoFit/>
                </a:bodyPr>
                <a:lstStyle/>
                <a:p>
                  <a:pPr algn="just">
                    <a:lnSpc>
                      <a:spcPct val="11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Luôn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đồng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hành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cùng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GV, HS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bạn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cả</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nước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trong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quá</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trình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thực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hiện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nhiệm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vụ</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được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Bộ</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Giáo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dục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Đào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giao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đảm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bảo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a:solidFill>
                        <a:schemeClr val="tx1">
                          <a:lumMod val="95000"/>
                          <a:lumOff val="5000"/>
                        </a:schemeClr>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br>
                    <a:rPr lang="vi-VN" dirty="0">
                      <a:solidFill>
                        <a:schemeClr val="tx1">
                          <a:lumMod val="95000"/>
                          <a:lumOff val="5000"/>
                        </a:schemeClr>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b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“An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ninh</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An </a:t>
                  </a:r>
                  <a:r>
                    <a:rPr lang="en-US" dirty="0" err="1">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toàn</a:t>
                  </a:r>
                  <a:r>
                    <a:rPr lang="en-US" dirty="0">
                      <a:solidFill>
                        <a:srgbClr val="3EB8EB"/>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a:t>
                  </a:r>
                  <a:r>
                    <a:rPr lang="en-US" dirty="0">
                      <a:solidFill>
                        <a:srgbClr val="0000FF"/>
                      </a:solidFill>
                      <a:latin typeface="Myriad Pro" panose="020B0503030403020204" pitchFamily="34" charset="0"/>
                      <a:ea typeface="MS Mincho" panose="02020609040205080304" pitchFamily="49" charset="-128"/>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về</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xuất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bản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SGK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mới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a:t>
                  </a:r>
                </a:p>
              </p:txBody>
            </p:sp>
            <p:pic>
              <p:nvPicPr>
                <p:cNvPr id="47" name="Graphic 2" descr="Cheers with solid fill">
                  <a:extLst>
                    <a:ext uri="{FF2B5EF4-FFF2-40B4-BE49-F238E27FC236}">
                      <a16:creationId xmlns:a16="http://schemas.microsoft.com/office/drawing/2014/main" id="{848DE30C-AF50-4F41-B6CE-9F0349B7F924}"/>
                    </a:ext>
                  </a:extLst>
                </p:cNvPr>
                <p:cNvPicPr>
                  <a:picLocks/>
                </p:cNvPicPr>
                <p:nvPr/>
              </p:nvPicPr>
              <p:blipFill>
                <a:blip cstate="print">
                  <a:extLst>
                    <a:ext uri="{28A0092B-C50C-407E-A947-70E740481C1C}">
                      <a14:useLocalDpi xmlns:a14="http://schemas.microsoft.com/office/drawing/2010/main" val="0"/>
                    </a:ext>
                  </a:extLst>
                </a:blip>
                <a:stretch>
                  <a:fillRect/>
                </a:stretch>
              </p:blipFill>
              <p:spPr>
                <a:xfrm>
                  <a:off x="957768" y="3688354"/>
                  <a:ext cx="687639" cy="713581"/>
                </a:xfrm>
                <a:prstGeom prst="rect">
                  <a:avLst/>
                </a:prstGeom>
                <a:grpFill/>
              </p:spPr>
            </p:pic>
          </p:grpSp>
        </p:grpSp>
      </p:grpSp>
      <p:sp>
        <p:nvSpPr>
          <p:cNvPr id="24" name="Google Shape;172;p13"/>
          <p:cNvSpPr txBox="1">
            <a:spLocks/>
          </p:cNvSpPr>
          <p:nvPr/>
        </p:nvSpPr>
        <p:spPr>
          <a:xfrm>
            <a:off x="0" y="300531"/>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3EB8EB"/>
                </a:solidFill>
                <a:latin typeface="Myriad Pro Black" panose="020B0803030403020204" pitchFamily="34" charset="0"/>
                <a:sym typeface="Oswald"/>
              </a:rPr>
              <a:t>CAM KẾT CỦA NXBGD VIỆT NAM</a:t>
            </a:r>
            <a:endParaRPr lang="en-US" sz="4000" dirty="0">
              <a:solidFill>
                <a:srgbClr val="3EB8EB"/>
              </a:solidFill>
              <a:latin typeface="Myriad Pro Black" panose="020B0803030403020204" pitchFamily="34" charset="0"/>
            </a:endParaRPr>
          </a:p>
        </p:txBody>
      </p:sp>
    </p:spTree>
    <p:extLst>
      <p:ext uri="{BB962C8B-B14F-4D97-AF65-F5344CB8AC3E}">
        <p14:creationId xmlns:p14="http://schemas.microsoft.com/office/powerpoint/2010/main" val="1991603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231624" y="2078001"/>
            <a:ext cx="7045630" cy="532513"/>
            <a:chOff x="4688454" y="4337489"/>
            <a:chExt cx="5925906" cy="532652"/>
          </a:xfrm>
        </p:grpSpPr>
        <p:sp>
          <p:nvSpPr>
            <p:cNvPr id="15" name="Freeform 222"/>
            <p:cNvSpPr>
              <a:spLocks noEditPoints="1"/>
            </p:cNvSpPr>
            <p:nvPr/>
          </p:nvSpPr>
          <p:spPr bwMode="auto">
            <a:xfrm>
              <a:off x="4688454" y="4337489"/>
              <a:ext cx="480341" cy="532652"/>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7FB34C"/>
            </a:solidFill>
            <a:ln>
              <a:noFill/>
            </a:ln>
          </p:spPr>
          <p:txBody>
            <a:bodyPr vert="horz" wrap="square" lIns="91416" tIns="45708" rIns="91416" bIns="45708" numCol="1" anchor="t" anchorCtr="0" compatLnSpc="1">
              <a:prstTxWarp prst="textNoShape">
                <a:avLst/>
              </a:prstTxWarp>
            </a:bodyPr>
            <a:lstStyle/>
            <a:p>
              <a:pPr defTabSz="1827885">
                <a:defRPr/>
              </a:pPr>
              <a:endParaRPr lang="en-US" sz="3599" kern="0">
                <a:solidFill>
                  <a:srgbClr val="445469"/>
                </a:solidFill>
                <a:latin typeface="Lato Light"/>
              </a:endParaRPr>
            </a:p>
          </p:txBody>
        </p:sp>
        <p:sp>
          <p:nvSpPr>
            <p:cNvPr id="16" name="TextBox 15">
              <a:extLst>
                <a:ext uri="{FF2B5EF4-FFF2-40B4-BE49-F238E27FC236}">
                  <a16:creationId xmlns:a16="http://schemas.microsoft.com/office/drawing/2014/main" id="{D07B3C66-8AAE-4FCD-83DD-46B1E23526B2}"/>
                </a:ext>
              </a:extLst>
            </p:cNvPr>
            <p:cNvSpPr txBox="1"/>
            <p:nvPr/>
          </p:nvSpPr>
          <p:spPr>
            <a:xfrm>
              <a:off x="5372682" y="4337489"/>
              <a:ext cx="5241678" cy="452417"/>
            </a:xfrm>
            <a:prstGeom prst="rect">
              <a:avLst/>
            </a:prstGeom>
            <a:noFill/>
          </p:spPr>
          <p:txBody>
            <a:bodyPr wrap="square" lIns="82261" tIns="41130" rIns="82261" bIns="41130">
              <a:spAutoFit/>
            </a:bodyPr>
            <a:lstStyle/>
            <a:p>
              <a:pPr>
                <a:defRPr/>
              </a:pP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Tổng</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quan</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về</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SGK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lớp</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8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của</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NXBGDVN </a:t>
              </a:r>
            </a:p>
          </p:txBody>
        </p:sp>
      </p:grpSp>
      <p:grpSp>
        <p:nvGrpSpPr>
          <p:cNvPr id="17" name="Group 16">
            <a:extLst>
              <a:ext uri="{FF2B5EF4-FFF2-40B4-BE49-F238E27FC236}">
                <a16:creationId xmlns:a16="http://schemas.microsoft.com/office/drawing/2014/main" id="{53736252-0441-429A-A865-EA60FF36CC6C}"/>
              </a:ext>
            </a:extLst>
          </p:cNvPr>
          <p:cNvGrpSpPr/>
          <p:nvPr/>
        </p:nvGrpSpPr>
        <p:grpSpPr>
          <a:xfrm>
            <a:off x="4295822" y="3607649"/>
            <a:ext cx="6920217" cy="562236"/>
            <a:chOff x="4740065" y="5365024"/>
            <a:chExt cx="5675264" cy="562383"/>
          </a:xfrm>
        </p:grpSpPr>
        <p:sp>
          <p:nvSpPr>
            <p:cNvPr id="18" name="Freeform 222">
              <a:extLst>
                <a:ext uri="{FF2B5EF4-FFF2-40B4-BE49-F238E27FC236}">
                  <a16:creationId xmlns:a16="http://schemas.microsoft.com/office/drawing/2014/main" id="{7BE388D5-B521-451C-A5C5-0FEC4B40E97C}"/>
                </a:ext>
              </a:extLst>
            </p:cNvPr>
            <p:cNvSpPr>
              <a:spLocks noEditPoints="1"/>
            </p:cNvSpPr>
            <p:nvPr/>
          </p:nvSpPr>
          <p:spPr bwMode="auto">
            <a:xfrm>
              <a:off x="4740065" y="5365024"/>
              <a:ext cx="480341" cy="532652"/>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7FB34C"/>
            </a:solidFill>
            <a:ln>
              <a:noFill/>
            </a:ln>
          </p:spPr>
          <p:txBody>
            <a:bodyPr vert="horz" wrap="square" lIns="91416" tIns="45708" rIns="91416" bIns="45708" numCol="1" anchor="t" anchorCtr="0" compatLnSpc="1">
              <a:prstTxWarp prst="textNoShape">
                <a:avLst/>
              </a:prstTxWarp>
            </a:bodyPr>
            <a:lstStyle/>
            <a:p>
              <a:pPr defTabSz="1827885">
                <a:defRPr/>
              </a:pPr>
              <a:endParaRPr lang="en-US" sz="3599" kern="0">
                <a:solidFill>
                  <a:srgbClr val="445469"/>
                </a:solidFill>
                <a:latin typeface="Lato Light"/>
              </a:endParaRPr>
            </a:p>
          </p:txBody>
        </p:sp>
        <p:sp>
          <p:nvSpPr>
            <p:cNvPr id="19" name="TextBox 18">
              <a:extLst>
                <a:ext uri="{FF2B5EF4-FFF2-40B4-BE49-F238E27FC236}">
                  <a16:creationId xmlns:a16="http://schemas.microsoft.com/office/drawing/2014/main" id="{072DD084-8B43-4C2E-9996-27A987D3639F}"/>
                </a:ext>
              </a:extLst>
            </p:cNvPr>
            <p:cNvSpPr txBox="1"/>
            <p:nvPr/>
          </p:nvSpPr>
          <p:spPr>
            <a:xfrm>
              <a:off x="5447050" y="5475022"/>
              <a:ext cx="4968279" cy="452385"/>
            </a:xfrm>
            <a:prstGeom prst="rect">
              <a:avLst/>
            </a:prstGeom>
            <a:noFill/>
          </p:spPr>
          <p:txBody>
            <a:bodyPr wrap="square" lIns="82261" tIns="41130" rIns="82261" bIns="41130">
              <a:spAutoFit/>
            </a:bodyPr>
            <a:lstStyle/>
            <a:p>
              <a:pPr>
                <a:defRPr/>
              </a:pP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Giới</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thiệu</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về</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thiết</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bị</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dạy</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học</a:t>
              </a:r>
              <a:endPar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endParaRPr>
            </a:p>
          </p:txBody>
        </p:sp>
      </p:grpSp>
      <p:grpSp>
        <p:nvGrpSpPr>
          <p:cNvPr id="22" name="Group 21">
            <a:extLst>
              <a:ext uri="{FF2B5EF4-FFF2-40B4-BE49-F238E27FC236}">
                <a16:creationId xmlns:a16="http://schemas.microsoft.com/office/drawing/2014/main" id="{53736252-0441-429A-A865-EA60FF36CC6C}"/>
              </a:ext>
            </a:extLst>
          </p:cNvPr>
          <p:cNvGrpSpPr/>
          <p:nvPr/>
        </p:nvGrpSpPr>
        <p:grpSpPr>
          <a:xfrm>
            <a:off x="4231624" y="2838454"/>
            <a:ext cx="6892164" cy="532513"/>
            <a:chOff x="4716103" y="4695599"/>
            <a:chExt cx="5652258" cy="532652"/>
          </a:xfrm>
        </p:grpSpPr>
        <p:sp>
          <p:nvSpPr>
            <p:cNvPr id="23" name="Freeform 222">
              <a:extLst>
                <a:ext uri="{FF2B5EF4-FFF2-40B4-BE49-F238E27FC236}">
                  <a16:creationId xmlns:a16="http://schemas.microsoft.com/office/drawing/2014/main" id="{7BE388D5-B521-451C-A5C5-0FEC4B40E97C}"/>
                </a:ext>
              </a:extLst>
            </p:cNvPr>
            <p:cNvSpPr>
              <a:spLocks noEditPoints="1"/>
            </p:cNvSpPr>
            <p:nvPr/>
          </p:nvSpPr>
          <p:spPr bwMode="auto">
            <a:xfrm>
              <a:off x="4716103" y="4695599"/>
              <a:ext cx="480341" cy="532652"/>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7FB34C"/>
            </a:solidFill>
            <a:ln>
              <a:noFill/>
            </a:ln>
          </p:spPr>
          <p:txBody>
            <a:bodyPr vert="horz" wrap="square" lIns="91416" tIns="45708" rIns="91416" bIns="45708" numCol="1" anchor="t" anchorCtr="0" compatLnSpc="1">
              <a:prstTxWarp prst="textNoShape">
                <a:avLst/>
              </a:prstTxWarp>
            </a:bodyPr>
            <a:lstStyle/>
            <a:p>
              <a:pPr defTabSz="1827885">
                <a:defRPr/>
              </a:pPr>
              <a:endParaRPr lang="en-US" sz="3599" kern="0">
                <a:solidFill>
                  <a:srgbClr val="445469"/>
                </a:solidFill>
                <a:latin typeface="Lato Light"/>
              </a:endParaRPr>
            </a:p>
          </p:txBody>
        </p:sp>
        <p:sp>
          <p:nvSpPr>
            <p:cNvPr id="24" name="TextBox 23">
              <a:extLst>
                <a:ext uri="{FF2B5EF4-FFF2-40B4-BE49-F238E27FC236}">
                  <a16:creationId xmlns:a16="http://schemas.microsoft.com/office/drawing/2014/main" id="{072DD084-8B43-4C2E-9996-27A987D3639F}"/>
                </a:ext>
              </a:extLst>
            </p:cNvPr>
            <p:cNvSpPr txBox="1"/>
            <p:nvPr/>
          </p:nvSpPr>
          <p:spPr>
            <a:xfrm>
              <a:off x="5400082" y="4699987"/>
              <a:ext cx="4968279" cy="452385"/>
            </a:xfrm>
            <a:prstGeom prst="rect">
              <a:avLst/>
            </a:prstGeom>
            <a:noFill/>
          </p:spPr>
          <p:txBody>
            <a:bodyPr wrap="square" lIns="82261" tIns="41130" rIns="82261" bIns="41130">
              <a:spAutoFit/>
            </a:bodyPr>
            <a:lstStyle/>
            <a:p>
              <a:pPr>
                <a:defRPr/>
              </a:pP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Giới</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thiệu</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về</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học</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liệu</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điện</a:t>
              </a:r>
              <a:r>
                <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rPr>
                <a:t> </a:t>
              </a:r>
              <a:r>
                <a:rPr lang="en-US" sz="2399" b="1" dirty="0" err="1">
                  <a:solidFill>
                    <a:srgbClr val="3EB8EB"/>
                  </a:solidFill>
                  <a:latin typeface="Myriad Pro" panose="020B0503030403020204" pitchFamily="34" charset="0"/>
                  <a:ea typeface="Open Sans Light" panose="020B0306030504020204" pitchFamily="34" charset="0"/>
                  <a:cs typeface="Arial" panose="020B0604020202020204" pitchFamily="34" charset="0"/>
                </a:rPr>
                <a:t>tử</a:t>
              </a:r>
              <a:endParaRPr lang="en-US" sz="2399" b="1" dirty="0">
                <a:solidFill>
                  <a:srgbClr val="3EB8EB"/>
                </a:solidFill>
                <a:latin typeface="Myriad Pro" panose="020B0503030403020204" pitchFamily="34" charset="0"/>
                <a:ea typeface="Open Sans Light" panose="020B0306030504020204" pitchFamily="34" charset="0"/>
                <a:cs typeface="Arial" panose="020B0604020202020204" pitchFamily="34" charset="0"/>
              </a:endParaRPr>
            </a:p>
          </p:txBody>
        </p:sp>
      </p:grpSp>
      <p:sp>
        <p:nvSpPr>
          <p:cNvPr id="26" name="Slide Number Placeholder 5"/>
          <p:cNvSpPr txBox="1">
            <a:spLocks/>
          </p:cNvSpPr>
          <p:nvPr/>
        </p:nvSpPr>
        <p:spPr>
          <a:xfrm>
            <a:off x="0" y="688558"/>
            <a:ext cx="12192000" cy="800059"/>
          </a:xfrm>
          <a:prstGeom prst="rect">
            <a:avLst/>
          </a:prstGeom>
        </p:spPr>
        <p:txBody>
          <a:bodyPr vert="horz" wrap="square" lIns="121888" tIns="60944" rIns="121888" bIns="60944"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103">
              <a:lnSpc>
                <a:spcPct val="120000"/>
              </a:lnSpc>
              <a:defRPr/>
            </a:pPr>
            <a:r>
              <a:rPr lang="en-US" sz="4000" dirty="0">
                <a:solidFill>
                  <a:srgbClr val="FF0000"/>
                </a:solidFill>
                <a:latin typeface="Myriad Pro Black" panose="020B0803030403020204" pitchFamily="34" charset="0"/>
              </a:rPr>
              <a:t>NỘI DUNG BÁO CÁO</a:t>
            </a:r>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4594" y="2238717"/>
            <a:ext cx="1730068" cy="1731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18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0" y="1918040"/>
            <a:ext cx="12192000" cy="1467620"/>
          </a:xfrm>
          <a:prstGeom prst="rect">
            <a:avLst/>
          </a:prstGeom>
          <a:noFill/>
          <a:ln>
            <a:noFill/>
          </a:ln>
          <a:effectLst/>
          <a:scene3d>
            <a:camera prst="orthographicFront"/>
            <a:lightRig rig="threePt" dir="t"/>
          </a:scene3d>
          <a:sp3d>
            <a:bevelT w="152400" h="50800" prst="softRound"/>
          </a:sp3d>
        </p:spPr>
        <p:txBody>
          <a:bodyPr anchor="ctr"/>
          <a:lstStyle/>
          <a:p>
            <a:pPr algn="ctr" eaLnBrk="1" hangingPunct="1">
              <a:defRPr/>
            </a:pPr>
            <a:endParaRPr lang="en-US" sz="4000" dirty="0">
              <a:solidFill>
                <a:schemeClr val="accent1">
                  <a:lumMod val="75000"/>
                </a:schemeClr>
              </a:solidFill>
              <a:latin typeface="Myriad Pro Black" panose="020B0803030403020204" pitchFamily="34" charset="0"/>
            </a:endParaRPr>
          </a:p>
          <a:p>
            <a:pPr algn="ctr" eaLnBrk="1" hangingPunct="1">
              <a:defRPr/>
            </a:pPr>
            <a:r>
              <a:rPr lang="en-US" sz="4000" dirty="0">
                <a:solidFill>
                  <a:schemeClr val="accent1">
                    <a:lumMod val="75000"/>
                  </a:schemeClr>
                </a:solidFill>
                <a:latin typeface="Myriad Pro Black" panose="020B0803030403020204" pitchFamily="34" charset="0"/>
              </a:rPr>
              <a:t>TRÂN TRỌNG CẢM ƠN QUÝ THẦY CÔ! </a:t>
            </a:r>
          </a:p>
          <a:p>
            <a:pPr algn="ctr" eaLnBrk="1" hangingPunct="1">
              <a:defRPr/>
            </a:pPr>
            <a:endParaRPr lang="en-US" sz="4000" dirty="0">
              <a:solidFill>
                <a:schemeClr val="accent1">
                  <a:lumMod val="75000"/>
                </a:schemeClr>
              </a:solidFill>
              <a:latin typeface="Myriad Pro Black" panose="020B0803030403020204" pitchFamily="34" charset="0"/>
            </a:endParaRPr>
          </a:p>
        </p:txBody>
      </p:sp>
    </p:spTree>
    <p:extLst>
      <p:ext uri="{BB962C8B-B14F-4D97-AF65-F5344CB8AC3E}">
        <p14:creationId xmlns:p14="http://schemas.microsoft.com/office/powerpoint/2010/main" val="3386812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51027" y="1370760"/>
            <a:ext cx="10428936" cy="4061296"/>
            <a:chOff x="1068461" y="1871572"/>
            <a:chExt cx="9922102" cy="3812086"/>
          </a:xfrm>
        </p:grpSpPr>
        <p:sp>
          <p:nvSpPr>
            <p:cNvPr id="6" name="Google Shape;311;p28"/>
            <p:cNvSpPr/>
            <p:nvPr/>
          </p:nvSpPr>
          <p:spPr>
            <a:xfrm>
              <a:off x="1068461" y="3070649"/>
              <a:ext cx="2771147" cy="1429842"/>
            </a:xfrm>
            <a:prstGeom prst="chevron">
              <a:avLst>
                <a:gd name="adj" fmla="val 21068"/>
              </a:avLst>
            </a:prstGeom>
            <a:solidFill>
              <a:schemeClr val="accent5">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p>
              <a:pPr algn="ctr"/>
              <a:r>
                <a:rPr lang="en-US" altLang="en-US" b="1" dirty="0">
                  <a:solidFill>
                    <a:schemeClr val="bg1"/>
                  </a:solidFill>
                  <a:latin typeface="Arial" panose="020B0604020202020204" pitchFamily="34" charset="0"/>
                  <a:ea typeface="Muli"/>
                  <a:cs typeface="Arial" panose="020B0604020202020204" pitchFamily="34" charset="0"/>
                  <a:sym typeface="Tinos"/>
                </a:rPr>
                <a:t>Đ</a:t>
              </a:r>
              <a:r>
                <a:rPr lang="vi-VN" altLang="en-US" b="1" dirty="0">
                  <a:solidFill>
                    <a:schemeClr val="bg1"/>
                  </a:solidFill>
                  <a:latin typeface="Arial" panose="020B0604020202020204" pitchFamily="34" charset="0"/>
                  <a:ea typeface="Muli"/>
                  <a:cs typeface="Arial" panose="020B0604020202020204" pitchFamily="34" charset="0"/>
                  <a:sym typeface="Tinos"/>
                </a:rPr>
                <a:t>ịnh hướng của CT </a:t>
              </a:r>
              <a:r>
                <a:rPr lang="en-US" altLang="en-US" b="1" dirty="0">
                  <a:solidFill>
                    <a:schemeClr val="bg1"/>
                  </a:solidFill>
                  <a:latin typeface="Arial" panose="020B0604020202020204" pitchFamily="34" charset="0"/>
                  <a:ea typeface="Muli"/>
                  <a:cs typeface="Arial" panose="020B0604020202020204" pitchFamily="34" charset="0"/>
                  <a:sym typeface="Tinos"/>
                </a:rPr>
                <a:t>GDPT 2018</a:t>
              </a:r>
              <a:endParaRPr lang="en-US" b="1" dirty="0">
                <a:solidFill>
                  <a:schemeClr val="bg1"/>
                </a:solidFill>
                <a:latin typeface="Arial" panose="020B0604020202020204" pitchFamily="34" charset="0"/>
                <a:ea typeface="Muli"/>
                <a:cs typeface="Arial" panose="020B0604020202020204" pitchFamily="34" charset="0"/>
                <a:sym typeface="Tinos"/>
              </a:endParaRPr>
            </a:p>
          </p:txBody>
        </p:sp>
        <p:sp>
          <p:nvSpPr>
            <p:cNvPr id="7" name="Google Shape;311;p28"/>
            <p:cNvSpPr/>
            <p:nvPr/>
          </p:nvSpPr>
          <p:spPr>
            <a:xfrm>
              <a:off x="3693128" y="4157969"/>
              <a:ext cx="2426575" cy="1251593"/>
            </a:xfrm>
            <a:prstGeom prst="chevron">
              <a:avLst>
                <a:gd name="adj" fmla="val 24100"/>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p>
              <a:pPr algn="ctr"/>
              <a:r>
                <a:rPr lang="en-US" altLang="en-US" b="1" dirty="0">
                  <a:solidFill>
                    <a:schemeClr val="bg1"/>
                  </a:solidFill>
                  <a:latin typeface="Arial" panose="020B0604020202020204" pitchFamily="34" charset="0"/>
                  <a:ea typeface="Muli"/>
                  <a:cs typeface="Arial" panose="020B0604020202020204" pitchFamily="34" charset="0"/>
                </a:rPr>
                <a:t>13 </a:t>
              </a:r>
              <a:r>
                <a:rPr lang="en-US" altLang="en-US" b="1" dirty="0" err="1">
                  <a:solidFill>
                    <a:schemeClr val="bg1"/>
                  </a:solidFill>
                  <a:latin typeface="Arial" panose="020B0604020202020204" pitchFamily="34" charset="0"/>
                  <a:ea typeface="Muli"/>
                  <a:cs typeface="Arial" panose="020B0604020202020204" pitchFamily="34" charset="0"/>
                </a:rPr>
                <a:t>tiêu</a:t>
              </a:r>
              <a:r>
                <a:rPr lang="en-US" altLang="en-US" b="1" dirty="0">
                  <a:solidFill>
                    <a:schemeClr val="bg1"/>
                  </a:solidFill>
                  <a:latin typeface="Arial" panose="020B0604020202020204" pitchFamily="34" charset="0"/>
                  <a:ea typeface="Muli"/>
                  <a:cs typeface="Arial" panose="020B0604020202020204" pitchFamily="34" charset="0"/>
                </a:rPr>
                <a:t> </a:t>
              </a:r>
              <a:r>
                <a:rPr lang="en-US" altLang="en-US" b="1" dirty="0" err="1">
                  <a:solidFill>
                    <a:schemeClr val="bg1"/>
                  </a:solidFill>
                  <a:latin typeface="Arial" panose="020B0604020202020204" pitchFamily="34" charset="0"/>
                  <a:ea typeface="Muli"/>
                  <a:cs typeface="Arial" panose="020B0604020202020204" pitchFamily="34" charset="0"/>
                </a:rPr>
                <a:t>chuẩn</a:t>
              </a:r>
              <a:r>
                <a:rPr lang="en-US" altLang="en-US" b="1" dirty="0">
                  <a:solidFill>
                    <a:schemeClr val="bg1"/>
                  </a:solidFill>
                  <a:latin typeface="Arial" panose="020B0604020202020204" pitchFamily="34" charset="0"/>
                  <a:ea typeface="Muli"/>
                  <a:cs typeface="Arial" panose="020B0604020202020204" pitchFamily="34" charset="0"/>
                </a:rPr>
                <a:t>, </a:t>
              </a:r>
            </a:p>
            <a:p>
              <a:pPr algn="ctr"/>
              <a:r>
                <a:rPr lang="en-US" altLang="en-US" b="1" dirty="0">
                  <a:solidFill>
                    <a:schemeClr val="bg1"/>
                  </a:solidFill>
                  <a:latin typeface="Arial" panose="020B0604020202020204" pitchFamily="34" charset="0"/>
                  <a:ea typeface="Muli"/>
                  <a:cs typeface="Arial" panose="020B0604020202020204" pitchFamily="34" charset="0"/>
                </a:rPr>
                <a:t>40 </a:t>
              </a:r>
              <a:r>
                <a:rPr lang="vi-VN" altLang="en-US" b="1" dirty="0" err="1">
                  <a:solidFill>
                    <a:schemeClr val="bg1"/>
                  </a:solidFill>
                  <a:latin typeface="Arial" panose="020B0604020202020204" pitchFamily="34" charset="0"/>
                  <a:ea typeface="Muli"/>
                  <a:cs typeface="Arial" panose="020B0604020202020204" pitchFamily="34" charset="0"/>
                </a:rPr>
                <a:t>c</a:t>
              </a:r>
              <a:r>
                <a:rPr lang="en-US" altLang="en-US" b="1" dirty="0" err="1">
                  <a:solidFill>
                    <a:schemeClr val="bg1"/>
                  </a:solidFill>
                  <a:latin typeface="Arial" panose="020B0604020202020204" pitchFamily="34" charset="0"/>
                  <a:ea typeface="Muli"/>
                  <a:cs typeface="Arial" panose="020B0604020202020204" pitchFamily="34" charset="0"/>
                </a:rPr>
                <a:t>hỉ</a:t>
              </a:r>
              <a:r>
                <a:rPr lang="en-US" altLang="en-US" b="1" dirty="0">
                  <a:solidFill>
                    <a:schemeClr val="bg1"/>
                  </a:solidFill>
                  <a:latin typeface="Arial" panose="020B0604020202020204" pitchFamily="34" charset="0"/>
                  <a:ea typeface="Muli"/>
                  <a:cs typeface="Arial" panose="020B0604020202020204" pitchFamily="34" charset="0"/>
                </a:rPr>
                <a:t> </a:t>
              </a:r>
              <a:r>
                <a:rPr lang="en-US" altLang="en-US" b="1" dirty="0" err="1">
                  <a:solidFill>
                    <a:schemeClr val="bg1"/>
                  </a:solidFill>
                  <a:latin typeface="Arial" panose="020B0604020202020204" pitchFamily="34" charset="0"/>
                  <a:ea typeface="Muli"/>
                  <a:cs typeface="Arial" panose="020B0604020202020204" pitchFamily="34" charset="0"/>
                </a:rPr>
                <a:t>báo</a:t>
              </a:r>
              <a:r>
                <a:rPr lang="en-US" altLang="en-US" b="1" dirty="0">
                  <a:solidFill>
                    <a:schemeClr val="bg1"/>
                  </a:solidFill>
                  <a:latin typeface="Arial" panose="020B0604020202020204" pitchFamily="34" charset="0"/>
                  <a:ea typeface="Muli"/>
                  <a:cs typeface="Arial" panose="020B0604020202020204" pitchFamily="34" charset="0"/>
                </a:rPr>
                <a:t> </a:t>
              </a:r>
            </a:p>
          </p:txBody>
        </p:sp>
        <p:sp>
          <p:nvSpPr>
            <p:cNvPr id="8" name="Google Shape;311;p28"/>
            <p:cNvSpPr/>
            <p:nvPr/>
          </p:nvSpPr>
          <p:spPr>
            <a:xfrm>
              <a:off x="3692461" y="2111173"/>
              <a:ext cx="2461214" cy="1267349"/>
            </a:xfrm>
            <a:prstGeom prst="chevron">
              <a:avLst>
                <a:gd name="adj" fmla="val 17553"/>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spcFirstLastPara="1" wrap="square" lIns="91425" tIns="91425" rIns="91425" bIns="91425" anchor="ctr" anchorCtr="0">
              <a:noAutofit/>
            </a:bodyPr>
            <a:lstStyle/>
            <a:p>
              <a:pPr algn="ctr"/>
              <a:r>
                <a:rPr lang="en-US" altLang="en-US" b="1" dirty="0" err="1">
                  <a:solidFill>
                    <a:schemeClr val="bg1"/>
                  </a:solidFill>
                  <a:latin typeface="Arial" panose="020B0604020202020204" pitchFamily="34" charset="0"/>
                  <a:ea typeface="Muli"/>
                  <a:cs typeface="Arial" panose="020B0604020202020204" pitchFamily="34" charset="0"/>
                </a:rPr>
                <a:t>Thông</a:t>
              </a:r>
              <a:r>
                <a:rPr lang="en-US" altLang="en-US" b="1" dirty="0">
                  <a:solidFill>
                    <a:schemeClr val="bg1"/>
                  </a:solidFill>
                  <a:latin typeface="Arial" panose="020B0604020202020204" pitchFamily="34" charset="0"/>
                  <a:ea typeface="Muli"/>
                  <a:cs typeface="Arial" panose="020B0604020202020204" pitchFamily="34" charset="0"/>
                </a:rPr>
                <a:t> </a:t>
              </a:r>
              <a:r>
                <a:rPr lang="en-US" altLang="en-US" b="1" dirty="0" err="1">
                  <a:solidFill>
                    <a:schemeClr val="bg1"/>
                  </a:solidFill>
                  <a:latin typeface="Arial" panose="020B0604020202020204" pitchFamily="34" charset="0"/>
                  <a:ea typeface="Muli"/>
                  <a:cs typeface="Arial" panose="020B0604020202020204" pitchFamily="34" charset="0"/>
                </a:rPr>
                <a:t>tư</a:t>
              </a:r>
              <a:r>
                <a:rPr lang="en-US" altLang="en-US" b="1" dirty="0">
                  <a:solidFill>
                    <a:schemeClr val="bg1"/>
                  </a:solidFill>
                  <a:latin typeface="Arial" panose="020B0604020202020204" pitchFamily="34" charset="0"/>
                  <a:ea typeface="Muli"/>
                  <a:cs typeface="Arial" panose="020B0604020202020204" pitchFamily="34" charset="0"/>
                </a:rPr>
                <a:t> 33/2017/TT-BGDĐT </a:t>
              </a:r>
            </a:p>
          </p:txBody>
        </p:sp>
        <p:sp>
          <p:nvSpPr>
            <p:cNvPr id="9" name="Freeform 39">
              <a:extLst>
                <a:ext uri="{FF2B5EF4-FFF2-40B4-BE49-F238E27FC236}">
                  <a16:creationId xmlns:a16="http://schemas.microsoft.com/office/drawing/2014/main" id="{020B5664-FAA6-44FD-B066-028EB58F1CAB}"/>
                </a:ext>
              </a:extLst>
            </p:cNvPr>
            <p:cNvSpPr>
              <a:spLocks noEditPoints="1"/>
            </p:cNvSpPr>
            <p:nvPr/>
          </p:nvSpPr>
          <p:spPr bwMode="gray">
            <a:xfrm>
              <a:off x="5880178" y="2328774"/>
              <a:ext cx="5110385" cy="3080789"/>
            </a:xfrm>
            <a:custGeom>
              <a:avLst/>
              <a:gdLst>
                <a:gd name="T0" fmla="*/ 1692 w 4040"/>
                <a:gd name="T1" fmla="*/ 12 h 1888"/>
                <a:gd name="T2" fmla="*/ 1234 w 4040"/>
                <a:gd name="T3" fmla="*/ 74 h 1888"/>
                <a:gd name="T4" fmla="*/ 828 w 4040"/>
                <a:gd name="T5" fmla="*/ 182 h 1888"/>
                <a:gd name="T6" fmla="*/ 486 w 4040"/>
                <a:gd name="T7" fmla="*/ 330 h 1888"/>
                <a:gd name="T8" fmla="*/ 226 w 4040"/>
                <a:gd name="T9" fmla="*/ 510 h 1888"/>
                <a:gd name="T10" fmla="*/ 58 w 4040"/>
                <a:gd name="T11" fmla="*/ 718 h 1888"/>
                <a:gd name="T12" fmla="*/ 0 w 4040"/>
                <a:gd name="T13" fmla="*/ 944 h 1888"/>
                <a:gd name="T14" fmla="*/ 58 w 4040"/>
                <a:gd name="T15" fmla="*/ 1170 h 1888"/>
                <a:gd name="T16" fmla="*/ 226 w 4040"/>
                <a:gd name="T17" fmla="*/ 1378 h 1888"/>
                <a:gd name="T18" fmla="*/ 486 w 4040"/>
                <a:gd name="T19" fmla="*/ 1558 h 1888"/>
                <a:gd name="T20" fmla="*/ 828 w 4040"/>
                <a:gd name="T21" fmla="*/ 1706 h 1888"/>
                <a:gd name="T22" fmla="*/ 1234 w 4040"/>
                <a:gd name="T23" fmla="*/ 1814 h 1888"/>
                <a:gd name="T24" fmla="*/ 1692 w 4040"/>
                <a:gd name="T25" fmla="*/ 1876 h 1888"/>
                <a:gd name="T26" fmla="*/ 2186 w 4040"/>
                <a:gd name="T27" fmla="*/ 1884 h 1888"/>
                <a:gd name="T28" fmla="*/ 2658 w 4040"/>
                <a:gd name="T29" fmla="*/ 1840 h 1888"/>
                <a:gd name="T30" fmla="*/ 3084 w 4040"/>
                <a:gd name="T31" fmla="*/ 1746 h 1888"/>
                <a:gd name="T32" fmla="*/ 3448 w 4040"/>
                <a:gd name="T33" fmla="*/ 1612 h 1888"/>
                <a:gd name="T34" fmla="*/ 3738 w 4040"/>
                <a:gd name="T35" fmla="*/ 1442 h 1888"/>
                <a:gd name="T36" fmla="*/ 3938 w 4040"/>
                <a:gd name="T37" fmla="*/ 1242 h 1888"/>
                <a:gd name="T38" fmla="*/ 4034 w 4040"/>
                <a:gd name="T39" fmla="*/ 1022 h 1888"/>
                <a:gd name="T40" fmla="*/ 4014 w 4040"/>
                <a:gd name="T41" fmla="*/ 790 h 1888"/>
                <a:gd name="T42" fmla="*/ 3882 w 4040"/>
                <a:gd name="T43" fmla="*/ 576 h 1888"/>
                <a:gd name="T44" fmla="*/ 3650 w 4040"/>
                <a:gd name="T45" fmla="*/ 386 h 1888"/>
                <a:gd name="T46" fmla="*/ 3334 w 4040"/>
                <a:gd name="T47" fmla="*/ 228 h 1888"/>
                <a:gd name="T48" fmla="*/ 2948 w 4040"/>
                <a:gd name="T49" fmla="*/ 106 h 1888"/>
                <a:gd name="T50" fmla="*/ 2506 w 4040"/>
                <a:gd name="T51" fmla="*/ 28 h 1888"/>
                <a:gd name="T52" fmla="*/ 2020 w 4040"/>
                <a:gd name="T53" fmla="*/ 0 h 1888"/>
                <a:gd name="T54" fmla="*/ 1606 w 4040"/>
                <a:gd name="T55" fmla="*/ 1736 h 1888"/>
                <a:gd name="T56" fmla="*/ 1164 w 4040"/>
                <a:gd name="T57" fmla="*/ 1678 h 1888"/>
                <a:gd name="T58" fmla="*/ 776 w 4040"/>
                <a:gd name="T59" fmla="*/ 1576 h 1888"/>
                <a:gd name="T60" fmla="*/ 458 w 4040"/>
                <a:gd name="T61" fmla="*/ 1436 h 1888"/>
                <a:gd name="T62" fmla="*/ 224 w 4040"/>
                <a:gd name="T63" fmla="*/ 1266 h 1888"/>
                <a:gd name="T64" fmla="*/ 88 w 4040"/>
                <a:gd name="T65" fmla="*/ 1074 h 1888"/>
                <a:gd name="T66" fmla="*/ 68 w 4040"/>
                <a:gd name="T67" fmla="*/ 864 h 1888"/>
                <a:gd name="T68" fmla="*/ 166 w 4040"/>
                <a:gd name="T69" fmla="*/ 664 h 1888"/>
                <a:gd name="T70" fmla="*/ 370 w 4040"/>
                <a:gd name="T71" fmla="*/ 486 h 1888"/>
                <a:gd name="T72" fmla="*/ 662 w 4040"/>
                <a:gd name="T73" fmla="*/ 336 h 1888"/>
                <a:gd name="T74" fmla="*/ 1028 w 4040"/>
                <a:gd name="T75" fmla="*/ 222 h 1888"/>
                <a:gd name="T76" fmla="*/ 1454 w 4040"/>
                <a:gd name="T77" fmla="*/ 148 h 1888"/>
                <a:gd name="T78" fmla="*/ 1922 w 4040"/>
                <a:gd name="T79" fmla="*/ 120 h 1888"/>
                <a:gd name="T80" fmla="*/ 2392 w 4040"/>
                <a:gd name="T81" fmla="*/ 148 h 1888"/>
                <a:gd name="T82" fmla="*/ 2818 w 4040"/>
                <a:gd name="T83" fmla="*/ 222 h 1888"/>
                <a:gd name="T84" fmla="*/ 3184 w 4040"/>
                <a:gd name="T85" fmla="*/ 336 h 1888"/>
                <a:gd name="T86" fmla="*/ 3476 w 4040"/>
                <a:gd name="T87" fmla="*/ 486 h 1888"/>
                <a:gd name="T88" fmla="*/ 3680 w 4040"/>
                <a:gd name="T89" fmla="*/ 664 h 1888"/>
                <a:gd name="T90" fmla="*/ 3778 w 4040"/>
                <a:gd name="T91" fmla="*/ 864 h 1888"/>
                <a:gd name="T92" fmla="*/ 3758 w 4040"/>
                <a:gd name="T93" fmla="*/ 1074 h 1888"/>
                <a:gd name="T94" fmla="*/ 3622 w 4040"/>
                <a:gd name="T95" fmla="*/ 1266 h 1888"/>
                <a:gd name="T96" fmla="*/ 3388 w 4040"/>
                <a:gd name="T97" fmla="*/ 1436 h 1888"/>
                <a:gd name="T98" fmla="*/ 3070 w 4040"/>
                <a:gd name="T99" fmla="*/ 1576 h 1888"/>
                <a:gd name="T100" fmla="*/ 2682 w 4040"/>
                <a:gd name="T101" fmla="*/ 1678 h 1888"/>
                <a:gd name="T102" fmla="*/ 2240 w 4040"/>
                <a:gd name="T103" fmla="*/ 1736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solidFill>
              <a:schemeClr val="accent4"/>
            </a:solidFill>
            <a:ln>
              <a:noFill/>
            </a:ln>
          </p:spPr>
          <p:txBody>
            <a:bodyPr/>
            <a:lstStyle/>
            <a:p>
              <a:endParaRPr lang="en-US" dirty="0">
                <a:solidFill>
                  <a:schemeClr val="tx2"/>
                </a:solidFill>
                <a:latin typeface="Arial" panose="020B0604020202020204" pitchFamily="34" charset="0"/>
                <a:ea typeface="Roboto Condensed" panose="020B0604020202020204" charset="0"/>
                <a:cs typeface="Arial" panose="020B0604020202020204" pitchFamily="34" charset="0"/>
              </a:endParaRPr>
            </a:p>
          </p:txBody>
        </p:sp>
        <p:sp>
          <p:nvSpPr>
            <p:cNvPr id="10" name="Oval 5">
              <a:extLst>
                <a:ext uri="{FF2B5EF4-FFF2-40B4-BE49-F238E27FC236}">
                  <a16:creationId xmlns:a16="http://schemas.microsoft.com/office/drawing/2014/main" id="{30BDF077-DA1E-4882-85D1-A55CA242B49C}"/>
                </a:ext>
              </a:extLst>
            </p:cNvPr>
            <p:cNvSpPr>
              <a:spLocks noChangeArrowheads="1"/>
            </p:cNvSpPr>
            <p:nvPr/>
          </p:nvSpPr>
          <p:spPr bwMode="gray">
            <a:xfrm>
              <a:off x="6661084" y="1871572"/>
              <a:ext cx="3822069" cy="1750231"/>
            </a:xfrm>
            <a:prstGeom prst="ellipse">
              <a:avLst/>
            </a:prstGeom>
            <a:solidFill>
              <a:schemeClr val="accent5"/>
            </a:solidFill>
            <a:ln>
              <a:noFill/>
            </a:ln>
            <a:effectLst/>
            <a:scene3d>
              <a:camera prst="orthographicFront">
                <a:rot lat="0" lon="0" rev="0"/>
              </a:camera>
              <a:lightRig rig="contrasting" dir="t">
                <a:rot lat="0" lon="0" rev="7800000"/>
              </a:lightRig>
            </a:scene3d>
            <a:sp3d>
              <a:bevelT w="139700" h="139700"/>
            </a:sp3d>
          </p:spPr>
          <p:txBody>
            <a:bodyPr wrap="none" anchor="ctr"/>
            <a:lstStyle/>
            <a:p>
              <a:pPr algn="ctr"/>
              <a:endParaRPr lang="en-US" b="1" dirty="0">
                <a:solidFill>
                  <a:schemeClr val="bg1"/>
                </a:solidFill>
                <a:latin typeface="Arial" panose="020B0604020202020204" pitchFamily="34" charset="0"/>
                <a:ea typeface="Muli"/>
                <a:cs typeface="Arial" panose="020B0604020202020204" pitchFamily="34" charset="0"/>
              </a:endParaRPr>
            </a:p>
          </p:txBody>
        </p:sp>
        <p:sp>
          <p:nvSpPr>
            <p:cNvPr id="11" name="Oval 10">
              <a:extLst>
                <a:ext uri="{FF2B5EF4-FFF2-40B4-BE49-F238E27FC236}">
                  <a16:creationId xmlns:a16="http://schemas.microsoft.com/office/drawing/2014/main" id="{96B77ADA-F38C-4280-9472-CF2D9DD394D8}"/>
                </a:ext>
              </a:extLst>
            </p:cNvPr>
            <p:cNvSpPr>
              <a:spLocks noChangeArrowheads="1"/>
            </p:cNvSpPr>
            <p:nvPr/>
          </p:nvSpPr>
          <p:spPr bwMode="gray">
            <a:xfrm>
              <a:off x="6865915" y="4079005"/>
              <a:ext cx="3412405" cy="1604653"/>
            </a:xfrm>
            <a:prstGeom prst="ellipse">
              <a:avLst/>
            </a:prstGeom>
            <a:solidFill>
              <a:srgbClr val="FFC000"/>
            </a:solidFill>
            <a:ln>
              <a:noFill/>
            </a:ln>
            <a:effectLst/>
            <a:scene3d>
              <a:camera prst="orthographicFront">
                <a:rot lat="0" lon="0" rev="0"/>
              </a:camera>
              <a:lightRig rig="contrasting" dir="t">
                <a:rot lat="0" lon="0" rev="7800000"/>
              </a:lightRig>
            </a:scene3d>
            <a:sp3d>
              <a:bevelT w="139700" h="139700"/>
            </a:sp3d>
          </p:spPr>
          <p:txBody>
            <a:bodyPr wrap="none" anchor="ctr"/>
            <a:lstStyle/>
            <a:p>
              <a:pPr eaLnBrk="1" hangingPunct="1"/>
              <a:endParaRPr lang="en-US">
                <a:solidFill>
                  <a:schemeClr val="tx2"/>
                </a:solidFill>
                <a:latin typeface="Arial" panose="020B0604020202020204" pitchFamily="34" charset="0"/>
                <a:ea typeface="Roboto Condensed" panose="020B0604020202020204" charset="0"/>
                <a:cs typeface="Arial" panose="020B0604020202020204" pitchFamily="34" charset="0"/>
              </a:endParaRPr>
            </a:p>
          </p:txBody>
        </p:sp>
      </p:grpSp>
      <p:sp>
        <p:nvSpPr>
          <p:cNvPr id="13" name="Rectangle 12"/>
          <p:cNvSpPr/>
          <p:nvPr/>
        </p:nvSpPr>
        <p:spPr>
          <a:xfrm>
            <a:off x="0" y="420563"/>
            <a:ext cx="12191999" cy="707886"/>
          </a:xfrm>
          <a:prstGeom prst="rect">
            <a:avLst/>
          </a:prstGeom>
          <a:noFill/>
        </p:spPr>
        <p:txBody>
          <a:bodyPr wrap="square" anchor="ctr">
            <a:spAutoFit/>
          </a:bodyPr>
          <a:lstStyle/>
          <a:p>
            <a:pPr lvl="0" algn="ctr">
              <a:defRPr/>
            </a:pPr>
            <a:r>
              <a:rPr lang="en" sz="4000" dirty="0">
                <a:solidFill>
                  <a:srgbClr val="3EB8EB"/>
                </a:solidFill>
                <a:latin typeface="Myriad Pro Black" panose="020B0803030403020204" pitchFamily="34" charset="0"/>
              </a:rPr>
              <a:t>CÁC BỘ SÁCH GIÁO KHOA CỦA NXGBDVN</a:t>
            </a:r>
            <a:endParaRPr lang="de-DE" sz="4000" dirty="0">
              <a:solidFill>
                <a:srgbClr val="3EB8EB"/>
              </a:solidFill>
              <a:latin typeface="Myriad Pro Black" panose="020B0803030403020204" pitchFamily="34" charset="0"/>
            </a:endParaRPr>
          </a:p>
        </p:txBody>
      </p:sp>
      <p:pic>
        <p:nvPicPr>
          <p:cNvPr id="14" name="Picture 2">
            <a:extLst>
              <a:ext uri="{FF2B5EF4-FFF2-40B4-BE49-F238E27FC236}">
                <a16:creationId xmlns:a16="http://schemas.microsoft.com/office/drawing/2014/main" id="{25C22B27-0376-4C5D-8336-49A036191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4061" y="1626025"/>
            <a:ext cx="1381952" cy="138195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C0B1940E-FA24-4999-B865-63A5A1C29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9947" y="3869245"/>
            <a:ext cx="1416066" cy="1416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33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347C28-D65E-445A-8838-6B5F873978F7}"/>
              </a:ext>
            </a:extLst>
          </p:cNvPr>
          <p:cNvSpPr txBox="1"/>
          <p:nvPr/>
        </p:nvSpPr>
        <p:spPr>
          <a:xfrm>
            <a:off x="149651" y="6405747"/>
            <a:ext cx="4570809" cy="461417"/>
          </a:xfrm>
          <a:prstGeom prst="rect">
            <a:avLst/>
          </a:prstGeom>
          <a:noFill/>
        </p:spPr>
        <p:txBody>
          <a:bodyPr wrap="square">
            <a:spAutoFit/>
          </a:bodyPr>
          <a:lstStyle/>
          <a:p>
            <a:r>
              <a:rPr lang="en-US" sz="2399" b="1" dirty="0">
                <a:solidFill>
                  <a:srgbClr val="0000CC"/>
                </a:solidFill>
                <a:latin typeface="Arial" panose="020B0604020202020204" pitchFamily="34" charset="0"/>
                <a:ea typeface="Oswald"/>
                <a:cs typeface="Arial" panose="020B0604020202020204" pitchFamily="34" charset="0"/>
              </a:rPr>
              <a:t>https://hanhtrangso.nxbgd.vn/</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273365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33656"/>
            <a:ext cx="12192000" cy="2732766"/>
          </a:xfrm>
          <a:prstGeom prst="rect">
            <a:avLst/>
          </a:prstGeom>
        </p:spPr>
      </p:pic>
    </p:spTree>
    <p:extLst>
      <p:ext uri="{BB962C8B-B14F-4D97-AF65-F5344CB8AC3E}">
        <p14:creationId xmlns:p14="http://schemas.microsoft.com/office/powerpoint/2010/main" val="6103929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50419" y="53802"/>
            <a:ext cx="898434" cy="76171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8853" y="86756"/>
            <a:ext cx="920983" cy="761716"/>
          </a:xfrm>
          <a:prstGeom prst="rect">
            <a:avLst/>
          </a:prstGeom>
        </p:spPr>
      </p:pic>
      <p:sp>
        <p:nvSpPr>
          <p:cNvPr id="41" name="Freeform: Shape 76">
            <a:extLst>
              <a:ext uri="{FF2B5EF4-FFF2-40B4-BE49-F238E27FC236}">
                <a16:creationId xmlns:a16="http://schemas.microsoft.com/office/drawing/2014/main" id="{C36F30F3-1CF0-4024-BC4D-9173F4E7D3B3}"/>
              </a:ext>
            </a:extLst>
          </p:cNvPr>
          <p:cNvSpPr/>
          <p:nvPr/>
        </p:nvSpPr>
        <p:spPr>
          <a:xfrm rot="19800000">
            <a:off x="5046237" y="1974574"/>
            <a:ext cx="874753" cy="806058"/>
          </a:xfrm>
          <a:custGeom>
            <a:avLst/>
            <a:gdLst>
              <a:gd name="connsiteX0" fmla="*/ 748585 w 748585"/>
              <a:gd name="connsiteY0" fmla="*/ 351318 h 689798"/>
              <a:gd name="connsiteX1" fmla="*/ 553163 w 748585"/>
              <a:gd name="connsiteY1" fmla="*/ 689798 h 689798"/>
              <a:gd name="connsiteX2" fmla="*/ 379527 w 748585"/>
              <a:gd name="connsiteY2" fmla="*/ 595919 h 689798"/>
              <a:gd name="connsiteX3" fmla="*/ 185326 w 748585"/>
              <a:gd name="connsiteY3" fmla="*/ 504659 h 689798"/>
              <a:gd name="connsiteX4" fmla="*/ 0 w 748585"/>
              <a:gd name="connsiteY4" fmla="*/ 430168 h 689798"/>
              <a:gd name="connsiteX5" fmla="*/ 0 w 748585"/>
              <a:gd name="connsiteY5" fmla="*/ 0 h 689798"/>
              <a:gd name="connsiteX6" fmla="*/ 253571 w 748585"/>
              <a:gd name="connsiteY6" fmla="*/ 101922 h 689798"/>
              <a:gd name="connsiteX7" fmla="*/ 511434 w 748585"/>
              <a:gd name="connsiteY7" fmla="*/ 223098 h 689798"/>
              <a:gd name="connsiteX8" fmla="*/ 748585 w 748585"/>
              <a:gd name="connsiteY8" fmla="*/ 351318 h 68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585" h="689798">
                <a:moveTo>
                  <a:pt x="748585" y="351318"/>
                </a:moveTo>
                <a:lnTo>
                  <a:pt x="553163" y="689798"/>
                </a:lnTo>
                <a:lnTo>
                  <a:pt x="379527" y="595919"/>
                </a:lnTo>
                <a:cubicBezTo>
                  <a:pt x="314799" y="563248"/>
                  <a:pt x="249996" y="532827"/>
                  <a:pt x="185326" y="504659"/>
                </a:cubicBezTo>
                <a:lnTo>
                  <a:pt x="0" y="430168"/>
                </a:lnTo>
                <a:lnTo>
                  <a:pt x="0" y="0"/>
                </a:lnTo>
                <a:lnTo>
                  <a:pt x="253571" y="101922"/>
                </a:lnTo>
                <a:cubicBezTo>
                  <a:pt x="339442" y="139325"/>
                  <a:pt x="425487" y="179718"/>
                  <a:pt x="511434" y="223098"/>
                </a:cubicBezTo>
                <a:lnTo>
                  <a:pt x="748585" y="351318"/>
                </a:lnTo>
                <a:close/>
              </a:path>
            </a:pathLst>
          </a:custGeom>
          <a:solidFill>
            <a:srgbClr val="FCEBD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42" name="Freeform: Shape 75">
            <a:extLst>
              <a:ext uri="{FF2B5EF4-FFF2-40B4-BE49-F238E27FC236}">
                <a16:creationId xmlns:a16="http://schemas.microsoft.com/office/drawing/2014/main" id="{4ACFA811-CF33-4BF9-B212-1BC942788AB3}"/>
              </a:ext>
            </a:extLst>
          </p:cNvPr>
          <p:cNvSpPr/>
          <p:nvPr/>
        </p:nvSpPr>
        <p:spPr>
          <a:xfrm rot="19800000">
            <a:off x="5854298" y="1970442"/>
            <a:ext cx="1021263" cy="803628"/>
          </a:xfrm>
          <a:custGeom>
            <a:avLst/>
            <a:gdLst>
              <a:gd name="connsiteX0" fmla="*/ 195421 w 873964"/>
              <a:gd name="connsiteY0" fmla="*/ 0 h 687718"/>
              <a:gd name="connsiteX1" fmla="*/ 425038 w 873964"/>
              <a:gd name="connsiteY1" fmla="*/ 141268 h 687718"/>
              <a:gd name="connsiteX2" fmla="*/ 658911 w 873964"/>
              <a:gd name="connsiteY2" fmla="*/ 303996 h 687718"/>
              <a:gd name="connsiteX3" fmla="*/ 873964 w 873964"/>
              <a:gd name="connsiteY3" fmla="*/ 472634 h 687718"/>
              <a:gd name="connsiteX4" fmla="*/ 501427 w 873964"/>
              <a:gd name="connsiteY4" fmla="*/ 687718 h 687718"/>
              <a:gd name="connsiteX5" fmla="*/ 344253 w 873964"/>
              <a:gd name="connsiteY5" fmla="*/ 564467 h 687718"/>
              <a:gd name="connsiteX6" fmla="*/ 168119 w 873964"/>
              <a:gd name="connsiteY6" fmla="*/ 441914 h 687718"/>
              <a:gd name="connsiteX7" fmla="*/ 0 w 873964"/>
              <a:gd name="connsiteY7" fmla="*/ 338480 h 687718"/>
              <a:gd name="connsiteX8" fmla="*/ 195421 w 873964"/>
              <a:gd name="connsiteY8" fmla="*/ 0 h 68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964" h="687718">
                <a:moveTo>
                  <a:pt x="195421" y="0"/>
                </a:moveTo>
                <a:lnTo>
                  <a:pt x="425038" y="141268"/>
                </a:lnTo>
                <a:cubicBezTo>
                  <a:pt x="505579" y="194010"/>
                  <a:pt x="583584" y="248331"/>
                  <a:pt x="658911" y="303996"/>
                </a:cubicBezTo>
                <a:lnTo>
                  <a:pt x="873964" y="472634"/>
                </a:lnTo>
                <a:lnTo>
                  <a:pt x="501427" y="687718"/>
                </a:lnTo>
                <a:lnTo>
                  <a:pt x="344253" y="564467"/>
                </a:lnTo>
                <a:cubicBezTo>
                  <a:pt x="287524" y="522544"/>
                  <a:pt x="228777" y="481634"/>
                  <a:pt x="168119" y="441914"/>
                </a:cubicBezTo>
                <a:lnTo>
                  <a:pt x="0" y="338480"/>
                </a:lnTo>
                <a:lnTo>
                  <a:pt x="195421" y="0"/>
                </a:lnTo>
                <a:close/>
              </a:path>
            </a:pathLst>
          </a:custGeom>
          <a:solidFill>
            <a:srgbClr val="F4E86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43" name="Freeform: Shape 74">
            <a:extLst>
              <a:ext uri="{FF2B5EF4-FFF2-40B4-BE49-F238E27FC236}">
                <a16:creationId xmlns:a16="http://schemas.microsoft.com/office/drawing/2014/main" id="{1E9AB109-2F50-409C-B77C-D2DAD992CC39}"/>
              </a:ext>
            </a:extLst>
          </p:cNvPr>
          <p:cNvSpPr/>
          <p:nvPr/>
        </p:nvSpPr>
        <p:spPr>
          <a:xfrm rot="19800000">
            <a:off x="3717065" y="2295768"/>
            <a:ext cx="1275544" cy="767781"/>
          </a:xfrm>
          <a:custGeom>
            <a:avLst/>
            <a:gdLst>
              <a:gd name="connsiteX0" fmla="*/ 1091569 w 1091569"/>
              <a:gd name="connsiteY0" fmla="*/ 227196 h 657042"/>
              <a:gd name="connsiteX1" fmla="*/ 1091569 w 1091569"/>
              <a:gd name="connsiteY1" fmla="*/ 657042 h 657042"/>
              <a:gd name="connsiteX2" fmla="*/ 937816 w 1091569"/>
              <a:gd name="connsiteY2" fmla="*/ 605464 h 657042"/>
              <a:gd name="connsiteX3" fmla="*/ 388187 w 1091569"/>
              <a:gd name="connsiteY3" fmla="*/ 494323 h 657042"/>
              <a:gd name="connsiteX4" fmla="*/ 281871 w 1091569"/>
              <a:gd name="connsiteY4" fmla="*/ 488216 h 657042"/>
              <a:gd name="connsiteX5" fmla="*/ 0 w 1091569"/>
              <a:gd name="connsiteY5" fmla="*/ 0 h 657042"/>
              <a:gd name="connsiteX6" fmla="*/ 150118 w 1091569"/>
              <a:gd name="connsiteY6" fmla="*/ 8623 h 657042"/>
              <a:gd name="connsiteX7" fmla="*/ 879922 w 1091569"/>
              <a:gd name="connsiteY7" fmla="*/ 156198 h 657042"/>
              <a:gd name="connsiteX8" fmla="*/ 1091569 w 1091569"/>
              <a:gd name="connsiteY8" fmla="*/ 227196 h 65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569" h="657042">
                <a:moveTo>
                  <a:pt x="1091569" y="227196"/>
                </a:moveTo>
                <a:lnTo>
                  <a:pt x="1091569" y="657042"/>
                </a:lnTo>
                <a:lnTo>
                  <a:pt x="937816" y="605464"/>
                </a:lnTo>
                <a:cubicBezTo>
                  <a:pt x="747856" y="548040"/>
                  <a:pt x="562791" y="510960"/>
                  <a:pt x="388187" y="494323"/>
                </a:cubicBezTo>
                <a:lnTo>
                  <a:pt x="281871" y="488216"/>
                </a:lnTo>
                <a:lnTo>
                  <a:pt x="0" y="0"/>
                </a:lnTo>
                <a:lnTo>
                  <a:pt x="150118" y="8623"/>
                </a:lnTo>
                <a:cubicBezTo>
                  <a:pt x="381958" y="30714"/>
                  <a:pt x="627690" y="79950"/>
                  <a:pt x="879922" y="156198"/>
                </a:cubicBezTo>
                <a:lnTo>
                  <a:pt x="1091569" y="227196"/>
                </a:lnTo>
                <a:close/>
              </a:path>
            </a:pathLst>
          </a:custGeom>
          <a:solidFill>
            <a:srgbClr val="F9DBA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44" name="Freeform: Shape 73">
            <a:extLst>
              <a:ext uri="{FF2B5EF4-FFF2-40B4-BE49-F238E27FC236}">
                <a16:creationId xmlns:a16="http://schemas.microsoft.com/office/drawing/2014/main" id="{C5183C8C-EB50-47C3-A850-C4082C1563A3}"/>
              </a:ext>
            </a:extLst>
          </p:cNvPr>
          <p:cNvSpPr/>
          <p:nvPr/>
        </p:nvSpPr>
        <p:spPr>
          <a:xfrm rot="19800000">
            <a:off x="6716740" y="2084954"/>
            <a:ext cx="1302691" cy="971909"/>
          </a:xfrm>
          <a:custGeom>
            <a:avLst/>
            <a:gdLst>
              <a:gd name="connsiteX0" fmla="*/ 372257 w 1114800"/>
              <a:gd name="connsiteY0" fmla="*/ 0 h 831728"/>
              <a:gd name="connsiteX1" fmla="*/ 539566 w 1114800"/>
              <a:gd name="connsiteY1" fmla="*/ 147792 h 831728"/>
              <a:gd name="connsiteX2" fmla="*/ 1032272 w 1114800"/>
              <a:gd name="connsiteY2" fmla="*/ 706033 h 831728"/>
              <a:gd name="connsiteX3" fmla="*/ 1114800 w 1114800"/>
              <a:gd name="connsiteY3" fmla="*/ 831728 h 831728"/>
              <a:gd name="connsiteX4" fmla="*/ 551056 w 1114800"/>
              <a:gd name="connsiteY4" fmla="*/ 831728 h 831728"/>
              <a:gd name="connsiteX5" fmla="*/ 492609 w 1114800"/>
              <a:gd name="connsiteY5" fmla="*/ 742709 h 831728"/>
              <a:gd name="connsiteX6" fmla="*/ 121544 w 1114800"/>
              <a:gd name="connsiteY6" fmla="*/ 322287 h 831728"/>
              <a:gd name="connsiteX7" fmla="*/ 0 w 1114800"/>
              <a:gd name="connsiteY7" fmla="*/ 214922 h 831728"/>
              <a:gd name="connsiteX8" fmla="*/ 372257 w 1114800"/>
              <a:gd name="connsiteY8" fmla="*/ 0 h 83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800" h="831728">
                <a:moveTo>
                  <a:pt x="372257" y="0"/>
                </a:moveTo>
                <a:lnTo>
                  <a:pt x="539566" y="147792"/>
                </a:lnTo>
                <a:cubicBezTo>
                  <a:pt x="731715" y="328107"/>
                  <a:pt x="897221" y="516299"/>
                  <a:pt x="1032272" y="706033"/>
                </a:cubicBezTo>
                <a:lnTo>
                  <a:pt x="1114800" y="831728"/>
                </a:lnTo>
                <a:lnTo>
                  <a:pt x="551056" y="831728"/>
                </a:lnTo>
                <a:lnTo>
                  <a:pt x="492609" y="742709"/>
                </a:lnTo>
                <a:cubicBezTo>
                  <a:pt x="390899" y="599816"/>
                  <a:pt x="266254" y="458085"/>
                  <a:pt x="121544" y="322287"/>
                </a:cubicBezTo>
                <a:lnTo>
                  <a:pt x="0" y="214922"/>
                </a:lnTo>
                <a:lnTo>
                  <a:pt x="372257" y="0"/>
                </a:lnTo>
                <a:close/>
              </a:path>
            </a:pathLst>
          </a:custGeom>
          <a:solidFill>
            <a:srgbClr val="F6ED8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45" name="Freeform: Shape 67">
            <a:extLst>
              <a:ext uri="{FF2B5EF4-FFF2-40B4-BE49-F238E27FC236}">
                <a16:creationId xmlns:a16="http://schemas.microsoft.com/office/drawing/2014/main" id="{2559EBBB-0EC1-49A7-99E1-1D0CF0454847}"/>
              </a:ext>
            </a:extLst>
          </p:cNvPr>
          <p:cNvSpPr/>
          <p:nvPr/>
        </p:nvSpPr>
        <p:spPr>
          <a:xfrm rot="19800000">
            <a:off x="2380275" y="2918915"/>
            <a:ext cx="1837112" cy="1026403"/>
          </a:xfrm>
          <a:custGeom>
            <a:avLst/>
            <a:gdLst>
              <a:gd name="connsiteX0" fmla="*/ 1290269 w 1572141"/>
              <a:gd name="connsiteY0" fmla="*/ 1713 h 878362"/>
              <a:gd name="connsiteX1" fmla="*/ 1572141 w 1572141"/>
              <a:gd name="connsiteY1" fmla="*/ 489929 h 878362"/>
              <a:gd name="connsiteX2" fmla="*/ 1562152 w 1572141"/>
              <a:gd name="connsiteY2" fmla="*/ 489355 h 878362"/>
              <a:gd name="connsiteX3" fmla="*/ 664980 w 1572141"/>
              <a:gd name="connsiteY3" fmla="*/ 804103 h 878362"/>
              <a:gd name="connsiteX4" fmla="*/ 612574 w 1572141"/>
              <a:gd name="connsiteY4" fmla="*/ 878362 h 878362"/>
              <a:gd name="connsiteX5" fmla="*/ 0 w 1572141"/>
              <a:gd name="connsiteY5" fmla="*/ 524693 h 878362"/>
              <a:gd name="connsiteX6" fmla="*/ 27020 w 1572141"/>
              <a:gd name="connsiteY6" fmla="*/ 482469 h 878362"/>
              <a:gd name="connsiteX7" fmla="*/ 1268056 w 1572141"/>
              <a:gd name="connsiteY7" fmla="*/ 437 h 878362"/>
              <a:gd name="connsiteX8" fmla="*/ 1290269 w 1572141"/>
              <a:gd name="connsiteY8" fmla="*/ 1713 h 87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141" h="878362">
                <a:moveTo>
                  <a:pt x="1290269" y="1713"/>
                </a:moveTo>
                <a:lnTo>
                  <a:pt x="1572141" y="489929"/>
                </a:lnTo>
                <a:lnTo>
                  <a:pt x="1562152" y="489355"/>
                </a:lnTo>
                <a:cubicBezTo>
                  <a:pt x="1172460" y="482363"/>
                  <a:pt x="849830" y="586856"/>
                  <a:pt x="664980" y="804103"/>
                </a:cubicBezTo>
                <a:lnTo>
                  <a:pt x="612574" y="878362"/>
                </a:lnTo>
                <a:lnTo>
                  <a:pt x="0" y="524693"/>
                </a:lnTo>
                <a:lnTo>
                  <a:pt x="27020" y="482469"/>
                </a:lnTo>
                <a:cubicBezTo>
                  <a:pt x="261483" y="150475"/>
                  <a:pt x="713660" y="-9511"/>
                  <a:pt x="1268056" y="437"/>
                </a:cubicBezTo>
                <a:lnTo>
                  <a:pt x="1290269" y="1713"/>
                </a:lnTo>
                <a:close/>
              </a:path>
            </a:pathLst>
          </a:custGeom>
          <a:solidFill>
            <a:srgbClr val="F6CC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46" name="Freeform: Shape 134">
            <a:extLst>
              <a:ext uri="{FF2B5EF4-FFF2-40B4-BE49-F238E27FC236}">
                <a16:creationId xmlns:a16="http://schemas.microsoft.com/office/drawing/2014/main" id="{F62CDB40-4998-4DC4-A770-27457D1E0BD6}"/>
              </a:ext>
            </a:extLst>
          </p:cNvPr>
          <p:cNvSpPr/>
          <p:nvPr/>
        </p:nvSpPr>
        <p:spPr>
          <a:xfrm rot="19800000">
            <a:off x="7996796" y="2663370"/>
            <a:ext cx="1011549" cy="1611297"/>
          </a:xfrm>
          <a:custGeom>
            <a:avLst/>
            <a:gdLst>
              <a:gd name="connsiteX0" fmla="*/ 563744 w 865650"/>
              <a:gd name="connsiteY0" fmla="*/ 0 h 1378896"/>
              <a:gd name="connsiteX1" fmla="*/ 575956 w 865650"/>
              <a:gd name="connsiteY1" fmla="*/ 18600 h 1378896"/>
              <a:gd name="connsiteX2" fmla="*/ 779022 w 865650"/>
              <a:gd name="connsiteY2" fmla="*/ 1334385 h 1378896"/>
              <a:gd name="connsiteX3" fmla="*/ 755965 w 865650"/>
              <a:gd name="connsiteY3" fmla="*/ 1378896 h 1378896"/>
              <a:gd name="connsiteX4" fmla="*/ 143391 w 865650"/>
              <a:gd name="connsiteY4" fmla="*/ 1025226 h 1378896"/>
              <a:gd name="connsiteX5" fmla="*/ 181499 w 865650"/>
              <a:gd name="connsiteY5" fmla="*/ 942712 h 1378896"/>
              <a:gd name="connsiteX6" fmla="*/ 131209 w 865650"/>
              <a:gd name="connsiteY6" fmla="*/ 257470 h 1378896"/>
              <a:gd name="connsiteX7" fmla="*/ 79036 w 865650"/>
              <a:gd name="connsiteY7" fmla="*/ 154091 h 1378896"/>
              <a:gd name="connsiteX8" fmla="*/ 77523 w 865650"/>
              <a:gd name="connsiteY8" fmla="*/ 150608 h 1378896"/>
              <a:gd name="connsiteX9" fmla="*/ 74319 w 865650"/>
              <a:gd name="connsiteY9" fmla="*/ 144742 h 1378896"/>
              <a:gd name="connsiteX10" fmla="*/ 5492 w 865650"/>
              <a:gd name="connsiteY10" fmla="*/ 8364 h 1378896"/>
              <a:gd name="connsiteX11" fmla="*/ 0 w 865650"/>
              <a:gd name="connsiteY11" fmla="*/ 0 h 13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5650" h="1378896">
                <a:moveTo>
                  <a:pt x="563744" y="0"/>
                </a:moveTo>
                <a:lnTo>
                  <a:pt x="575956" y="18600"/>
                </a:lnTo>
                <a:cubicBezTo>
                  <a:pt x="861769" y="493747"/>
                  <a:pt x="949305" y="965336"/>
                  <a:pt x="779022" y="1334385"/>
                </a:cubicBezTo>
                <a:lnTo>
                  <a:pt x="755965" y="1378896"/>
                </a:lnTo>
                <a:lnTo>
                  <a:pt x="143391" y="1025226"/>
                </a:lnTo>
                <a:lnTo>
                  <a:pt x="181499" y="942712"/>
                </a:lnTo>
                <a:cubicBezTo>
                  <a:pt x="253286" y="741180"/>
                  <a:pt x="231396" y="504243"/>
                  <a:pt x="131209" y="257470"/>
                </a:cubicBezTo>
                <a:lnTo>
                  <a:pt x="79036" y="154091"/>
                </a:lnTo>
                <a:lnTo>
                  <a:pt x="77523" y="150608"/>
                </a:lnTo>
                <a:lnTo>
                  <a:pt x="74319" y="144742"/>
                </a:lnTo>
                <a:lnTo>
                  <a:pt x="5492" y="8364"/>
                </a:lnTo>
                <a:lnTo>
                  <a:pt x="0" y="0"/>
                </a:lnTo>
                <a:close/>
              </a:path>
            </a:pathLst>
          </a:custGeom>
          <a:solidFill>
            <a:srgbClr val="F8F2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solidFill>
                <a:srgbClr val="FDEAAF"/>
              </a:solidFill>
              <a:latin typeface="Calibri" panose="020F0502020204030204" pitchFamily="34" charset="0"/>
              <a:sym typeface="Calibri" panose="020F0502020204030204" pitchFamily="34" charset="0"/>
            </a:endParaRPr>
          </a:p>
        </p:txBody>
      </p:sp>
      <p:sp>
        <p:nvSpPr>
          <p:cNvPr id="47" name="Freeform: Shape 36">
            <a:extLst>
              <a:ext uri="{FF2B5EF4-FFF2-40B4-BE49-F238E27FC236}">
                <a16:creationId xmlns:a16="http://schemas.microsoft.com/office/drawing/2014/main" id="{DBE9962E-7EB9-43A5-BB31-0657A34B30D9}"/>
              </a:ext>
            </a:extLst>
          </p:cNvPr>
          <p:cNvSpPr/>
          <p:nvPr/>
        </p:nvSpPr>
        <p:spPr>
          <a:xfrm rot="19800000">
            <a:off x="2777364" y="3754555"/>
            <a:ext cx="1011547" cy="1611297"/>
          </a:xfrm>
          <a:custGeom>
            <a:avLst/>
            <a:gdLst>
              <a:gd name="connsiteX0" fmla="*/ 109685 w 865649"/>
              <a:gd name="connsiteY0" fmla="*/ 0 h 1378896"/>
              <a:gd name="connsiteX1" fmla="*/ 722259 w 865649"/>
              <a:gd name="connsiteY1" fmla="*/ 353669 h 1378896"/>
              <a:gd name="connsiteX2" fmla="*/ 684151 w 865649"/>
              <a:gd name="connsiteY2" fmla="*/ 436184 h 1378896"/>
              <a:gd name="connsiteX3" fmla="*/ 860158 w 865649"/>
              <a:gd name="connsiteY3" fmla="*/ 1370532 h 1378896"/>
              <a:gd name="connsiteX4" fmla="*/ 865649 w 865649"/>
              <a:gd name="connsiteY4" fmla="*/ 1378896 h 1378896"/>
              <a:gd name="connsiteX5" fmla="*/ 301906 w 865649"/>
              <a:gd name="connsiteY5" fmla="*/ 1378896 h 1378896"/>
              <a:gd name="connsiteX6" fmla="*/ 289694 w 865649"/>
              <a:gd name="connsiteY6" fmla="*/ 1360296 h 1378896"/>
              <a:gd name="connsiteX7" fmla="*/ 86628 w 865649"/>
              <a:gd name="connsiteY7" fmla="*/ 44511 h 1378896"/>
              <a:gd name="connsiteX8" fmla="*/ 109685 w 865649"/>
              <a:gd name="connsiteY8" fmla="*/ 0 h 137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9" h="1378896">
                <a:moveTo>
                  <a:pt x="109685" y="0"/>
                </a:moveTo>
                <a:lnTo>
                  <a:pt x="722259" y="353669"/>
                </a:lnTo>
                <a:lnTo>
                  <a:pt x="684151" y="436184"/>
                </a:lnTo>
                <a:cubicBezTo>
                  <a:pt x="588435" y="704893"/>
                  <a:pt x="659256" y="1036545"/>
                  <a:pt x="860158" y="1370532"/>
                </a:cubicBezTo>
                <a:lnTo>
                  <a:pt x="865649" y="1378896"/>
                </a:lnTo>
                <a:lnTo>
                  <a:pt x="301906" y="1378896"/>
                </a:lnTo>
                <a:lnTo>
                  <a:pt x="289694" y="1360296"/>
                </a:lnTo>
                <a:cubicBezTo>
                  <a:pt x="3881" y="885149"/>
                  <a:pt x="-83655" y="413560"/>
                  <a:pt x="86628" y="44511"/>
                </a:cubicBezTo>
                <a:lnTo>
                  <a:pt x="109685" y="0"/>
                </a:lnTo>
                <a:close/>
              </a:path>
            </a:pathLst>
          </a:custGeom>
          <a:solidFill>
            <a:srgbClr val="F3BC6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48" name="Freeform: Shape 30">
            <a:extLst>
              <a:ext uri="{FF2B5EF4-FFF2-40B4-BE49-F238E27FC236}">
                <a16:creationId xmlns:a16="http://schemas.microsoft.com/office/drawing/2014/main" id="{D02369A6-F050-47A1-B437-C3F794EB5E4F}"/>
              </a:ext>
            </a:extLst>
          </p:cNvPr>
          <p:cNvSpPr/>
          <p:nvPr/>
        </p:nvSpPr>
        <p:spPr>
          <a:xfrm rot="19800000">
            <a:off x="7568320" y="4083906"/>
            <a:ext cx="1837112" cy="1026402"/>
          </a:xfrm>
          <a:custGeom>
            <a:avLst/>
            <a:gdLst>
              <a:gd name="connsiteX0" fmla="*/ 959567 w 1572141"/>
              <a:gd name="connsiteY0" fmla="*/ 0 h 878361"/>
              <a:gd name="connsiteX1" fmla="*/ 1572141 w 1572141"/>
              <a:gd name="connsiteY1" fmla="*/ 353669 h 878361"/>
              <a:gd name="connsiteX2" fmla="*/ 1545121 w 1572141"/>
              <a:gd name="connsiteY2" fmla="*/ 395893 h 878361"/>
              <a:gd name="connsiteX3" fmla="*/ 304085 w 1572141"/>
              <a:gd name="connsiteY3" fmla="*/ 877925 h 878361"/>
              <a:gd name="connsiteX4" fmla="*/ 281872 w 1572141"/>
              <a:gd name="connsiteY4" fmla="*/ 876649 h 878361"/>
              <a:gd name="connsiteX5" fmla="*/ 0 w 1572141"/>
              <a:gd name="connsiteY5" fmla="*/ 388433 h 878361"/>
              <a:gd name="connsiteX6" fmla="*/ 9989 w 1572141"/>
              <a:gd name="connsiteY6" fmla="*/ 389007 h 878361"/>
              <a:gd name="connsiteX7" fmla="*/ 907161 w 1572141"/>
              <a:gd name="connsiteY7" fmla="*/ 74259 h 878361"/>
              <a:gd name="connsiteX8" fmla="*/ 959567 w 1572141"/>
              <a:gd name="connsiteY8" fmla="*/ 0 h 878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2141" h="878361">
                <a:moveTo>
                  <a:pt x="959567" y="0"/>
                </a:moveTo>
                <a:lnTo>
                  <a:pt x="1572141" y="353669"/>
                </a:lnTo>
                <a:lnTo>
                  <a:pt x="1545121" y="395893"/>
                </a:lnTo>
                <a:cubicBezTo>
                  <a:pt x="1310658" y="727887"/>
                  <a:pt x="858481" y="887873"/>
                  <a:pt x="304085" y="877925"/>
                </a:cubicBezTo>
                <a:lnTo>
                  <a:pt x="281872" y="876649"/>
                </a:lnTo>
                <a:lnTo>
                  <a:pt x="0" y="388433"/>
                </a:lnTo>
                <a:lnTo>
                  <a:pt x="9989" y="389007"/>
                </a:lnTo>
                <a:cubicBezTo>
                  <a:pt x="399681" y="395999"/>
                  <a:pt x="722310" y="291506"/>
                  <a:pt x="907161" y="74259"/>
                </a:cubicBezTo>
                <a:lnTo>
                  <a:pt x="959567" y="0"/>
                </a:lnTo>
                <a:close/>
              </a:path>
            </a:pathLst>
          </a:custGeom>
          <a:solidFill>
            <a:srgbClr val="FBF7C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49" name="Freeform: Shape 26">
            <a:extLst>
              <a:ext uri="{FF2B5EF4-FFF2-40B4-BE49-F238E27FC236}">
                <a16:creationId xmlns:a16="http://schemas.microsoft.com/office/drawing/2014/main" id="{9F18C74A-6631-46D5-BF39-7A8E2BB65B42}"/>
              </a:ext>
            </a:extLst>
          </p:cNvPr>
          <p:cNvSpPr/>
          <p:nvPr/>
        </p:nvSpPr>
        <p:spPr>
          <a:xfrm rot="19800000">
            <a:off x="3766280" y="4972358"/>
            <a:ext cx="1302689" cy="971909"/>
          </a:xfrm>
          <a:custGeom>
            <a:avLst/>
            <a:gdLst>
              <a:gd name="connsiteX0" fmla="*/ 563743 w 1114799"/>
              <a:gd name="connsiteY0" fmla="*/ 0 h 831728"/>
              <a:gd name="connsiteX1" fmla="*/ 622190 w 1114799"/>
              <a:gd name="connsiteY1" fmla="*/ 89019 h 831728"/>
              <a:gd name="connsiteX2" fmla="*/ 993255 w 1114799"/>
              <a:gd name="connsiteY2" fmla="*/ 509441 h 831728"/>
              <a:gd name="connsiteX3" fmla="*/ 1114799 w 1114799"/>
              <a:gd name="connsiteY3" fmla="*/ 616806 h 831728"/>
              <a:gd name="connsiteX4" fmla="*/ 742542 w 1114799"/>
              <a:gd name="connsiteY4" fmla="*/ 831728 h 831728"/>
              <a:gd name="connsiteX5" fmla="*/ 575233 w 1114799"/>
              <a:gd name="connsiteY5" fmla="*/ 683936 h 831728"/>
              <a:gd name="connsiteX6" fmla="*/ 82527 w 1114799"/>
              <a:gd name="connsiteY6" fmla="*/ 125695 h 831728"/>
              <a:gd name="connsiteX7" fmla="*/ 0 w 1114799"/>
              <a:gd name="connsiteY7" fmla="*/ 0 h 831728"/>
              <a:gd name="connsiteX8" fmla="*/ 563743 w 1114799"/>
              <a:gd name="connsiteY8" fmla="*/ 0 h 83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4799" h="831728">
                <a:moveTo>
                  <a:pt x="563743" y="0"/>
                </a:moveTo>
                <a:lnTo>
                  <a:pt x="622190" y="89019"/>
                </a:lnTo>
                <a:cubicBezTo>
                  <a:pt x="723900" y="231912"/>
                  <a:pt x="848545" y="373642"/>
                  <a:pt x="993255" y="509441"/>
                </a:cubicBezTo>
                <a:lnTo>
                  <a:pt x="1114799" y="616806"/>
                </a:lnTo>
                <a:lnTo>
                  <a:pt x="742542" y="831728"/>
                </a:lnTo>
                <a:lnTo>
                  <a:pt x="575233" y="683936"/>
                </a:lnTo>
                <a:cubicBezTo>
                  <a:pt x="383084" y="503621"/>
                  <a:pt x="217578" y="315429"/>
                  <a:pt x="82527" y="125695"/>
                </a:cubicBezTo>
                <a:lnTo>
                  <a:pt x="0" y="0"/>
                </a:lnTo>
                <a:lnTo>
                  <a:pt x="563743" y="0"/>
                </a:lnTo>
                <a:close/>
              </a:path>
            </a:pathLst>
          </a:custGeom>
          <a:solidFill>
            <a:srgbClr val="D8ECE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50" name="Freeform: Shape 25">
            <a:extLst>
              <a:ext uri="{FF2B5EF4-FFF2-40B4-BE49-F238E27FC236}">
                <a16:creationId xmlns:a16="http://schemas.microsoft.com/office/drawing/2014/main" id="{26B56989-F6E4-4AFD-B204-0AE07322267C}"/>
              </a:ext>
            </a:extLst>
          </p:cNvPr>
          <p:cNvSpPr/>
          <p:nvPr/>
        </p:nvSpPr>
        <p:spPr>
          <a:xfrm rot="19800000">
            <a:off x="6793098" y="4965672"/>
            <a:ext cx="1275545" cy="767781"/>
          </a:xfrm>
          <a:custGeom>
            <a:avLst/>
            <a:gdLst>
              <a:gd name="connsiteX0" fmla="*/ 809697 w 1091570"/>
              <a:gd name="connsiteY0" fmla="*/ 168826 h 657042"/>
              <a:gd name="connsiteX1" fmla="*/ 1091570 w 1091570"/>
              <a:gd name="connsiteY1" fmla="*/ 657042 h 657042"/>
              <a:gd name="connsiteX2" fmla="*/ 941451 w 1091570"/>
              <a:gd name="connsiteY2" fmla="*/ 648419 h 657042"/>
              <a:gd name="connsiteX3" fmla="*/ 211647 w 1091570"/>
              <a:gd name="connsiteY3" fmla="*/ 500844 h 657042"/>
              <a:gd name="connsiteX4" fmla="*/ 0 w 1091570"/>
              <a:gd name="connsiteY4" fmla="*/ 429846 h 657042"/>
              <a:gd name="connsiteX5" fmla="*/ 0 w 1091570"/>
              <a:gd name="connsiteY5" fmla="*/ 0 h 657042"/>
              <a:gd name="connsiteX6" fmla="*/ 153753 w 1091570"/>
              <a:gd name="connsiteY6" fmla="*/ 51578 h 657042"/>
              <a:gd name="connsiteX7" fmla="*/ 703382 w 1091570"/>
              <a:gd name="connsiteY7" fmla="*/ 162719 h 657042"/>
              <a:gd name="connsiteX8" fmla="*/ 809697 w 1091570"/>
              <a:gd name="connsiteY8" fmla="*/ 168826 h 657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1570" h="657042">
                <a:moveTo>
                  <a:pt x="809697" y="168826"/>
                </a:moveTo>
                <a:lnTo>
                  <a:pt x="1091570" y="657042"/>
                </a:lnTo>
                <a:lnTo>
                  <a:pt x="941451" y="648419"/>
                </a:lnTo>
                <a:cubicBezTo>
                  <a:pt x="709611" y="626328"/>
                  <a:pt x="463879" y="577092"/>
                  <a:pt x="211647" y="500844"/>
                </a:cubicBezTo>
                <a:lnTo>
                  <a:pt x="0" y="429846"/>
                </a:lnTo>
                <a:lnTo>
                  <a:pt x="0" y="0"/>
                </a:lnTo>
                <a:lnTo>
                  <a:pt x="153753" y="51578"/>
                </a:lnTo>
                <a:cubicBezTo>
                  <a:pt x="343713" y="109001"/>
                  <a:pt x="528778" y="146082"/>
                  <a:pt x="703382" y="162719"/>
                </a:cubicBezTo>
                <a:lnTo>
                  <a:pt x="809697" y="168826"/>
                </a:lnTo>
                <a:close/>
              </a:path>
            </a:pathLst>
          </a:custGeom>
          <a:solidFill>
            <a:srgbClr val="8AC8A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51" name="Freeform: Shape 22">
            <a:extLst>
              <a:ext uri="{FF2B5EF4-FFF2-40B4-BE49-F238E27FC236}">
                <a16:creationId xmlns:a16="http://schemas.microsoft.com/office/drawing/2014/main" id="{50AE3467-92BA-4281-A96B-DCDCA98BF686}"/>
              </a:ext>
            </a:extLst>
          </p:cNvPr>
          <p:cNvSpPr/>
          <p:nvPr/>
        </p:nvSpPr>
        <p:spPr>
          <a:xfrm rot="19800000">
            <a:off x="4910146" y="5255150"/>
            <a:ext cx="1021262" cy="803628"/>
          </a:xfrm>
          <a:custGeom>
            <a:avLst/>
            <a:gdLst>
              <a:gd name="connsiteX0" fmla="*/ 372536 w 873963"/>
              <a:gd name="connsiteY0" fmla="*/ 0 h 687718"/>
              <a:gd name="connsiteX1" fmla="*/ 529710 w 873963"/>
              <a:gd name="connsiteY1" fmla="*/ 123251 h 687718"/>
              <a:gd name="connsiteX2" fmla="*/ 705844 w 873963"/>
              <a:gd name="connsiteY2" fmla="*/ 245804 h 687718"/>
              <a:gd name="connsiteX3" fmla="*/ 873963 w 873963"/>
              <a:gd name="connsiteY3" fmla="*/ 349238 h 687718"/>
              <a:gd name="connsiteX4" fmla="*/ 678542 w 873963"/>
              <a:gd name="connsiteY4" fmla="*/ 687718 h 687718"/>
              <a:gd name="connsiteX5" fmla="*/ 448925 w 873963"/>
              <a:gd name="connsiteY5" fmla="*/ 546450 h 687718"/>
              <a:gd name="connsiteX6" fmla="*/ 215052 w 873963"/>
              <a:gd name="connsiteY6" fmla="*/ 383722 h 687718"/>
              <a:gd name="connsiteX7" fmla="*/ 0 w 873963"/>
              <a:gd name="connsiteY7" fmla="*/ 215084 h 687718"/>
              <a:gd name="connsiteX8" fmla="*/ 372536 w 873963"/>
              <a:gd name="connsiteY8" fmla="*/ 0 h 68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3963" h="687718">
                <a:moveTo>
                  <a:pt x="372536" y="0"/>
                </a:moveTo>
                <a:lnTo>
                  <a:pt x="529710" y="123251"/>
                </a:lnTo>
                <a:cubicBezTo>
                  <a:pt x="586439" y="165173"/>
                  <a:pt x="645186" y="206084"/>
                  <a:pt x="705844" y="245804"/>
                </a:cubicBezTo>
                <a:lnTo>
                  <a:pt x="873963" y="349238"/>
                </a:lnTo>
                <a:lnTo>
                  <a:pt x="678542" y="687718"/>
                </a:lnTo>
                <a:lnTo>
                  <a:pt x="448925" y="546450"/>
                </a:lnTo>
                <a:cubicBezTo>
                  <a:pt x="368384" y="493707"/>
                  <a:pt x="290379" y="439387"/>
                  <a:pt x="215052" y="383722"/>
                </a:cubicBezTo>
                <a:lnTo>
                  <a:pt x="0" y="215084"/>
                </a:lnTo>
                <a:lnTo>
                  <a:pt x="372536" y="0"/>
                </a:lnTo>
                <a:close/>
              </a:path>
            </a:pathLst>
          </a:custGeom>
          <a:solidFill>
            <a:srgbClr val="A4D4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52" name="Freeform: Shape 21">
            <a:extLst>
              <a:ext uri="{FF2B5EF4-FFF2-40B4-BE49-F238E27FC236}">
                <a16:creationId xmlns:a16="http://schemas.microsoft.com/office/drawing/2014/main" id="{52814A2F-7470-4FC9-A259-78FF2347F3AC}"/>
              </a:ext>
            </a:extLst>
          </p:cNvPr>
          <p:cNvSpPr/>
          <p:nvPr/>
        </p:nvSpPr>
        <p:spPr>
          <a:xfrm rot="19800000">
            <a:off x="5864720" y="5248587"/>
            <a:ext cx="874753" cy="806058"/>
          </a:xfrm>
          <a:custGeom>
            <a:avLst/>
            <a:gdLst>
              <a:gd name="connsiteX0" fmla="*/ 748585 w 748585"/>
              <a:gd name="connsiteY0" fmla="*/ 259630 h 689798"/>
              <a:gd name="connsiteX1" fmla="*/ 748585 w 748585"/>
              <a:gd name="connsiteY1" fmla="*/ 689798 h 689798"/>
              <a:gd name="connsiteX2" fmla="*/ 495014 w 748585"/>
              <a:gd name="connsiteY2" fmla="*/ 587876 h 689798"/>
              <a:gd name="connsiteX3" fmla="*/ 237151 w 748585"/>
              <a:gd name="connsiteY3" fmla="*/ 466700 h 689798"/>
              <a:gd name="connsiteX4" fmla="*/ 0 w 748585"/>
              <a:gd name="connsiteY4" fmla="*/ 338480 h 689798"/>
              <a:gd name="connsiteX5" fmla="*/ 195422 w 748585"/>
              <a:gd name="connsiteY5" fmla="*/ 0 h 689798"/>
              <a:gd name="connsiteX6" fmla="*/ 369058 w 748585"/>
              <a:gd name="connsiteY6" fmla="*/ 93879 h 689798"/>
              <a:gd name="connsiteX7" fmla="*/ 563259 w 748585"/>
              <a:gd name="connsiteY7" fmla="*/ 185139 h 689798"/>
              <a:gd name="connsiteX8" fmla="*/ 748585 w 748585"/>
              <a:gd name="connsiteY8" fmla="*/ 259630 h 68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585" h="689798">
                <a:moveTo>
                  <a:pt x="748585" y="259630"/>
                </a:moveTo>
                <a:lnTo>
                  <a:pt x="748585" y="689798"/>
                </a:lnTo>
                <a:lnTo>
                  <a:pt x="495014" y="587876"/>
                </a:lnTo>
                <a:cubicBezTo>
                  <a:pt x="409143" y="550473"/>
                  <a:pt x="323098" y="510079"/>
                  <a:pt x="237151" y="466700"/>
                </a:cubicBezTo>
                <a:lnTo>
                  <a:pt x="0" y="338480"/>
                </a:lnTo>
                <a:lnTo>
                  <a:pt x="195422" y="0"/>
                </a:lnTo>
                <a:lnTo>
                  <a:pt x="369058" y="93879"/>
                </a:lnTo>
                <a:cubicBezTo>
                  <a:pt x="433786" y="126550"/>
                  <a:pt x="498589" y="156971"/>
                  <a:pt x="563259" y="185139"/>
                </a:cubicBezTo>
                <a:lnTo>
                  <a:pt x="748585" y="259630"/>
                </a:lnTo>
                <a:close/>
              </a:path>
            </a:pathLst>
          </a:custGeom>
          <a:solidFill>
            <a:srgbClr val="A4D4B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53" name="Freeform: Shape 130">
            <a:extLst>
              <a:ext uri="{FF2B5EF4-FFF2-40B4-BE49-F238E27FC236}">
                <a16:creationId xmlns:a16="http://schemas.microsoft.com/office/drawing/2014/main" id="{1EABF9DA-AC79-492E-BCA3-ED3FC3F9CAE2}"/>
              </a:ext>
            </a:extLst>
          </p:cNvPr>
          <p:cNvSpPr/>
          <p:nvPr/>
        </p:nvSpPr>
        <p:spPr>
          <a:xfrm rot="18000000">
            <a:off x="3147818" y="2673512"/>
            <a:ext cx="2886917" cy="1800177"/>
          </a:xfrm>
          <a:custGeom>
            <a:avLst/>
            <a:gdLst>
              <a:gd name="connsiteX0" fmla="*/ 2512352 w 2512352"/>
              <a:gd name="connsiteY0" fmla="*/ 1342777 h 1566614"/>
              <a:gd name="connsiteX1" fmla="*/ 2124654 w 2512352"/>
              <a:gd name="connsiteY1" fmla="*/ 1566614 h 1566614"/>
              <a:gd name="connsiteX2" fmla="*/ 2064557 w 2512352"/>
              <a:gd name="connsiteY2" fmla="*/ 1468933 h 1566614"/>
              <a:gd name="connsiteX3" fmla="*/ 819366 w 2512352"/>
              <a:gd name="connsiteY3" fmla="*/ 793722 h 1566614"/>
              <a:gd name="connsiteX4" fmla="*/ 562733 w 2512352"/>
              <a:gd name="connsiteY4" fmla="*/ 1296495 h 1566614"/>
              <a:gd name="connsiteX5" fmla="*/ 560430 w 2512352"/>
              <a:gd name="connsiteY5" fmla="*/ 1394276 h 1566614"/>
              <a:gd name="connsiteX6" fmla="*/ 902 w 2512352"/>
              <a:gd name="connsiteY6" fmla="*/ 1071232 h 1566614"/>
              <a:gd name="connsiteX7" fmla="*/ 328 w 2512352"/>
              <a:gd name="connsiteY7" fmla="*/ 1061243 h 1566614"/>
              <a:gd name="connsiteX8" fmla="*/ 415088 w 2512352"/>
              <a:gd name="connsiteY8" fmla="*/ 93491 h 1566614"/>
              <a:gd name="connsiteX9" fmla="*/ 2408917 w 2512352"/>
              <a:gd name="connsiteY9" fmla="*/ 1174657 h 1566614"/>
              <a:gd name="connsiteX10" fmla="*/ 2512352 w 2512352"/>
              <a:gd name="connsiteY10" fmla="*/ 1342777 h 15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12352" h="1566614">
                <a:moveTo>
                  <a:pt x="2512352" y="1342777"/>
                </a:moveTo>
                <a:lnTo>
                  <a:pt x="2124654" y="1566614"/>
                </a:lnTo>
                <a:lnTo>
                  <a:pt x="2064557" y="1468933"/>
                </a:lnTo>
                <a:cubicBezTo>
                  <a:pt x="1692460" y="900706"/>
                  <a:pt x="1153247" y="600956"/>
                  <a:pt x="819366" y="793722"/>
                </a:cubicBezTo>
                <a:cubicBezTo>
                  <a:pt x="663556" y="883679"/>
                  <a:pt x="578275" y="1065992"/>
                  <a:pt x="562733" y="1296495"/>
                </a:cubicBezTo>
                <a:lnTo>
                  <a:pt x="560430" y="1394276"/>
                </a:lnTo>
                <a:lnTo>
                  <a:pt x="902" y="1071232"/>
                </a:lnTo>
                <a:lnTo>
                  <a:pt x="328" y="1061243"/>
                </a:lnTo>
                <a:cubicBezTo>
                  <a:pt x="-7664" y="615882"/>
                  <a:pt x="129959" y="258110"/>
                  <a:pt x="415088" y="93491"/>
                </a:cubicBezTo>
                <a:cubicBezTo>
                  <a:pt x="949705" y="-215171"/>
                  <a:pt x="1813107" y="264796"/>
                  <a:pt x="2408917" y="1174657"/>
                </a:cubicBezTo>
                <a:lnTo>
                  <a:pt x="2512352" y="1342777"/>
                </a:lnTo>
                <a:close/>
              </a:path>
            </a:pathLst>
          </a:custGeom>
          <a:solidFill>
            <a:srgbClr val="F6CC8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54" name="Freeform: Shape 131">
            <a:extLst>
              <a:ext uri="{FF2B5EF4-FFF2-40B4-BE49-F238E27FC236}">
                <a16:creationId xmlns:a16="http://schemas.microsoft.com/office/drawing/2014/main" id="{9F7BABC7-9885-4138-806C-ED8687B41B9A}"/>
              </a:ext>
            </a:extLst>
          </p:cNvPr>
          <p:cNvSpPr/>
          <p:nvPr/>
        </p:nvSpPr>
        <p:spPr>
          <a:xfrm rot="18000000">
            <a:off x="6174997" y="2201609"/>
            <a:ext cx="1687935" cy="2912267"/>
          </a:xfrm>
          <a:custGeom>
            <a:avLst/>
            <a:gdLst>
              <a:gd name="connsiteX0" fmla="*/ 1020563 w 1468933"/>
              <a:gd name="connsiteY0" fmla="*/ 0 h 2534417"/>
              <a:gd name="connsiteX1" fmla="*/ 1114441 w 1468933"/>
              <a:gd name="connsiteY1" fmla="*/ 173637 h 2534417"/>
              <a:gd name="connsiteX2" fmla="*/ 1053844 w 1468933"/>
              <a:gd name="connsiteY2" fmla="*/ 2440927 h 2534417"/>
              <a:gd name="connsiteX3" fmla="*/ 8366 w 1468933"/>
              <a:gd name="connsiteY3" fmla="*/ 2316243 h 2534417"/>
              <a:gd name="connsiteX4" fmla="*/ 0 w 1468933"/>
              <a:gd name="connsiteY4" fmla="*/ 2310751 h 2534417"/>
              <a:gd name="connsiteX5" fmla="*/ 1 w 1468933"/>
              <a:gd name="connsiteY5" fmla="*/ 1664664 h 2534417"/>
              <a:gd name="connsiteX6" fmla="*/ 85834 w 1468933"/>
              <a:gd name="connsiteY6" fmla="*/ 1711560 h 2534417"/>
              <a:gd name="connsiteX7" fmla="*/ 649565 w 1468933"/>
              <a:gd name="connsiteY7" fmla="*/ 1740696 h 2534417"/>
              <a:gd name="connsiteX8" fmla="*/ 687411 w 1468933"/>
              <a:gd name="connsiteY8" fmla="*/ 324724 h 2534417"/>
              <a:gd name="connsiteX9" fmla="*/ 632865 w 1468933"/>
              <a:gd name="connsiteY9" fmla="*/ 223838 h 2534417"/>
              <a:gd name="connsiteX10" fmla="*/ 1020563 w 1468933"/>
              <a:gd name="connsiteY10" fmla="*/ 0 h 253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8933" h="2534417">
                <a:moveTo>
                  <a:pt x="1020563" y="0"/>
                </a:moveTo>
                <a:lnTo>
                  <a:pt x="1114441" y="173637"/>
                </a:lnTo>
                <a:cubicBezTo>
                  <a:pt x="1604499" y="1144554"/>
                  <a:pt x="1588461" y="2132265"/>
                  <a:pt x="1053844" y="2440927"/>
                </a:cubicBezTo>
                <a:cubicBezTo>
                  <a:pt x="768715" y="2605546"/>
                  <a:pt x="390064" y="2545845"/>
                  <a:pt x="8366" y="2316243"/>
                </a:cubicBezTo>
                <a:lnTo>
                  <a:pt x="0" y="2310751"/>
                </a:lnTo>
                <a:lnTo>
                  <a:pt x="1" y="1664664"/>
                </a:lnTo>
                <a:lnTo>
                  <a:pt x="85834" y="1711560"/>
                </a:lnTo>
                <a:cubicBezTo>
                  <a:pt x="293227" y="1813352"/>
                  <a:pt x="493755" y="1830653"/>
                  <a:pt x="649565" y="1740696"/>
                </a:cubicBezTo>
                <a:cubicBezTo>
                  <a:pt x="983446" y="1547930"/>
                  <a:pt x="993462" y="931083"/>
                  <a:pt x="687411" y="324724"/>
                </a:cubicBezTo>
                <a:lnTo>
                  <a:pt x="632865" y="223838"/>
                </a:lnTo>
                <a:lnTo>
                  <a:pt x="1020563" y="0"/>
                </a:lnTo>
                <a:close/>
              </a:path>
            </a:pathLst>
          </a:custGeom>
          <a:solidFill>
            <a:srgbClr val="FBDA7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latin typeface="Calibri" panose="020F0502020204030204" pitchFamily="34" charset="0"/>
              <a:sym typeface="Calibri" panose="020F0502020204030204" pitchFamily="34" charset="0"/>
            </a:endParaRPr>
          </a:p>
        </p:txBody>
      </p:sp>
      <p:sp>
        <p:nvSpPr>
          <p:cNvPr id="55" name="Freeform: Shape 132">
            <a:extLst>
              <a:ext uri="{FF2B5EF4-FFF2-40B4-BE49-F238E27FC236}">
                <a16:creationId xmlns:a16="http://schemas.microsoft.com/office/drawing/2014/main" id="{B1DCDF9B-281D-471F-99E4-4D4350DAAE7D}"/>
              </a:ext>
            </a:extLst>
          </p:cNvPr>
          <p:cNvSpPr/>
          <p:nvPr/>
        </p:nvSpPr>
        <p:spPr>
          <a:xfrm rot="18000000">
            <a:off x="5054378" y="3558679"/>
            <a:ext cx="1683291" cy="2915542"/>
          </a:xfrm>
          <a:custGeom>
            <a:avLst/>
            <a:gdLst>
              <a:gd name="connsiteX0" fmla="*/ 559207 w 1464891"/>
              <a:gd name="connsiteY0" fmla="*/ 322858 h 2537267"/>
              <a:gd name="connsiteX1" fmla="*/ 562433 w 1464891"/>
              <a:gd name="connsiteY1" fmla="*/ 379004 h 2537267"/>
              <a:gd name="connsiteX2" fmla="*/ 842905 w 1464891"/>
              <a:gd name="connsiteY2" fmla="*/ 1204860 h 2537267"/>
              <a:gd name="connsiteX3" fmla="*/ 1417881 w 1464891"/>
              <a:gd name="connsiteY3" fmla="*/ 1860684 h 2537267"/>
              <a:gd name="connsiteX4" fmla="*/ 1464891 w 1464891"/>
              <a:gd name="connsiteY4" fmla="*/ 1891550 h 2537267"/>
              <a:gd name="connsiteX5" fmla="*/ 1464891 w 1464891"/>
              <a:gd name="connsiteY5" fmla="*/ 2537267 h 2537267"/>
              <a:gd name="connsiteX6" fmla="*/ 1375873 w 1464891"/>
              <a:gd name="connsiteY6" fmla="*/ 2478820 h 2537267"/>
              <a:gd name="connsiteX7" fmla="*/ 455207 w 1464891"/>
              <a:gd name="connsiteY7" fmla="*/ 1428697 h 2537267"/>
              <a:gd name="connsiteX8" fmla="*/ 6107 w 1464891"/>
              <a:gd name="connsiteY8" fmla="*/ 106316 h 2537267"/>
              <a:gd name="connsiteX9" fmla="*/ 0 w 1464891"/>
              <a:gd name="connsiteY9" fmla="*/ 0 h 2537267"/>
              <a:gd name="connsiteX10" fmla="*/ 559207 w 1464891"/>
              <a:gd name="connsiteY10" fmla="*/ 322858 h 253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4891" h="2537267">
                <a:moveTo>
                  <a:pt x="559207" y="322858"/>
                </a:moveTo>
                <a:lnTo>
                  <a:pt x="562433" y="379004"/>
                </a:lnTo>
                <a:cubicBezTo>
                  <a:pt x="586676" y="633440"/>
                  <a:pt x="680430" y="923446"/>
                  <a:pt x="842905" y="1204860"/>
                </a:cubicBezTo>
                <a:cubicBezTo>
                  <a:pt x="1005379" y="1486273"/>
                  <a:pt x="1209655" y="1712471"/>
                  <a:pt x="1417881" y="1860684"/>
                </a:cubicBezTo>
                <a:lnTo>
                  <a:pt x="1464891" y="1891550"/>
                </a:lnTo>
                <a:lnTo>
                  <a:pt x="1464891" y="2537267"/>
                </a:lnTo>
                <a:lnTo>
                  <a:pt x="1375873" y="2478820"/>
                </a:lnTo>
                <a:cubicBezTo>
                  <a:pt x="1042456" y="2241498"/>
                  <a:pt x="715364" y="1879304"/>
                  <a:pt x="455207" y="1428697"/>
                </a:cubicBezTo>
                <a:cubicBezTo>
                  <a:pt x="195049" y="978091"/>
                  <a:pt x="44926" y="513724"/>
                  <a:pt x="6107" y="106316"/>
                </a:cubicBezTo>
                <a:lnTo>
                  <a:pt x="0" y="0"/>
                </a:lnTo>
                <a:lnTo>
                  <a:pt x="559207" y="322858"/>
                </a:lnTo>
                <a:close/>
              </a:path>
            </a:pathLst>
          </a:custGeom>
          <a:solidFill>
            <a:srgbClr val="70BC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399">
              <a:solidFill>
                <a:srgbClr val="70BC95"/>
              </a:solidFill>
              <a:latin typeface="Calibri" panose="020F0502020204030204" pitchFamily="34" charset="0"/>
              <a:sym typeface="Calibri" panose="020F0502020204030204" pitchFamily="34" charset="0"/>
            </a:endParaRPr>
          </a:p>
        </p:txBody>
      </p:sp>
      <p:sp>
        <p:nvSpPr>
          <p:cNvPr id="89" name="Oval 1_1_1">
            <a:extLst>
              <a:ext uri="{FF2B5EF4-FFF2-40B4-BE49-F238E27FC236}">
                <a16:creationId xmlns:a16="http://schemas.microsoft.com/office/drawing/2014/main" id="{EDA960CD-1492-4EE1-BCC0-6BCCFB35722A}"/>
              </a:ext>
            </a:extLst>
          </p:cNvPr>
          <p:cNvSpPr/>
          <p:nvPr/>
        </p:nvSpPr>
        <p:spPr>
          <a:xfrm>
            <a:off x="4321343" y="3144507"/>
            <a:ext cx="3143022" cy="1740204"/>
          </a:xfrm>
          <a:prstGeom prst="ellipse">
            <a:avLst/>
          </a:prstGeom>
          <a:solidFill>
            <a:srgbClr val="6191CB"/>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99">
              <a:solidFill>
                <a:srgbClr val="3DBEEE"/>
              </a:solidFill>
              <a:latin typeface="Calibri" panose="020F0502020204030204" pitchFamily="34" charset="0"/>
              <a:sym typeface="Calibri" panose="020F0502020204030204" pitchFamily="34" charset="0"/>
            </a:endParaRPr>
          </a:p>
        </p:txBody>
      </p:sp>
      <p:sp>
        <p:nvSpPr>
          <p:cNvPr id="90" name="TextBox 89">
            <a:extLst>
              <a:ext uri="{FF2B5EF4-FFF2-40B4-BE49-F238E27FC236}">
                <a16:creationId xmlns:a16="http://schemas.microsoft.com/office/drawing/2014/main" id="{99601DEF-5467-4287-82FA-16828535AB4B}"/>
              </a:ext>
            </a:extLst>
          </p:cNvPr>
          <p:cNvSpPr txBox="1"/>
          <p:nvPr/>
        </p:nvSpPr>
        <p:spPr>
          <a:xfrm>
            <a:off x="5236633" y="4882839"/>
            <a:ext cx="1660269" cy="461545"/>
          </a:xfrm>
          <a:prstGeom prst="rect">
            <a:avLst/>
          </a:prstGeom>
          <a:noFill/>
        </p:spPr>
        <p:txBody>
          <a:bodyPr wrap="square" rtlCol="0">
            <a:spAutoFit/>
          </a:bodyPr>
          <a:lstStyle/>
          <a:p>
            <a:r>
              <a:rPr lang="en-US" sz="2399" b="1" dirty="0" err="1">
                <a:solidFill>
                  <a:schemeClr val="accent1">
                    <a:lumMod val="75000"/>
                  </a:schemeClr>
                </a:solidFill>
                <a:latin typeface="Arial" panose="020B0604020202020204" pitchFamily="34" charset="0"/>
                <a:cs typeface="Arial" panose="020B0604020202020204" pitchFamily="34" charset="0"/>
                <a:sym typeface="Calibri" panose="020F0502020204030204" pitchFamily="34" charset="0"/>
              </a:rPr>
              <a:t>Hình</a:t>
            </a:r>
            <a:r>
              <a:rPr lang="en-US" sz="2399" b="1" dirty="0">
                <a:solidFill>
                  <a:schemeClr val="accent1">
                    <a:lumMod val="75000"/>
                  </a:schemeClr>
                </a:solidFill>
                <a:latin typeface="Arial" panose="020B0604020202020204" pitchFamily="34" charset="0"/>
                <a:cs typeface="Arial" panose="020B0604020202020204" pitchFamily="34" charset="0"/>
                <a:sym typeface="Calibri" panose="020F0502020204030204" pitchFamily="34" charset="0"/>
              </a:rPr>
              <a:t> </a:t>
            </a:r>
            <a:r>
              <a:rPr lang="en-US" sz="2399" b="1" dirty="0" err="1">
                <a:solidFill>
                  <a:schemeClr val="accent1">
                    <a:lumMod val="75000"/>
                  </a:schemeClr>
                </a:solidFill>
                <a:latin typeface="Arial" panose="020B0604020202020204" pitchFamily="34" charset="0"/>
                <a:cs typeface="Arial" panose="020B0604020202020204" pitchFamily="34" charset="0"/>
                <a:sym typeface="Calibri" panose="020F0502020204030204" pitchFamily="34" charset="0"/>
              </a:rPr>
              <a:t>thức</a:t>
            </a:r>
            <a:endParaRPr lang="en-US" sz="2399" b="1" dirty="0">
              <a:solidFill>
                <a:schemeClr val="accent1">
                  <a:lumMod val="75000"/>
                </a:schemeClr>
              </a:solidFill>
              <a:latin typeface="Arial" panose="020B0604020202020204" pitchFamily="34" charset="0"/>
              <a:cs typeface="Arial" panose="020B0604020202020204" pitchFamily="34" charset="0"/>
              <a:sym typeface="Calibri" panose="020F0502020204030204" pitchFamily="34" charset="0"/>
            </a:endParaRPr>
          </a:p>
        </p:txBody>
      </p:sp>
      <p:sp>
        <p:nvSpPr>
          <p:cNvPr id="91" name="TextBox 90">
            <a:extLst>
              <a:ext uri="{FF2B5EF4-FFF2-40B4-BE49-F238E27FC236}">
                <a16:creationId xmlns:a16="http://schemas.microsoft.com/office/drawing/2014/main" id="{848D91E8-01DB-4387-8B8B-5C4802E60180}"/>
              </a:ext>
            </a:extLst>
          </p:cNvPr>
          <p:cNvSpPr txBox="1"/>
          <p:nvPr/>
        </p:nvSpPr>
        <p:spPr>
          <a:xfrm rot="1314849">
            <a:off x="6748646" y="3102882"/>
            <a:ext cx="1458142" cy="461545"/>
          </a:xfrm>
          <a:prstGeom prst="rect">
            <a:avLst/>
          </a:prstGeom>
          <a:noFill/>
        </p:spPr>
        <p:txBody>
          <a:bodyPr wrap="square" rtlCol="0">
            <a:spAutoFit/>
          </a:bodyPr>
          <a:lstStyle/>
          <a:p>
            <a:r>
              <a:rPr lang="en-US" sz="2399" b="1" dirty="0" err="1">
                <a:solidFill>
                  <a:schemeClr val="accent1">
                    <a:lumMod val="75000"/>
                  </a:schemeClr>
                </a:solidFill>
                <a:latin typeface="Arial" panose="020B0604020202020204" pitchFamily="34" charset="0"/>
                <a:cs typeface="Arial" panose="020B0604020202020204" pitchFamily="34" charset="0"/>
                <a:sym typeface="Calibri" panose="020F0502020204030204" pitchFamily="34" charset="0"/>
              </a:rPr>
              <a:t>Cấu</a:t>
            </a:r>
            <a:r>
              <a:rPr lang="en-US" sz="2399" b="1" dirty="0">
                <a:solidFill>
                  <a:schemeClr val="accent1">
                    <a:lumMod val="75000"/>
                  </a:schemeClr>
                </a:solidFill>
                <a:latin typeface="Arial" panose="020B0604020202020204" pitchFamily="34" charset="0"/>
                <a:cs typeface="Arial" panose="020B0604020202020204" pitchFamily="34" charset="0"/>
                <a:sym typeface="Calibri" panose="020F0502020204030204" pitchFamily="34" charset="0"/>
              </a:rPr>
              <a:t> </a:t>
            </a:r>
            <a:r>
              <a:rPr lang="en-US" sz="2399" b="1" dirty="0" err="1">
                <a:solidFill>
                  <a:schemeClr val="accent1">
                    <a:lumMod val="75000"/>
                  </a:schemeClr>
                </a:solidFill>
                <a:latin typeface="Arial" panose="020B0604020202020204" pitchFamily="34" charset="0"/>
                <a:cs typeface="Arial" panose="020B0604020202020204" pitchFamily="34" charset="0"/>
                <a:sym typeface="Calibri" panose="020F0502020204030204" pitchFamily="34" charset="0"/>
              </a:rPr>
              <a:t>trúc</a:t>
            </a:r>
            <a:endParaRPr lang="en-US" sz="2399" b="1" dirty="0">
              <a:solidFill>
                <a:schemeClr val="accent1">
                  <a:lumMod val="75000"/>
                </a:schemeClr>
              </a:solidFill>
              <a:latin typeface="Arial" panose="020B0604020202020204" pitchFamily="34" charset="0"/>
              <a:cs typeface="Arial" panose="020B0604020202020204" pitchFamily="34" charset="0"/>
              <a:sym typeface="Calibri" panose="020F0502020204030204" pitchFamily="34" charset="0"/>
            </a:endParaRPr>
          </a:p>
        </p:txBody>
      </p:sp>
      <p:sp>
        <p:nvSpPr>
          <p:cNvPr id="94" name="TextBox 93">
            <a:extLst>
              <a:ext uri="{FF2B5EF4-FFF2-40B4-BE49-F238E27FC236}">
                <a16:creationId xmlns:a16="http://schemas.microsoft.com/office/drawing/2014/main" id="{E95AFC65-3324-4B08-A90C-DD6F984C144B}"/>
              </a:ext>
            </a:extLst>
          </p:cNvPr>
          <p:cNvSpPr txBox="1"/>
          <p:nvPr/>
        </p:nvSpPr>
        <p:spPr>
          <a:xfrm>
            <a:off x="438138" y="4506580"/>
            <a:ext cx="2419515" cy="369332"/>
          </a:xfrm>
          <a:prstGeom prst="rect">
            <a:avLst/>
          </a:prstGeom>
          <a:noFill/>
        </p:spPr>
        <p:txBody>
          <a:bodyPr wrap="square" rtlCol="0">
            <a:spAutoFit/>
          </a:bodyPr>
          <a:lstStyle/>
          <a:p>
            <a:pPr algn="ct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Cốt</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lõi</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 </a:t>
            </a: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Tinh</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giản</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a:t>
            </a:r>
          </a:p>
        </p:txBody>
      </p:sp>
      <p:sp>
        <p:nvSpPr>
          <p:cNvPr id="95" name="TextBox 94">
            <a:extLst>
              <a:ext uri="{FF2B5EF4-FFF2-40B4-BE49-F238E27FC236}">
                <a16:creationId xmlns:a16="http://schemas.microsoft.com/office/drawing/2014/main" id="{5022D065-4E63-4037-AF7F-4E6379F4554D}"/>
              </a:ext>
            </a:extLst>
          </p:cNvPr>
          <p:cNvSpPr txBox="1"/>
          <p:nvPr/>
        </p:nvSpPr>
        <p:spPr>
          <a:xfrm>
            <a:off x="160795" y="2900004"/>
            <a:ext cx="2837866" cy="369332"/>
          </a:xfrm>
          <a:prstGeom prst="rect">
            <a:avLst/>
          </a:prstGeom>
          <a:noFill/>
        </p:spPr>
        <p:txBody>
          <a:bodyPr wrap="square" rtlCol="0">
            <a:spAutoFit/>
          </a:bodyPr>
          <a:lstStyle/>
          <a:p>
            <a:pPr algn="ct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Vận</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dụng</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 </a:t>
            </a: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Thực</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tiễn</a:t>
            </a:r>
            <a:endPar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endParaRPr>
          </a:p>
        </p:txBody>
      </p:sp>
      <p:sp>
        <p:nvSpPr>
          <p:cNvPr id="96" name="TextBox 95">
            <a:extLst>
              <a:ext uri="{FF2B5EF4-FFF2-40B4-BE49-F238E27FC236}">
                <a16:creationId xmlns:a16="http://schemas.microsoft.com/office/drawing/2014/main" id="{3E0B28FB-82D6-4103-943F-F08FFA26FC08}"/>
              </a:ext>
            </a:extLst>
          </p:cNvPr>
          <p:cNvSpPr txBox="1"/>
          <p:nvPr/>
        </p:nvSpPr>
        <p:spPr>
          <a:xfrm>
            <a:off x="2872849" y="2110903"/>
            <a:ext cx="1395409" cy="369332"/>
          </a:xfrm>
          <a:prstGeom prst="rect">
            <a:avLst/>
          </a:prstGeom>
          <a:noFill/>
        </p:spPr>
        <p:txBody>
          <a:bodyPr wrap="square" rtlCol="0">
            <a:spAutoFit/>
          </a:bodyPr>
          <a:lstStyle/>
          <a:p>
            <a:pPr algn="ct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Tích</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hợp</a:t>
            </a:r>
            <a:endPar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endParaRPr>
          </a:p>
        </p:txBody>
      </p:sp>
      <p:sp>
        <p:nvSpPr>
          <p:cNvPr id="97" name="TextBox 96">
            <a:extLst>
              <a:ext uri="{FF2B5EF4-FFF2-40B4-BE49-F238E27FC236}">
                <a16:creationId xmlns:a16="http://schemas.microsoft.com/office/drawing/2014/main" id="{CF47E339-0D7C-4F10-AE9B-36807D825F46}"/>
              </a:ext>
            </a:extLst>
          </p:cNvPr>
          <p:cNvSpPr txBox="1"/>
          <p:nvPr/>
        </p:nvSpPr>
        <p:spPr>
          <a:xfrm>
            <a:off x="7722101" y="2148126"/>
            <a:ext cx="3205177" cy="369332"/>
          </a:xfrm>
          <a:prstGeom prst="rect">
            <a:avLst/>
          </a:prstGeom>
          <a:noFill/>
        </p:spPr>
        <p:txBody>
          <a:bodyPr wrap="square" rtlCol="0">
            <a:spAutoFit/>
          </a:bodyPr>
          <a:lstStyle/>
          <a:p>
            <a:pPr algn="ct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Trải</a:t>
            </a:r>
            <a:r>
              <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nghiệm</a:t>
            </a:r>
            <a:r>
              <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 – </a:t>
            </a: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Khám</a:t>
            </a:r>
            <a:r>
              <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phá</a:t>
            </a:r>
            <a:endPar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endParaRPr>
          </a:p>
        </p:txBody>
      </p:sp>
      <p:sp>
        <p:nvSpPr>
          <p:cNvPr id="98" name="TextBox 97">
            <a:extLst>
              <a:ext uri="{FF2B5EF4-FFF2-40B4-BE49-F238E27FC236}">
                <a16:creationId xmlns:a16="http://schemas.microsoft.com/office/drawing/2014/main" id="{DD88E873-4759-46D8-ADDC-519CB4B4DC8F}"/>
              </a:ext>
            </a:extLst>
          </p:cNvPr>
          <p:cNvSpPr txBox="1"/>
          <p:nvPr/>
        </p:nvSpPr>
        <p:spPr>
          <a:xfrm>
            <a:off x="8938818" y="2975553"/>
            <a:ext cx="2500082" cy="369332"/>
          </a:xfrm>
          <a:prstGeom prst="rect">
            <a:avLst/>
          </a:prstGeom>
          <a:noFill/>
        </p:spPr>
        <p:txBody>
          <a:bodyPr wrap="square" rtlCol="0">
            <a:spAutoFit/>
          </a:bodyPr>
          <a:lstStyle/>
          <a:p>
            <a:pPr algn="ct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Tuyến</a:t>
            </a:r>
            <a:r>
              <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chính</a:t>
            </a:r>
            <a:r>
              <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 – </a:t>
            </a: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phụ</a:t>
            </a:r>
            <a:endPar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endParaRPr>
          </a:p>
        </p:txBody>
      </p:sp>
      <p:sp>
        <p:nvSpPr>
          <p:cNvPr id="99" name="TextBox 98">
            <a:extLst>
              <a:ext uri="{FF2B5EF4-FFF2-40B4-BE49-F238E27FC236}">
                <a16:creationId xmlns:a16="http://schemas.microsoft.com/office/drawing/2014/main" id="{061C8A93-0B16-4F36-AB78-C46DF20D6827}"/>
              </a:ext>
            </a:extLst>
          </p:cNvPr>
          <p:cNvSpPr txBox="1"/>
          <p:nvPr/>
        </p:nvSpPr>
        <p:spPr>
          <a:xfrm>
            <a:off x="8704346" y="4554593"/>
            <a:ext cx="1412270" cy="369332"/>
          </a:xfrm>
          <a:prstGeom prst="rect">
            <a:avLst/>
          </a:prstGeom>
          <a:noFill/>
        </p:spPr>
        <p:txBody>
          <a:bodyPr wrap="square" rtlCol="0">
            <a:spAutoFit/>
          </a:bodyPr>
          <a:lstStyle/>
          <a:p>
            <a:pPr algn="ct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Mở</a:t>
            </a:r>
            <a:endPar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endParaRPr>
          </a:p>
        </p:txBody>
      </p:sp>
      <p:sp>
        <p:nvSpPr>
          <p:cNvPr id="100" name="TextBox 99">
            <a:extLst>
              <a:ext uri="{FF2B5EF4-FFF2-40B4-BE49-F238E27FC236}">
                <a16:creationId xmlns:a16="http://schemas.microsoft.com/office/drawing/2014/main" id="{567D26EE-E5AA-4EB8-A09E-688426A27A78}"/>
              </a:ext>
            </a:extLst>
          </p:cNvPr>
          <p:cNvSpPr txBox="1"/>
          <p:nvPr/>
        </p:nvSpPr>
        <p:spPr>
          <a:xfrm>
            <a:off x="7449022" y="5592995"/>
            <a:ext cx="1730382" cy="369332"/>
          </a:xfrm>
          <a:prstGeom prst="rect">
            <a:avLst/>
          </a:prstGeom>
          <a:noFill/>
        </p:spPr>
        <p:txBody>
          <a:bodyPr wrap="square" rtlCol="0">
            <a:spAutoFit/>
          </a:bodyPr>
          <a:lstStyle/>
          <a:p>
            <a:pPr algn="ct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Dễ</a:t>
            </a:r>
            <a:r>
              <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sử</a:t>
            </a:r>
            <a:r>
              <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dụng</a:t>
            </a:r>
            <a:endPar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endParaRPr>
          </a:p>
        </p:txBody>
      </p:sp>
      <p:sp>
        <p:nvSpPr>
          <p:cNvPr id="101" name="TextBox 100">
            <a:extLst>
              <a:ext uri="{FF2B5EF4-FFF2-40B4-BE49-F238E27FC236}">
                <a16:creationId xmlns:a16="http://schemas.microsoft.com/office/drawing/2014/main" id="{60BA04AB-CBD9-4409-9F3B-88068F14037A}"/>
              </a:ext>
            </a:extLst>
          </p:cNvPr>
          <p:cNvSpPr txBox="1"/>
          <p:nvPr/>
        </p:nvSpPr>
        <p:spPr>
          <a:xfrm>
            <a:off x="4306123" y="5930898"/>
            <a:ext cx="1488545" cy="369332"/>
          </a:xfrm>
          <a:prstGeom prst="rect">
            <a:avLst/>
          </a:prstGeom>
          <a:noFill/>
        </p:spPr>
        <p:txBody>
          <a:bodyPr wrap="square" rtlCol="0">
            <a:spAutoFit/>
          </a:bodyPr>
          <a:lstStyle/>
          <a:p>
            <a:pPr algn="ct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Hài</a:t>
            </a:r>
            <a:r>
              <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hòa</a:t>
            </a:r>
            <a:endPar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endParaRPr>
          </a:p>
        </p:txBody>
      </p:sp>
      <p:sp>
        <p:nvSpPr>
          <p:cNvPr id="102" name="TextBox 101">
            <a:extLst>
              <a:ext uri="{FF2B5EF4-FFF2-40B4-BE49-F238E27FC236}">
                <a16:creationId xmlns:a16="http://schemas.microsoft.com/office/drawing/2014/main" id="{6727E5EE-68A1-4FD9-835A-C5832228C044}"/>
              </a:ext>
            </a:extLst>
          </p:cNvPr>
          <p:cNvSpPr txBox="1"/>
          <p:nvPr/>
        </p:nvSpPr>
        <p:spPr>
          <a:xfrm>
            <a:off x="6043277" y="5931235"/>
            <a:ext cx="1521027" cy="369332"/>
          </a:xfrm>
          <a:prstGeom prst="rect">
            <a:avLst/>
          </a:prstGeom>
          <a:noFill/>
        </p:spPr>
        <p:txBody>
          <a:bodyPr wrap="square" rtlCol="0">
            <a:spAutoFit/>
          </a:bodyPr>
          <a:lstStyle/>
          <a:p>
            <a:pPr algn="ct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Thẩm</a:t>
            </a:r>
            <a:r>
              <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mĩ</a:t>
            </a:r>
            <a:endPar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endParaRPr>
          </a:p>
        </p:txBody>
      </p:sp>
      <p:sp>
        <p:nvSpPr>
          <p:cNvPr id="103" name="TextBox 102">
            <a:extLst>
              <a:ext uri="{FF2B5EF4-FFF2-40B4-BE49-F238E27FC236}">
                <a16:creationId xmlns:a16="http://schemas.microsoft.com/office/drawing/2014/main" id="{721D0317-FF22-4339-8715-AAA3F037CBA8}"/>
              </a:ext>
            </a:extLst>
          </p:cNvPr>
          <p:cNvSpPr txBox="1"/>
          <p:nvPr/>
        </p:nvSpPr>
        <p:spPr>
          <a:xfrm>
            <a:off x="2845983" y="5497376"/>
            <a:ext cx="1471924" cy="369332"/>
          </a:xfrm>
          <a:prstGeom prst="rect">
            <a:avLst/>
          </a:prstGeom>
          <a:noFill/>
        </p:spPr>
        <p:txBody>
          <a:bodyPr wrap="square" rtlCol="0">
            <a:spAutoFit/>
          </a:bodyPr>
          <a:lstStyle/>
          <a:p>
            <a:pPr algn="ct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Hấp</a:t>
            </a:r>
            <a:r>
              <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rPr>
              <a:t>dẫn</a:t>
            </a:r>
            <a:endParaRPr lang="en-US" b="1" dirty="0">
              <a:solidFill>
                <a:schemeClr val="accent2">
                  <a:lumMod val="75000"/>
                </a:schemeClr>
              </a:solidFill>
              <a:latin typeface="Myriad Pro" panose="020B0503030403020204" pitchFamily="34" charset="0"/>
              <a:cs typeface="Arial" panose="020B0604020202020204" pitchFamily="34" charset="0"/>
              <a:sym typeface="Calibri" panose="020F0502020204030204" pitchFamily="34" charset="0"/>
            </a:endParaRPr>
          </a:p>
        </p:txBody>
      </p:sp>
      <p:sp>
        <p:nvSpPr>
          <p:cNvPr id="104" name="TextBox 103">
            <a:extLst>
              <a:ext uri="{FF2B5EF4-FFF2-40B4-BE49-F238E27FC236}">
                <a16:creationId xmlns:a16="http://schemas.microsoft.com/office/drawing/2014/main" id="{8E13DAB5-B2E7-447D-BA73-0E372171900C}"/>
              </a:ext>
            </a:extLst>
          </p:cNvPr>
          <p:cNvSpPr txBox="1"/>
          <p:nvPr/>
        </p:nvSpPr>
        <p:spPr>
          <a:xfrm>
            <a:off x="4317908" y="1673657"/>
            <a:ext cx="1413265" cy="369332"/>
          </a:xfrm>
          <a:prstGeom prst="rect">
            <a:avLst/>
          </a:prstGeom>
          <a:noFill/>
        </p:spPr>
        <p:txBody>
          <a:bodyPr wrap="square" rtlCol="0">
            <a:spAutoFit/>
          </a:bodyPr>
          <a:lstStyle/>
          <a:p>
            <a:pPr algn="ct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Phân</a:t>
            </a:r>
            <a:r>
              <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rgbClr val="00B050"/>
                </a:solidFill>
                <a:latin typeface="Myriad Pro" panose="020B0503030403020204" pitchFamily="34" charset="0"/>
                <a:cs typeface="Arial" panose="020B0604020202020204" pitchFamily="34" charset="0"/>
                <a:sym typeface="Calibri" panose="020F0502020204030204" pitchFamily="34" charset="0"/>
              </a:rPr>
              <a:t>hóa</a:t>
            </a:r>
            <a:endParaRPr lang="en-US" b="1" dirty="0">
              <a:solidFill>
                <a:srgbClr val="00B050"/>
              </a:solidFill>
              <a:latin typeface="Myriad Pro" panose="020B0503030403020204" pitchFamily="34" charset="0"/>
              <a:cs typeface="Arial" panose="020B0604020202020204" pitchFamily="34" charset="0"/>
              <a:sym typeface="Calibri" panose="020F0502020204030204" pitchFamily="34" charset="0"/>
            </a:endParaRPr>
          </a:p>
        </p:txBody>
      </p:sp>
      <p:sp>
        <p:nvSpPr>
          <p:cNvPr id="105" name="TextBox 104">
            <a:extLst>
              <a:ext uri="{FF2B5EF4-FFF2-40B4-BE49-F238E27FC236}">
                <a16:creationId xmlns:a16="http://schemas.microsoft.com/office/drawing/2014/main" id="{3842DE9A-4211-4B21-BA38-D88C1AB742D0}"/>
              </a:ext>
            </a:extLst>
          </p:cNvPr>
          <p:cNvSpPr txBox="1"/>
          <p:nvPr/>
        </p:nvSpPr>
        <p:spPr>
          <a:xfrm>
            <a:off x="6183890" y="1709846"/>
            <a:ext cx="1749988" cy="369332"/>
          </a:xfrm>
          <a:prstGeom prst="rect">
            <a:avLst/>
          </a:prstGeom>
          <a:noFill/>
        </p:spPr>
        <p:txBody>
          <a:bodyPr wrap="square" rtlCol="0">
            <a:spAutoFit/>
          </a:bodyPr>
          <a:lstStyle/>
          <a:p>
            <a:pPr algn="ctr"/>
            <a:r>
              <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Theo </a:t>
            </a: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chủ</a:t>
            </a:r>
            <a:r>
              <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rPr>
              <a:t>đề</a:t>
            </a:r>
            <a:endParaRPr lang="en-US" b="1" dirty="0">
              <a:solidFill>
                <a:schemeClr val="accent1">
                  <a:lumMod val="75000"/>
                </a:schemeClr>
              </a:solidFill>
              <a:latin typeface="Myriad Pro" panose="020B0503030403020204" pitchFamily="34" charset="0"/>
              <a:cs typeface="Arial" panose="020B0604020202020204" pitchFamily="34" charset="0"/>
              <a:sym typeface="Calibri" panose="020F0502020204030204" pitchFamily="34" charset="0"/>
            </a:endParaRPr>
          </a:p>
        </p:txBody>
      </p:sp>
      <p:sp>
        <p:nvSpPr>
          <p:cNvPr id="106" name="TextBox 105">
            <a:extLst>
              <a:ext uri="{FF2B5EF4-FFF2-40B4-BE49-F238E27FC236}">
                <a16:creationId xmlns:a16="http://schemas.microsoft.com/office/drawing/2014/main" id="{5307D865-EC27-43D8-9C58-2F407EE93BEA}"/>
              </a:ext>
            </a:extLst>
          </p:cNvPr>
          <p:cNvSpPr txBox="1"/>
          <p:nvPr/>
        </p:nvSpPr>
        <p:spPr>
          <a:xfrm>
            <a:off x="-160295" y="768507"/>
            <a:ext cx="12352295" cy="707886"/>
          </a:xfrm>
          <a:prstGeom prst="rect">
            <a:avLst/>
          </a:prstGeom>
          <a:noFill/>
        </p:spPr>
        <p:txBody>
          <a:bodyPr wrap="square" rtlCol="0">
            <a:spAutoFit/>
          </a:bodyPr>
          <a:lstStyle/>
          <a:p>
            <a:pPr algn="ctr"/>
            <a:r>
              <a:rPr lang="en-US" sz="4000" dirty="0">
                <a:solidFill>
                  <a:srgbClr val="3EB8EB"/>
                </a:solidFill>
                <a:latin typeface="Myriad Pro Black" panose="020B0803030403020204" pitchFamily="34" charset="0"/>
                <a:sym typeface="Calibri" panose="020F0502020204030204" pitchFamily="34" charset="0"/>
              </a:rPr>
              <a:t>ĐẶC ĐIỂM SGK CỦA NXBGDVN</a:t>
            </a:r>
          </a:p>
        </p:txBody>
      </p:sp>
      <p:sp>
        <p:nvSpPr>
          <p:cNvPr id="107" name="TextBox 106">
            <a:extLst>
              <a:ext uri="{FF2B5EF4-FFF2-40B4-BE49-F238E27FC236}">
                <a16:creationId xmlns:a16="http://schemas.microsoft.com/office/drawing/2014/main" id="{5B1D5C44-FBCB-4A03-8D45-4DCB0D04F897}"/>
              </a:ext>
            </a:extLst>
          </p:cNvPr>
          <p:cNvSpPr txBox="1"/>
          <p:nvPr/>
        </p:nvSpPr>
        <p:spPr>
          <a:xfrm rot="20116500">
            <a:off x="3729581" y="3002296"/>
            <a:ext cx="1632005" cy="461545"/>
          </a:xfrm>
          <a:prstGeom prst="rect">
            <a:avLst/>
          </a:prstGeom>
          <a:noFill/>
        </p:spPr>
        <p:txBody>
          <a:bodyPr wrap="square" rtlCol="0">
            <a:spAutoFit/>
          </a:bodyPr>
          <a:lstStyle/>
          <a:p>
            <a:r>
              <a:rPr lang="en-US" sz="2399" b="1" dirty="0" err="1">
                <a:solidFill>
                  <a:srgbClr val="00B050"/>
                </a:solidFill>
                <a:latin typeface="Arial" panose="020B0604020202020204" pitchFamily="34" charset="0"/>
                <a:cs typeface="Arial" panose="020B0604020202020204" pitchFamily="34" charset="0"/>
                <a:sym typeface="Calibri" panose="020F0502020204030204" pitchFamily="34" charset="0"/>
              </a:rPr>
              <a:t>Nội</a:t>
            </a:r>
            <a:r>
              <a:rPr lang="en-US" sz="2399" b="1" dirty="0">
                <a:solidFill>
                  <a:srgbClr val="00B050"/>
                </a:solidFill>
                <a:latin typeface="Arial" panose="020B0604020202020204" pitchFamily="34" charset="0"/>
                <a:cs typeface="Arial" panose="020B0604020202020204" pitchFamily="34" charset="0"/>
                <a:sym typeface="Calibri" panose="020F0502020204030204" pitchFamily="34" charset="0"/>
              </a:rPr>
              <a:t> dung</a:t>
            </a:r>
          </a:p>
        </p:txBody>
      </p:sp>
      <p:pic>
        <p:nvPicPr>
          <p:cNvPr id="40" name="Graphic 74" descr="Storytelling with solid fill">
            <a:extLst>
              <a:ext uri="{FF2B5EF4-FFF2-40B4-BE49-F238E27FC236}">
                <a16:creationId xmlns:a16="http://schemas.microsoft.com/office/drawing/2014/main" id="{5C6F6FD2-F9EA-4960-8C80-612E4F61D90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10732" y="3275175"/>
            <a:ext cx="982472" cy="982472"/>
          </a:xfrm>
          <a:prstGeom prst="rect">
            <a:avLst/>
          </a:prstGeom>
        </p:spPr>
      </p:pic>
      <p:sp>
        <p:nvSpPr>
          <p:cNvPr id="56" name="TextBox 55">
            <a:extLst>
              <a:ext uri="{FF2B5EF4-FFF2-40B4-BE49-F238E27FC236}">
                <a16:creationId xmlns:a16="http://schemas.microsoft.com/office/drawing/2014/main" id="{E1F9CF6B-ACF9-4957-94DB-91C8C56B7686}"/>
              </a:ext>
            </a:extLst>
          </p:cNvPr>
          <p:cNvSpPr txBox="1"/>
          <p:nvPr/>
        </p:nvSpPr>
        <p:spPr>
          <a:xfrm>
            <a:off x="4623369" y="4246649"/>
            <a:ext cx="2661793" cy="369332"/>
          </a:xfrm>
          <a:prstGeom prst="rect">
            <a:avLst/>
          </a:prstGeom>
          <a:noFill/>
        </p:spPr>
        <p:txBody>
          <a:bodyPr wrap="square" rtlCol="0">
            <a:spAutoFit/>
          </a:bodyPr>
          <a:lstStyle/>
          <a:p>
            <a:pPr algn="ctr"/>
            <a:r>
              <a:rPr lang="en-US" b="1" dirty="0">
                <a:solidFill>
                  <a:schemeClr val="bg1"/>
                </a:solidFill>
                <a:latin typeface="Myriad Pro" panose="020B0503030403020204" pitchFamily="34" charset="0"/>
                <a:cs typeface="Arial" panose="020B0604020202020204" pitchFamily="34" charset="0"/>
                <a:sym typeface="Calibri" panose="020F0502020204030204" pitchFamily="34" charset="0"/>
              </a:rPr>
              <a:t>SGK </a:t>
            </a:r>
            <a:r>
              <a:rPr lang="en-US" b="1" dirty="0" err="1">
                <a:solidFill>
                  <a:schemeClr val="bg1"/>
                </a:solidFill>
                <a:latin typeface="Myriad Pro" panose="020B0503030403020204" pitchFamily="34" charset="0"/>
                <a:cs typeface="Arial" panose="020B0604020202020204" pitchFamily="34" charset="0"/>
                <a:sym typeface="Calibri" panose="020F0502020204030204" pitchFamily="34" charset="0"/>
              </a:rPr>
              <a:t>định</a:t>
            </a:r>
            <a:r>
              <a:rPr lang="en-US" b="1" dirty="0">
                <a:solidFill>
                  <a:schemeClr val="bg1"/>
                </a:solidFill>
                <a:latin typeface="Myriad Pro" panose="020B0503030403020204" pitchFamily="34" charset="0"/>
                <a:cs typeface="Arial" panose="020B0604020202020204" pitchFamily="34" charset="0"/>
                <a:sym typeface="Calibri" panose="020F0502020204030204" pitchFamily="34" charset="0"/>
              </a:rPr>
              <a:t> </a:t>
            </a:r>
            <a:r>
              <a:rPr lang="en-US" b="1" dirty="0" err="1">
                <a:solidFill>
                  <a:schemeClr val="bg1"/>
                </a:solidFill>
                <a:latin typeface="Myriad Pro" panose="020B0503030403020204" pitchFamily="34" charset="0"/>
                <a:cs typeface="Arial" panose="020B0604020202020204" pitchFamily="34" charset="0"/>
                <a:sym typeface="Calibri" panose="020F0502020204030204" pitchFamily="34" charset="0"/>
              </a:rPr>
              <a:t>hướng</a:t>
            </a:r>
            <a:r>
              <a:rPr lang="en-US" b="1" dirty="0">
                <a:solidFill>
                  <a:schemeClr val="bg1"/>
                </a:solidFill>
                <a:latin typeface="Myriad Pro" panose="020B0503030403020204" pitchFamily="34" charset="0"/>
                <a:cs typeface="Arial" panose="020B0604020202020204" pitchFamily="34" charset="0"/>
                <a:sym typeface="Calibri" panose="020F0502020204030204" pitchFamily="34" charset="0"/>
              </a:rPr>
              <a:t> PTNL</a:t>
            </a:r>
          </a:p>
        </p:txBody>
      </p:sp>
      <p:pic>
        <p:nvPicPr>
          <p:cNvPr id="58" name="Picture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958" y="357585"/>
            <a:ext cx="2273924" cy="420082"/>
          </a:xfrm>
          <a:prstGeom prst="rect">
            <a:avLst/>
          </a:prstGeom>
        </p:spPr>
      </p:pic>
    </p:spTree>
    <p:extLst>
      <p:ext uri="{BB962C8B-B14F-4D97-AF65-F5344CB8AC3E}">
        <p14:creationId xmlns:p14="http://schemas.microsoft.com/office/powerpoint/2010/main" val="285080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94" grpId="0"/>
      <p:bldP spid="95" grpId="0"/>
      <p:bldP spid="96" grpId="0"/>
      <p:bldP spid="97" grpId="0"/>
      <p:bldP spid="98" grpId="0"/>
      <p:bldP spid="99" grpId="0"/>
      <p:bldP spid="100" grpId="0"/>
      <p:bldP spid="101" grpId="0"/>
      <p:bldP spid="102" grpId="0"/>
      <p:bldP spid="103" grpId="0"/>
      <p:bldP spid="104" grpId="0"/>
      <p:bldP spid="105" grpId="0"/>
      <p:bldP spid="10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61849" y="1118602"/>
            <a:ext cx="10868302" cy="4502892"/>
            <a:chOff x="293968" y="1135077"/>
            <a:chExt cx="11763066" cy="4873605"/>
          </a:xfrm>
        </p:grpSpPr>
        <p:grpSp>
          <p:nvGrpSpPr>
            <p:cNvPr id="2" name="Group 1"/>
            <p:cNvGrpSpPr/>
            <p:nvPr/>
          </p:nvGrpSpPr>
          <p:grpSpPr>
            <a:xfrm>
              <a:off x="293968" y="1135077"/>
              <a:ext cx="11763066" cy="4873605"/>
              <a:chOff x="293968" y="1135077"/>
              <a:chExt cx="11763066" cy="4873605"/>
            </a:xfrm>
          </p:grpSpPr>
          <p:grpSp>
            <p:nvGrpSpPr>
              <p:cNvPr id="22" name="Group 21">
                <a:extLst>
                  <a:ext uri="{FF2B5EF4-FFF2-40B4-BE49-F238E27FC236}">
                    <a16:creationId xmlns:a16="http://schemas.microsoft.com/office/drawing/2014/main" id="{1B650491-84F4-4D57-8907-75A8EE1C8AFF}"/>
                  </a:ext>
                </a:extLst>
              </p:cNvPr>
              <p:cNvGrpSpPr/>
              <p:nvPr/>
            </p:nvGrpSpPr>
            <p:grpSpPr>
              <a:xfrm>
                <a:off x="6210165" y="1135077"/>
                <a:ext cx="5830739" cy="2881061"/>
                <a:chOff x="6101584" y="1152556"/>
                <a:chExt cx="5725981" cy="2988964"/>
              </a:xfrm>
            </p:grpSpPr>
            <p:sp>
              <p:nvSpPr>
                <p:cNvPr id="23" name="Freeform: Shape 59">
                  <a:extLst>
                    <a:ext uri="{FF2B5EF4-FFF2-40B4-BE49-F238E27FC236}">
                      <a16:creationId xmlns:a16="http://schemas.microsoft.com/office/drawing/2014/main" id="{A75F0E9F-7538-464F-96F7-116B7FDD69A6}"/>
                    </a:ext>
                  </a:extLst>
                </p:cNvPr>
                <p:cNvSpPr/>
                <p:nvPr/>
              </p:nvSpPr>
              <p:spPr>
                <a:xfrm>
                  <a:off x="6101584" y="1152556"/>
                  <a:ext cx="5725981" cy="2988964"/>
                </a:xfrm>
                <a:custGeom>
                  <a:avLst/>
                  <a:gdLst>
                    <a:gd name="connsiteX0" fmla="*/ 0 w 2975299"/>
                    <a:gd name="connsiteY0" fmla="*/ 0 h 2988964"/>
                    <a:gd name="connsiteX1" fmla="*/ 2892586 w 2975299"/>
                    <a:gd name="connsiteY1" fmla="*/ 0 h 2988964"/>
                    <a:gd name="connsiteX2" fmla="*/ 2975299 w 2975299"/>
                    <a:gd name="connsiteY2" fmla="*/ 82713 h 2988964"/>
                    <a:gd name="connsiteX3" fmla="*/ 2975299 w 2975299"/>
                    <a:gd name="connsiteY3" fmla="*/ 2726188 h 2988964"/>
                    <a:gd name="connsiteX4" fmla="*/ 1850909 w 2975299"/>
                    <a:gd name="connsiteY4" fmla="*/ 2726188 h 2988964"/>
                    <a:gd name="connsiteX5" fmla="*/ 1850909 w 2975299"/>
                    <a:gd name="connsiteY5" fmla="*/ 2811164 h 2988964"/>
                    <a:gd name="connsiteX6" fmla="*/ 1957994 w 2975299"/>
                    <a:gd name="connsiteY6" fmla="*/ 2811164 h 2988964"/>
                    <a:gd name="connsiteX7" fmla="*/ 1743824 w 2975299"/>
                    <a:gd name="connsiteY7" fmla="*/ 2988964 h 2988964"/>
                    <a:gd name="connsiteX8" fmla="*/ 1529654 w 2975299"/>
                    <a:gd name="connsiteY8" fmla="*/ 2811164 h 2988964"/>
                    <a:gd name="connsiteX9" fmla="*/ 1636739 w 2975299"/>
                    <a:gd name="connsiteY9" fmla="*/ 2811164 h 2988964"/>
                    <a:gd name="connsiteX10" fmla="*/ 1636739 w 2975299"/>
                    <a:gd name="connsiteY10" fmla="*/ 2726188 h 2988964"/>
                    <a:gd name="connsiteX11" fmla="*/ 0 w 2975299"/>
                    <a:gd name="connsiteY11" fmla="*/ 2726188 h 2988964"/>
                    <a:gd name="connsiteX12" fmla="*/ 0 w 2975299"/>
                    <a:gd name="connsiteY12" fmla="*/ 1117366 h 2988964"/>
                    <a:gd name="connsiteX13" fmla="*/ 67686 w 2975299"/>
                    <a:gd name="connsiteY13" fmla="*/ 1117366 h 2988964"/>
                    <a:gd name="connsiteX14" fmla="*/ 67686 w 2975299"/>
                    <a:gd name="connsiteY14" fmla="*/ 1224451 h 2988964"/>
                    <a:gd name="connsiteX15" fmla="*/ 245486 w 2975299"/>
                    <a:gd name="connsiteY15" fmla="*/ 1010281 h 2988964"/>
                    <a:gd name="connsiteX16" fmla="*/ 67686 w 2975299"/>
                    <a:gd name="connsiteY16" fmla="*/ 796111 h 2988964"/>
                    <a:gd name="connsiteX17" fmla="*/ 67686 w 2975299"/>
                    <a:gd name="connsiteY17" fmla="*/ 903196 h 2988964"/>
                    <a:gd name="connsiteX18" fmla="*/ 0 w 2975299"/>
                    <a:gd name="connsiteY18" fmla="*/ 903196 h 29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5299" h="2988964">
                      <a:moveTo>
                        <a:pt x="0" y="0"/>
                      </a:moveTo>
                      <a:lnTo>
                        <a:pt x="2892586" y="0"/>
                      </a:lnTo>
                      <a:cubicBezTo>
                        <a:pt x="2938267" y="0"/>
                        <a:pt x="2975299" y="37032"/>
                        <a:pt x="2975299" y="82713"/>
                      </a:cubicBezTo>
                      <a:lnTo>
                        <a:pt x="2975299" y="2726188"/>
                      </a:lnTo>
                      <a:lnTo>
                        <a:pt x="1850909" y="2726188"/>
                      </a:lnTo>
                      <a:lnTo>
                        <a:pt x="1850909" y="2811164"/>
                      </a:lnTo>
                      <a:lnTo>
                        <a:pt x="1957994" y="2811164"/>
                      </a:lnTo>
                      <a:lnTo>
                        <a:pt x="1743824" y="2988964"/>
                      </a:lnTo>
                      <a:lnTo>
                        <a:pt x="1529654" y="2811164"/>
                      </a:lnTo>
                      <a:lnTo>
                        <a:pt x="1636739" y="2811164"/>
                      </a:lnTo>
                      <a:lnTo>
                        <a:pt x="1636739" y="2726188"/>
                      </a:lnTo>
                      <a:lnTo>
                        <a:pt x="0" y="2726188"/>
                      </a:lnTo>
                      <a:lnTo>
                        <a:pt x="0" y="1117366"/>
                      </a:lnTo>
                      <a:lnTo>
                        <a:pt x="67686" y="1117366"/>
                      </a:lnTo>
                      <a:lnTo>
                        <a:pt x="67686" y="1224451"/>
                      </a:lnTo>
                      <a:lnTo>
                        <a:pt x="245486" y="1010281"/>
                      </a:lnTo>
                      <a:lnTo>
                        <a:pt x="67686" y="796111"/>
                      </a:lnTo>
                      <a:lnTo>
                        <a:pt x="67686" y="903196"/>
                      </a:lnTo>
                      <a:lnTo>
                        <a:pt x="0" y="903196"/>
                      </a:lnTo>
                      <a:close/>
                    </a:path>
                  </a:pathLst>
                </a:cu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dirty="0">
                    <a:latin typeface="Arial" pitchFamily="34" charset="0"/>
                    <a:cs typeface="Arial" pitchFamily="34" charset="0"/>
                    <a:sym typeface="Calibri" panose="020F0502020204030204" pitchFamily="34" charset="0"/>
                  </a:endParaRPr>
                </a:p>
              </p:txBody>
            </p:sp>
            <p:sp>
              <p:nvSpPr>
                <p:cNvPr id="24" name="TextBox 23">
                  <a:extLst>
                    <a:ext uri="{FF2B5EF4-FFF2-40B4-BE49-F238E27FC236}">
                      <a16:creationId xmlns:a16="http://schemas.microsoft.com/office/drawing/2014/main" id="{226C390E-7F92-460F-912A-61901EDAF197}"/>
                    </a:ext>
                  </a:extLst>
                </p:cNvPr>
                <p:cNvSpPr txBox="1"/>
                <p:nvPr/>
              </p:nvSpPr>
              <p:spPr>
                <a:xfrm>
                  <a:off x="6761187" y="1258845"/>
                  <a:ext cx="4792251" cy="535667"/>
                </a:xfrm>
                <a:prstGeom prst="rect">
                  <a:avLst/>
                </a:prstGeom>
                <a:noFill/>
              </p:spPr>
              <p:txBody>
                <a:bodyPr wrap="square" rtlCol="0">
                  <a:spAutoFit/>
                </a:bodyPr>
                <a:lstStyle/>
                <a:p>
                  <a:pPr algn="ct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Học</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tập</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tích</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cực</a:t>
                  </a:r>
                  <a:endPar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endParaRPr>
                </a:p>
              </p:txBody>
            </p:sp>
            <p:sp>
              <p:nvSpPr>
                <p:cNvPr id="25" name="TextBox 24">
                  <a:extLst>
                    <a:ext uri="{FF2B5EF4-FFF2-40B4-BE49-F238E27FC236}">
                      <a16:creationId xmlns:a16="http://schemas.microsoft.com/office/drawing/2014/main" id="{B02CB1B1-3D08-465A-ABB4-6F793680BE7E}"/>
                    </a:ext>
                  </a:extLst>
                </p:cNvPr>
                <p:cNvSpPr txBox="1"/>
                <p:nvPr/>
              </p:nvSpPr>
              <p:spPr>
                <a:xfrm>
                  <a:off x="6761187" y="1828342"/>
                  <a:ext cx="4792251" cy="850154"/>
                </a:xfrm>
                <a:prstGeom prst="rect">
                  <a:avLst/>
                </a:prstGeom>
                <a:noFill/>
              </p:spPr>
              <p:txBody>
                <a:bodyPr wrap="square" rtlCol="0">
                  <a:spAutoFit/>
                </a:bodyPr>
                <a:lstStyle/>
                <a:p>
                  <a:pPr algn="just">
                    <a:lnSpc>
                      <a:spcPct val="120000"/>
                    </a:lnSpc>
                  </a:pP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HS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khám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phá</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vận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dụng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kiến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thức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thông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qua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việc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tham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gia</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HĐ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được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thiết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trong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SGK</a:t>
                  </a:r>
                </a:p>
              </p:txBody>
            </p:sp>
          </p:grpSp>
          <p:grpSp>
            <p:nvGrpSpPr>
              <p:cNvPr id="26" name="Group 25">
                <a:extLst>
                  <a:ext uri="{FF2B5EF4-FFF2-40B4-BE49-F238E27FC236}">
                    <a16:creationId xmlns:a16="http://schemas.microsoft.com/office/drawing/2014/main" id="{705052F4-3388-4812-8CE1-DA9CFCE5E824}"/>
                  </a:ext>
                </a:extLst>
              </p:cNvPr>
              <p:cNvGrpSpPr/>
              <p:nvPr/>
            </p:nvGrpSpPr>
            <p:grpSpPr>
              <a:xfrm>
                <a:off x="321924" y="1135084"/>
                <a:ext cx="6388110" cy="2627771"/>
                <a:chOff x="291691" y="1152238"/>
                <a:chExt cx="6273337" cy="2726188"/>
              </a:xfrm>
            </p:grpSpPr>
            <p:sp>
              <p:nvSpPr>
                <p:cNvPr id="27" name="Freeform: Shape 67">
                  <a:extLst>
                    <a:ext uri="{FF2B5EF4-FFF2-40B4-BE49-F238E27FC236}">
                      <a16:creationId xmlns:a16="http://schemas.microsoft.com/office/drawing/2014/main" id="{328875E7-9E30-42E8-A0C8-86D3AA49676E}"/>
                    </a:ext>
                  </a:extLst>
                </p:cNvPr>
                <p:cNvSpPr/>
                <p:nvPr/>
              </p:nvSpPr>
              <p:spPr>
                <a:xfrm>
                  <a:off x="291691" y="1152238"/>
                  <a:ext cx="6273337" cy="2726188"/>
                </a:xfrm>
                <a:custGeom>
                  <a:avLst/>
                  <a:gdLst>
                    <a:gd name="connsiteX0" fmla="*/ 82713 w 3220785"/>
                    <a:gd name="connsiteY0" fmla="*/ 0 h 2726188"/>
                    <a:gd name="connsiteX1" fmla="*/ 2975299 w 3220785"/>
                    <a:gd name="connsiteY1" fmla="*/ 0 h 2726188"/>
                    <a:gd name="connsiteX2" fmla="*/ 2975299 w 3220785"/>
                    <a:gd name="connsiteY2" fmla="*/ 903196 h 2726188"/>
                    <a:gd name="connsiteX3" fmla="*/ 3042985 w 3220785"/>
                    <a:gd name="connsiteY3" fmla="*/ 903196 h 2726188"/>
                    <a:gd name="connsiteX4" fmla="*/ 3042985 w 3220785"/>
                    <a:gd name="connsiteY4" fmla="*/ 796111 h 2726188"/>
                    <a:gd name="connsiteX5" fmla="*/ 3220785 w 3220785"/>
                    <a:gd name="connsiteY5" fmla="*/ 1010281 h 2726188"/>
                    <a:gd name="connsiteX6" fmla="*/ 3042985 w 3220785"/>
                    <a:gd name="connsiteY6" fmla="*/ 1224451 h 2726188"/>
                    <a:gd name="connsiteX7" fmla="*/ 3042985 w 3220785"/>
                    <a:gd name="connsiteY7" fmla="*/ 1117366 h 2726188"/>
                    <a:gd name="connsiteX8" fmla="*/ 2975299 w 3220785"/>
                    <a:gd name="connsiteY8" fmla="*/ 1117366 h 2726188"/>
                    <a:gd name="connsiteX9" fmla="*/ 2975299 w 3220785"/>
                    <a:gd name="connsiteY9" fmla="*/ 2726188 h 2726188"/>
                    <a:gd name="connsiteX10" fmla="*/ 1156098 w 3220785"/>
                    <a:gd name="connsiteY10" fmla="*/ 2726188 h 2726188"/>
                    <a:gd name="connsiteX11" fmla="*/ 1156098 w 3220785"/>
                    <a:gd name="connsiteY11" fmla="*/ 2669206 h 2726188"/>
                    <a:gd name="connsiteX12" fmla="*/ 1263183 w 3220785"/>
                    <a:gd name="connsiteY12" fmla="*/ 2669206 h 2726188"/>
                    <a:gd name="connsiteX13" fmla="*/ 1049013 w 3220785"/>
                    <a:gd name="connsiteY13" fmla="*/ 2491406 h 2726188"/>
                    <a:gd name="connsiteX14" fmla="*/ 834843 w 3220785"/>
                    <a:gd name="connsiteY14" fmla="*/ 2669206 h 2726188"/>
                    <a:gd name="connsiteX15" fmla="*/ 941928 w 3220785"/>
                    <a:gd name="connsiteY15" fmla="*/ 2669206 h 2726188"/>
                    <a:gd name="connsiteX16" fmla="*/ 941928 w 3220785"/>
                    <a:gd name="connsiteY16" fmla="*/ 2726188 h 2726188"/>
                    <a:gd name="connsiteX17" fmla="*/ 0 w 3220785"/>
                    <a:gd name="connsiteY17" fmla="*/ 2726188 h 2726188"/>
                    <a:gd name="connsiteX18" fmla="*/ 0 w 3220785"/>
                    <a:gd name="connsiteY18" fmla="*/ 82713 h 2726188"/>
                    <a:gd name="connsiteX19" fmla="*/ 82713 w 3220785"/>
                    <a:gd name="connsiteY19" fmla="*/ 0 h 272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20785" h="2726188">
                      <a:moveTo>
                        <a:pt x="82713" y="0"/>
                      </a:moveTo>
                      <a:lnTo>
                        <a:pt x="2975299" y="0"/>
                      </a:lnTo>
                      <a:lnTo>
                        <a:pt x="2975299" y="903196"/>
                      </a:lnTo>
                      <a:lnTo>
                        <a:pt x="3042985" y="903196"/>
                      </a:lnTo>
                      <a:lnTo>
                        <a:pt x="3042985" y="796111"/>
                      </a:lnTo>
                      <a:lnTo>
                        <a:pt x="3220785" y="1010281"/>
                      </a:lnTo>
                      <a:lnTo>
                        <a:pt x="3042985" y="1224451"/>
                      </a:lnTo>
                      <a:lnTo>
                        <a:pt x="3042985" y="1117366"/>
                      </a:lnTo>
                      <a:lnTo>
                        <a:pt x="2975299" y="1117366"/>
                      </a:lnTo>
                      <a:lnTo>
                        <a:pt x="2975299" y="2726188"/>
                      </a:lnTo>
                      <a:lnTo>
                        <a:pt x="1156098" y="2726188"/>
                      </a:lnTo>
                      <a:lnTo>
                        <a:pt x="1156098" y="2669206"/>
                      </a:lnTo>
                      <a:lnTo>
                        <a:pt x="1263183" y="2669206"/>
                      </a:lnTo>
                      <a:lnTo>
                        <a:pt x="1049013" y="2491406"/>
                      </a:lnTo>
                      <a:lnTo>
                        <a:pt x="834843" y="2669206"/>
                      </a:lnTo>
                      <a:lnTo>
                        <a:pt x="941928" y="2669206"/>
                      </a:lnTo>
                      <a:lnTo>
                        <a:pt x="941928" y="2726188"/>
                      </a:lnTo>
                      <a:lnTo>
                        <a:pt x="0" y="2726188"/>
                      </a:lnTo>
                      <a:lnTo>
                        <a:pt x="0" y="82713"/>
                      </a:lnTo>
                      <a:cubicBezTo>
                        <a:pt x="0" y="37032"/>
                        <a:pt x="37032" y="0"/>
                        <a:pt x="82713" y="0"/>
                      </a:cubicBezTo>
                      <a:close/>
                    </a:path>
                  </a:pathLst>
                </a:custGeom>
                <a:solidFill>
                  <a:srgbClr val="D8ECE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a:latin typeface="Arial" pitchFamily="34" charset="0"/>
                    <a:cs typeface="Arial" pitchFamily="34" charset="0"/>
                    <a:sym typeface="Calibri" panose="020F0502020204030204" pitchFamily="34" charset="0"/>
                  </a:endParaRPr>
                </a:p>
              </p:txBody>
            </p:sp>
            <p:sp>
              <p:nvSpPr>
                <p:cNvPr id="28" name="TextBox 27">
                  <a:extLst>
                    <a:ext uri="{FF2B5EF4-FFF2-40B4-BE49-F238E27FC236}">
                      <a16:creationId xmlns:a16="http://schemas.microsoft.com/office/drawing/2014/main" id="{74552D64-359C-4B14-B1EB-0DFDD2009418}"/>
                    </a:ext>
                  </a:extLst>
                </p:cNvPr>
                <p:cNvSpPr txBox="1"/>
                <p:nvPr/>
              </p:nvSpPr>
              <p:spPr>
                <a:xfrm>
                  <a:off x="704103" y="1290990"/>
                  <a:ext cx="4957626" cy="535667"/>
                </a:xfrm>
                <a:prstGeom prst="rect">
                  <a:avLst/>
                </a:prstGeom>
                <a:noFill/>
              </p:spPr>
              <p:txBody>
                <a:bodyPr wrap="square" rtlCol="0">
                  <a:spAutoFit/>
                </a:bodyPr>
                <a:lstStyle/>
                <a:p>
                  <a:pPr algn="ct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Hấp</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dẫn</a:t>
                  </a:r>
                  <a:endPar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endParaRPr>
                </a:p>
              </p:txBody>
            </p:sp>
            <p:sp>
              <p:nvSpPr>
                <p:cNvPr id="29" name="TextBox 28">
                  <a:extLst>
                    <a:ext uri="{FF2B5EF4-FFF2-40B4-BE49-F238E27FC236}">
                      <a16:creationId xmlns:a16="http://schemas.microsoft.com/office/drawing/2014/main" id="{C6E314FC-8835-4994-8302-11ADF287AF1A}"/>
                    </a:ext>
                  </a:extLst>
                </p:cNvPr>
                <p:cNvSpPr txBox="1"/>
                <p:nvPr/>
              </p:nvSpPr>
              <p:spPr>
                <a:xfrm>
                  <a:off x="704102" y="1818228"/>
                  <a:ext cx="4957627" cy="1223393"/>
                </a:xfrm>
                <a:prstGeom prst="rect">
                  <a:avLst/>
                </a:prstGeom>
                <a:noFill/>
              </p:spPr>
              <p:txBody>
                <a:bodyPr wrap="square" rtlCol="0">
                  <a:spAutoFit/>
                </a:bodyPr>
                <a:lstStyle/>
                <a:p>
                  <a:pPr algn="just">
                    <a:lnSpc>
                      <a:spcPct val="12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Lấy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HĐ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làm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trung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tâm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Các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tình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huống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hấp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dẫn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gần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gũi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SGK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chuyển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tải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kiến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thức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khéo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léo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hứng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thú</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tập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HS.</a:t>
                  </a:r>
                </a:p>
              </p:txBody>
            </p:sp>
          </p:grpSp>
          <p:grpSp>
            <p:nvGrpSpPr>
              <p:cNvPr id="30" name="Group 29">
                <a:extLst>
                  <a:ext uri="{FF2B5EF4-FFF2-40B4-BE49-F238E27FC236}">
                    <a16:creationId xmlns:a16="http://schemas.microsoft.com/office/drawing/2014/main" id="{D5CADB65-8877-4016-8CFB-6A80FE362C38}"/>
                  </a:ext>
                </a:extLst>
              </p:cNvPr>
              <p:cNvGrpSpPr/>
              <p:nvPr/>
            </p:nvGrpSpPr>
            <p:grpSpPr>
              <a:xfrm>
                <a:off x="5758199" y="3737517"/>
                <a:ext cx="6298835" cy="2271165"/>
                <a:chOff x="5634921" y="3874920"/>
                <a:chExt cx="6185666" cy="2726188"/>
              </a:xfrm>
            </p:grpSpPr>
            <p:sp>
              <p:nvSpPr>
                <p:cNvPr id="31" name="Freeform: Shape 64">
                  <a:extLst>
                    <a:ext uri="{FF2B5EF4-FFF2-40B4-BE49-F238E27FC236}">
                      <a16:creationId xmlns:a16="http://schemas.microsoft.com/office/drawing/2014/main" id="{1F34665D-3F94-4181-A514-49DB49B01363}"/>
                    </a:ext>
                  </a:extLst>
                </p:cNvPr>
                <p:cNvSpPr/>
                <p:nvPr/>
              </p:nvSpPr>
              <p:spPr>
                <a:xfrm>
                  <a:off x="5634921" y="3874920"/>
                  <a:ext cx="6185666" cy="2726188"/>
                </a:xfrm>
                <a:custGeom>
                  <a:avLst/>
                  <a:gdLst>
                    <a:gd name="connsiteX0" fmla="*/ 229785 w 3205084"/>
                    <a:gd name="connsiteY0" fmla="*/ 0 h 2726188"/>
                    <a:gd name="connsiteX1" fmla="*/ 1866524 w 3205084"/>
                    <a:gd name="connsiteY1" fmla="*/ 0 h 2726188"/>
                    <a:gd name="connsiteX2" fmla="*/ 1866524 w 3205084"/>
                    <a:gd name="connsiteY2" fmla="*/ 84976 h 2726188"/>
                    <a:gd name="connsiteX3" fmla="*/ 1759439 w 3205084"/>
                    <a:gd name="connsiteY3" fmla="*/ 84976 h 2726188"/>
                    <a:gd name="connsiteX4" fmla="*/ 1973609 w 3205084"/>
                    <a:gd name="connsiteY4" fmla="*/ 262776 h 2726188"/>
                    <a:gd name="connsiteX5" fmla="*/ 2187779 w 3205084"/>
                    <a:gd name="connsiteY5" fmla="*/ 84976 h 2726188"/>
                    <a:gd name="connsiteX6" fmla="*/ 2080694 w 3205084"/>
                    <a:gd name="connsiteY6" fmla="*/ 84976 h 2726188"/>
                    <a:gd name="connsiteX7" fmla="*/ 2080694 w 3205084"/>
                    <a:gd name="connsiteY7" fmla="*/ 0 h 2726188"/>
                    <a:gd name="connsiteX8" fmla="*/ 3205084 w 3205084"/>
                    <a:gd name="connsiteY8" fmla="*/ 0 h 2726188"/>
                    <a:gd name="connsiteX9" fmla="*/ 3205084 w 3205084"/>
                    <a:gd name="connsiteY9" fmla="*/ 2643475 h 2726188"/>
                    <a:gd name="connsiteX10" fmla="*/ 3122371 w 3205084"/>
                    <a:gd name="connsiteY10" fmla="*/ 2726188 h 2726188"/>
                    <a:gd name="connsiteX11" fmla="*/ 229785 w 3205084"/>
                    <a:gd name="connsiteY11" fmla="*/ 2726188 h 2726188"/>
                    <a:gd name="connsiteX12" fmla="*/ 229785 w 3205084"/>
                    <a:gd name="connsiteY12" fmla="*/ 1738023 h 2726188"/>
                    <a:gd name="connsiteX13" fmla="*/ 177800 w 3205084"/>
                    <a:gd name="connsiteY13" fmla="*/ 1738023 h 2726188"/>
                    <a:gd name="connsiteX14" fmla="*/ 177800 w 3205084"/>
                    <a:gd name="connsiteY14" fmla="*/ 1845108 h 2726188"/>
                    <a:gd name="connsiteX15" fmla="*/ 0 w 3205084"/>
                    <a:gd name="connsiteY15" fmla="*/ 1630938 h 2726188"/>
                    <a:gd name="connsiteX16" fmla="*/ 177800 w 3205084"/>
                    <a:gd name="connsiteY16" fmla="*/ 1416768 h 2726188"/>
                    <a:gd name="connsiteX17" fmla="*/ 177800 w 3205084"/>
                    <a:gd name="connsiteY17" fmla="*/ 1523853 h 2726188"/>
                    <a:gd name="connsiteX18" fmla="*/ 229785 w 3205084"/>
                    <a:gd name="connsiteY18" fmla="*/ 1523853 h 272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05084" h="2726188">
                      <a:moveTo>
                        <a:pt x="229785" y="0"/>
                      </a:moveTo>
                      <a:lnTo>
                        <a:pt x="1866524" y="0"/>
                      </a:lnTo>
                      <a:lnTo>
                        <a:pt x="1866524" y="84976"/>
                      </a:lnTo>
                      <a:lnTo>
                        <a:pt x="1759439" y="84976"/>
                      </a:lnTo>
                      <a:lnTo>
                        <a:pt x="1973609" y="262776"/>
                      </a:lnTo>
                      <a:lnTo>
                        <a:pt x="2187779" y="84976"/>
                      </a:lnTo>
                      <a:lnTo>
                        <a:pt x="2080694" y="84976"/>
                      </a:lnTo>
                      <a:lnTo>
                        <a:pt x="2080694" y="0"/>
                      </a:lnTo>
                      <a:lnTo>
                        <a:pt x="3205084" y="0"/>
                      </a:lnTo>
                      <a:lnTo>
                        <a:pt x="3205084" y="2643475"/>
                      </a:lnTo>
                      <a:cubicBezTo>
                        <a:pt x="3205084" y="2689156"/>
                        <a:pt x="3168052" y="2726188"/>
                        <a:pt x="3122371" y="2726188"/>
                      </a:cubicBezTo>
                      <a:lnTo>
                        <a:pt x="229785" y="2726188"/>
                      </a:lnTo>
                      <a:lnTo>
                        <a:pt x="229785" y="1738023"/>
                      </a:lnTo>
                      <a:lnTo>
                        <a:pt x="177800" y="1738023"/>
                      </a:lnTo>
                      <a:lnTo>
                        <a:pt x="177800" y="1845108"/>
                      </a:lnTo>
                      <a:lnTo>
                        <a:pt x="0" y="1630938"/>
                      </a:lnTo>
                      <a:lnTo>
                        <a:pt x="177800" y="1416768"/>
                      </a:lnTo>
                      <a:lnTo>
                        <a:pt x="177800" y="1523853"/>
                      </a:lnTo>
                      <a:lnTo>
                        <a:pt x="229785" y="1523853"/>
                      </a:lnTo>
                      <a:close/>
                    </a:path>
                  </a:pathLst>
                </a:custGeom>
                <a:solidFill>
                  <a:srgbClr val="FDDFC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dirty="0">
                    <a:latin typeface="Arial" pitchFamily="34" charset="0"/>
                    <a:cs typeface="Arial" pitchFamily="34" charset="0"/>
                    <a:sym typeface="Calibri" panose="020F0502020204030204" pitchFamily="34" charset="0"/>
                  </a:endParaRPr>
                </a:p>
              </p:txBody>
            </p:sp>
            <p:sp>
              <p:nvSpPr>
                <p:cNvPr id="32" name="TextBox 31">
                  <a:extLst>
                    <a:ext uri="{FF2B5EF4-FFF2-40B4-BE49-F238E27FC236}">
                      <a16:creationId xmlns:a16="http://schemas.microsoft.com/office/drawing/2014/main" id="{F842567C-4530-4FF3-81C6-7898FB467477}"/>
                    </a:ext>
                  </a:extLst>
                </p:cNvPr>
                <p:cNvSpPr txBox="1"/>
                <p:nvPr/>
              </p:nvSpPr>
              <p:spPr>
                <a:xfrm>
                  <a:off x="6746357" y="4172025"/>
                  <a:ext cx="4784264" cy="619774"/>
                </a:xfrm>
                <a:prstGeom prst="rect">
                  <a:avLst/>
                </a:prstGeom>
                <a:noFill/>
              </p:spPr>
              <p:txBody>
                <a:bodyPr wrap="square" rtlCol="0">
                  <a:spAutoFit/>
                </a:bodyPr>
                <a:lstStyle/>
                <a:p>
                  <a:pPr algn="ct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Dẫn</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dắt</a:t>
                  </a:r>
                  <a:endPar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endParaRPr>
                </a:p>
              </p:txBody>
            </p:sp>
            <p:sp>
              <p:nvSpPr>
                <p:cNvPr id="33" name="TextBox 32">
                  <a:extLst>
                    <a:ext uri="{FF2B5EF4-FFF2-40B4-BE49-F238E27FC236}">
                      <a16:creationId xmlns:a16="http://schemas.microsoft.com/office/drawing/2014/main" id="{2253956A-7AED-4160-87D0-4EDA577324EE}"/>
                    </a:ext>
                  </a:extLst>
                </p:cNvPr>
                <p:cNvSpPr txBox="1"/>
                <p:nvPr/>
              </p:nvSpPr>
              <p:spPr>
                <a:xfrm>
                  <a:off x="6738371" y="4735894"/>
                  <a:ext cx="4792250" cy="1415483"/>
                </a:xfrm>
                <a:prstGeom prst="rect">
                  <a:avLst/>
                </a:prstGeom>
                <a:noFill/>
              </p:spPr>
              <p:txBody>
                <a:bodyPr wrap="square" rtlCol="0">
                  <a:spAutoFit/>
                </a:bodyPr>
                <a:lstStyle/>
                <a:p>
                  <a:pPr algn="just">
                    <a:lnSpc>
                      <a:spcPct val="12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Nhiều</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HĐ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được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thiết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khéo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léo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giúp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HS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khám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phá</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vận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dụng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kiến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thức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rèn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luyện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kĩ</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năng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khả</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năng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tự</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a:t>
                  </a:r>
                </a:p>
              </p:txBody>
            </p:sp>
          </p:grpSp>
          <p:grpSp>
            <p:nvGrpSpPr>
              <p:cNvPr id="34" name="Group 33">
                <a:extLst>
                  <a:ext uri="{FF2B5EF4-FFF2-40B4-BE49-F238E27FC236}">
                    <a16:creationId xmlns:a16="http://schemas.microsoft.com/office/drawing/2014/main" id="{9BFB1BCC-B775-4DCE-946A-A35287CF2122}"/>
                  </a:ext>
                </a:extLst>
              </p:cNvPr>
              <p:cNvGrpSpPr/>
              <p:nvPr/>
            </p:nvGrpSpPr>
            <p:grpSpPr>
              <a:xfrm>
                <a:off x="293968" y="3544951"/>
                <a:ext cx="5916188" cy="2463731"/>
                <a:chOff x="268357" y="3639820"/>
                <a:chExt cx="5809894" cy="2960970"/>
              </a:xfrm>
            </p:grpSpPr>
            <p:sp>
              <p:nvSpPr>
                <p:cNvPr id="35" name="Freeform: Shape 68">
                  <a:extLst>
                    <a:ext uri="{FF2B5EF4-FFF2-40B4-BE49-F238E27FC236}">
                      <a16:creationId xmlns:a16="http://schemas.microsoft.com/office/drawing/2014/main" id="{0D03F810-7BE0-411F-8373-DD94FEB6400F}"/>
                    </a:ext>
                  </a:extLst>
                </p:cNvPr>
                <p:cNvSpPr/>
                <p:nvPr/>
              </p:nvSpPr>
              <p:spPr>
                <a:xfrm>
                  <a:off x="268357" y="3639820"/>
                  <a:ext cx="5809894" cy="2960970"/>
                </a:xfrm>
                <a:custGeom>
                  <a:avLst/>
                  <a:gdLst>
                    <a:gd name="connsiteX0" fmla="*/ 1049013 w 2975299"/>
                    <a:gd name="connsiteY0" fmla="*/ 0 h 2960970"/>
                    <a:gd name="connsiteX1" fmla="*/ 1263183 w 2975299"/>
                    <a:gd name="connsiteY1" fmla="*/ 177800 h 2960970"/>
                    <a:gd name="connsiteX2" fmla="*/ 1156098 w 2975299"/>
                    <a:gd name="connsiteY2" fmla="*/ 177800 h 2960970"/>
                    <a:gd name="connsiteX3" fmla="*/ 1156098 w 2975299"/>
                    <a:gd name="connsiteY3" fmla="*/ 234782 h 2960970"/>
                    <a:gd name="connsiteX4" fmla="*/ 2975299 w 2975299"/>
                    <a:gd name="connsiteY4" fmla="*/ 234782 h 2960970"/>
                    <a:gd name="connsiteX5" fmla="*/ 2975299 w 2975299"/>
                    <a:gd name="connsiteY5" fmla="*/ 1758635 h 2960970"/>
                    <a:gd name="connsiteX6" fmla="*/ 2923314 w 2975299"/>
                    <a:gd name="connsiteY6" fmla="*/ 1758635 h 2960970"/>
                    <a:gd name="connsiteX7" fmla="*/ 2923314 w 2975299"/>
                    <a:gd name="connsiteY7" fmla="*/ 1651550 h 2960970"/>
                    <a:gd name="connsiteX8" fmla="*/ 2745514 w 2975299"/>
                    <a:gd name="connsiteY8" fmla="*/ 1865720 h 2960970"/>
                    <a:gd name="connsiteX9" fmla="*/ 2923314 w 2975299"/>
                    <a:gd name="connsiteY9" fmla="*/ 2079890 h 2960970"/>
                    <a:gd name="connsiteX10" fmla="*/ 2923314 w 2975299"/>
                    <a:gd name="connsiteY10" fmla="*/ 1972805 h 2960970"/>
                    <a:gd name="connsiteX11" fmla="*/ 2975299 w 2975299"/>
                    <a:gd name="connsiteY11" fmla="*/ 1972805 h 2960970"/>
                    <a:gd name="connsiteX12" fmla="*/ 2975299 w 2975299"/>
                    <a:gd name="connsiteY12" fmla="*/ 2960970 h 2960970"/>
                    <a:gd name="connsiteX13" fmla="*/ 82713 w 2975299"/>
                    <a:gd name="connsiteY13" fmla="*/ 2960970 h 2960970"/>
                    <a:gd name="connsiteX14" fmla="*/ 0 w 2975299"/>
                    <a:gd name="connsiteY14" fmla="*/ 2878257 h 2960970"/>
                    <a:gd name="connsiteX15" fmla="*/ 0 w 2975299"/>
                    <a:gd name="connsiteY15" fmla="*/ 234782 h 2960970"/>
                    <a:gd name="connsiteX16" fmla="*/ 941928 w 2975299"/>
                    <a:gd name="connsiteY16" fmla="*/ 234782 h 2960970"/>
                    <a:gd name="connsiteX17" fmla="*/ 941928 w 2975299"/>
                    <a:gd name="connsiteY17" fmla="*/ 177800 h 2960970"/>
                    <a:gd name="connsiteX18" fmla="*/ 834843 w 2975299"/>
                    <a:gd name="connsiteY18" fmla="*/ 177800 h 29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5299" h="2960970">
                      <a:moveTo>
                        <a:pt x="1049013" y="0"/>
                      </a:moveTo>
                      <a:lnTo>
                        <a:pt x="1263183" y="177800"/>
                      </a:lnTo>
                      <a:lnTo>
                        <a:pt x="1156098" y="177800"/>
                      </a:lnTo>
                      <a:lnTo>
                        <a:pt x="1156098" y="234782"/>
                      </a:lnTo>
                      <a:lnTo>
                        <a:pt x="2975299" y="234782"/>
                      </a:lnTo>
                      <a:lnTo>
                        <a:pt x="2975299" y="1758635"/>
                      </a:lnTo>
                      <a:lnTo>
                        <a:pt x="2923314" y="1758635"/>
                      </a:lnTo>
                      <a:lnTo>
                        <a:pt x="2923314" y="1651550"/>
                      </a:lnTo>
                      <a:lnTo>
                        <a:pt x="2745514" y="1865720"/>
                      </a:lnTo>
                      <a:lnTo>
                        <a:pt x="2923314" y="2079890"/>
                      </a:lnTo>
                      <a:lnTo>
                        <a:pt x="2923314" y="1972805"/>
                      </a:lnTo>
                      <a:lnTo>
                        <a:pt x="2975299" y="1972805"/>
                      </a:lnTo>
                      <a:lnTo>
                        <a:pt x="2975299" y="2960970"/>
                      </a:lnTo>
                      <a:lnTo>
                        <a:pt x="82713" y="2960970"/>
                      </a:lnTo>
                      <a:cubicBezTo>
                        <a:pt x="37032" y="2960970"/>
                        <a:pt x="0" y="2923938"/>
                        <a:pt x="0" y="2878257"/>
                      </a:cubicBezTo>
                      <a:lnTo>
                        <a:pt x="0" y="234782"/>
                      </a:lnTo>
                      <a:lnTo>
                        <a:pt x="941928" y="234782"/>
                      </a:lnTo>
                      <a:lnTo>
                        <a:pt x="941928" y="177800"/>
                      </a:lnTo>
                      <a:lnTo>
                        <a:pt x="834843" y="177800"/>
                      </a:lnTo>
                      <a:close/>
                    </a:path>
                  </a:pathLst>
                </a:custGeom>
                <a:solidFill>
                  <a:srgbClr val="CAC3FD"/>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a:latin typeface="Corbel" pitchFamily="34" charset="0"/>
                    <a:sym typeface="Calibri" panose="020F0502020204030204" pitchFamily="34" charset="0"/>
                  </a:endParaRPr>
                </a:p>
              </p:txBody>
            </p:sp>
            <p:sp>
              <p:nvSpPr>
                <p:cNvPr id="36" name="TextBox 35">
                  <a:extLst>
                    <a:ext uri="{FF2B5EF4-FFF2-40B4-BE49-F238E27FC236}">
                      <a16:creationId xmlns:a16="http://schemas.microsoft.com/office/drawing/2014/main" id="{4FC95A73-5BDD-4C78-99DA-F7B00D798A9E}"/>
                    </a:ext>
                  </a:extLst>
                </p:cNvPr>
                <p:cNvSpPr txBox="1"/>
                <p:nvPr/>
              </p:nvSpPr>
              <p:spPr>
                <a:xfrm>
                  <a:off x="708223" y="4158010"/>
                  <a:ext cx="4926190" cy="680587"/>
                </a:xfrm>
                <a:prstGeom prst="rect">
                  <a:avLst/>
                </a:prstGeom>
                <a:noFill/>
              </p:spPr>
              <p:txBody>
                <a:bodyPr wrap="square" rtlCol="0">
                  <a:spAutoFit/>
                </a:bodyPr>
                <a:lstStyle/>
                <a:p>
                  <a:pPr algn="ct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Kết</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nối</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800" b="1" dirty="0">
                      <a:solidFill>
                        <a:srgbClr val="C00000"/>
                      </a:solidFill>
                      <a:latin typeface="Myriad Pro" panose="020B0503030403020204" pitchFamily="34" charset="0"/>
                      <a:cs typeface="Arial" panose="020B0604020202020204" pitchFamily="34" charset="0"/>
                      <a:sym typeface="Calibri" panose="020F0502020204030204" pitchFamily="34" charset="0"/>
                    </a:rPr>
                    <a:t>–</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Sáng</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tạo</a:t>
                  </a:r>
                  <a:endPar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endParaRPr>
                </a:p>
              </p:txBody>
            </p:sp>
            <p:sp>
              <p:nvSpPr>
                <p:cNvPr id="37" name="TextBox 36">
                  <a:extLst>
                    <a:ext uri="{FF2B5EF4-FFF2-40B4-BE49-F238E27FC236}">
                      <a16:creationId xmlns:a16="http://schemas.microsoft.com/office/drawing/2014/main" id="{10B6E200-496B-4A80-9930-9C9098E7B84B}"/>
                    </a:ext>
                  </a:extLst>
                </p:cNvPr>
                <p:cNvSpPr txBox="1"/>
                <p:nvPr/>
              </p:nvSpPr>
              <p:spPr>
                <a:xfrm>
                  <a:off x="708222" y="4737268"/>
                  <a:ext cx="4957627" cy="1417223"/>
                </a:xfrm>
                <a:prstGeom prst="rect">
                  <a:avLst/>
                </a:prstGeom>
                <a:noFill/>
              </p:spPr>
              <p:txBody>
                <a:bodyPr wrap="square" rtlCol="0">
                  <a:spAutoFit/>
                </a:bodyPr>
                <a:lstStyle/>
                <a:p>
                  <a:pPr algn="just">
                    <a:lnSpc>
                      <a:spcPct val="120000"/>
                    </a:lnSpc>
                  </a:pP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SGK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cơ</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hội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để</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HS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kết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nối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vận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dụng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cuộc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sống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cũng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như</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gợi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mở</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truyền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cảm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hứng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sáng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HS. </a:t>
                  </a:r>
                </a:p>
              </p:txBody>
            </p:sp>
          </p:grpSp>
          <p:sp>
            <p:nvSpPr>
              <p:cNvPr id="39" name="Oval 38"/>
              <p:cNvSpPr/>
              <p:nvPr/>
            </p:nvSpPr>
            <p:spPr>
              <a:xfrm>
                <a:off x="5078386" y="2956642"/>
                <a:ext cx="2027408" cy="150992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180" tIns="58589" rIns="117180" bIns="58589" rtlCol="0" anchor="ctr"/>
              <a:lstStyle/>
              <a:p>
                <a:pPr algn="ctr"/>
                <a:endParaRPr lang="en-US" sz="2500" dirty="0">
                  <a:latin typeface="Myriad Pro Black" panose="020B0803030403020204" pitchFamily="34" charset="0"/>
                </a:endParaRPr>
              </a:p>
              <a:p>
                <a:pPr algn="ctr"/>
                <a:endParaRPr lang="en-US" sz="2500" dirty="0">
                  <a:latin typeface="Myriad Pro Black" panose="020B0803030403020204" pitchFamily="34" charset="0"/>
                </a:endParaRPr>
              </a:p>
              <a:p>
                <a:pPr algn="ctr"/>
                <a:r>
                  <a:rPr lang="en-US" sz="2500" b="1" dirty="0" err="1">
                    <a:solidFill>
                      <a:srgbClr val="C00000"/>
                    </a:solidFill>
                    <a:latin typeface="Myriad Pro Black" panose="020B0803030403020204" pitchFamily="34" charset="0"/>
                    <a:cs typeface="Arial" pitchFamily="34" charset="0"/>
                  </a:rPr>
                  <a:t>Với</a:t>
                </a:r>
                <a:r>
                  <a:rPr lang="en-US" sz="2500" b="1" dirty="0">
                    <a:solidFill>
                      <a:srgbClr val="C00000"/>
                    </a:solidFill>
                    <a:latin typeface="Myriad Pro Black" panose="020B0803030403020204" pitchFamily="34" charset="0"/>
                    <a:cs typeface="Arial" pitchFamily="34" charset="0"/>
                  </a:rPr>
                  <a:t> HS</a:t>
                </a:r>
              </a:p>
            </p:txBody>
          </p:sp>
        </p:gr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3324" y="3131925"/>
              <a:ext cx="688556" cy="68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1" name="Google Shape;172;p13"/>
          <p:cNvSpPr txBox="1">
            <a:spLocks/>
          </p:cNvSpPr>
          <p:nvPr/>
        </p:nvSpPr>
        <p:spPr>
          <a:xfrm>
            <a:off x="0" y="287530"/>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3EB8EB"/>
                </a:solidFill>
                <a:latin typeface="Myriad Pro Black" panose="020B0803030403020204" pitchFamily="34" charset="0"/>
                <a:sym typeface="Oswald"/>
              </a:rPr>
              <a:t>ƯU ĐIỂM 2 BỘ SGK CỦA NXBGD VN</a:t>
            </a:r>
            <a:endParaRPr lang="en-US" sz="4000" dirty="0">
              <a:solidFill>
                <a:srgbClr val="3EB8EB"/>
              </a:solidFill>
              <a:latin typeface="Myriad Pro Black" panose="020B0803030403020204" pitchFamily="34" charset="0"/>
            </a:endParaRPr>
          </a:p>
        </p:txBody>
      </p:sp>
    </p:spTree>
    <p:extLst>
      <p:ext uri="{BB962C8B-B14F-4D97-AF65-F5344CB8AC3E}">
        <p14:creationId xmlns:p14="http://schemas.microsoft.com/office/powerpoint/2010/main" val="3499913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7632" y="1067686"/>
            <a:ext cx="10876736" cy="4616422"/>
            <a:chOff x="97405" y="713457"/>
            <a:chExt cx="12073771" cy="5124481"/>
          </a:xfrm>
        </p:grpSpPr>
        <p:grpSp>
          <p:nvGrpSpPr>
            <p:cNvPr id="4" name="Group 3">
              <a:extLst>
                <a:ext uri="{FF2B5EF4-FFF2-40B4-BE49-F238E27FC236}">
                  <a16:creationId xmlns:a16="http://schemas.microsoft.com/office/drawing/2014/main" id="{DBA32AC9-9C04-4834-842A-F440D3D2BACC}"/>
                </a:ext>
              </a:extLst>
            </p:cNvPr>
            <p:cNvGrpSpPr/>
            <p:nvPr/>
          </p:nvGrpSpPr>
          <p:grpSpPr>
            <a:xfrm>
              <a:off x="6466129" y="720364"/>
              <a:ext cx="5705047" cy="2662431"/>
              <a:chOff x="6138592" y="1152556"/>
              <a:chExt cx="5783631" cy="2682845"/>
            </a:xfrm>
          </p:grpSpPr>
          <p:sp>
            <p:nvSpPr>
              <p:cNvPr id="5" name="Freeform: Shape 59">
                <a:extLst>
                  <a:ext uri="{FF2B5EF4-FFF2-40B4-BE49-F238E27FC236}">
                    <a16:creationId xmlns:a16="http://schemas.microsoft.com/office/drawing/2014/main" id="{A75F0E9F-7538-464F-96F7-116B7FDD69A6}"/>
                  </a:ext>
                </a:extLst>
              </p:cNvPr>
              <p:cNvSpPr/>
              <p:nvPr/>
            </p:nvSpPr>
            <p:spPr>
              <a:xfrm>
                <a:off x="6138592" y="1152556"/>
                <a:ext cx="5783631" cy="2682845"/>
              </a:xfrm>
              <a:custGeom>
                <a:avLst/>
                <a:gdLst>
                  <a:gd name="connsiteX0" fmla="*/ 0 w 2975299"/>
                  <a:gd name="connsiteY0" fmla="*/ 0 h 2988964"/>
                  <a:gd name="connsiteX1" fmla="*/ 2892586 w 2975299"/>
                  <a:gd name="connsiteY1" fmla="*/ 0 h 2988964"/>
                  <a:gd name="connsiteX2" fmla="*/ 2975299 w 2975299"/>
                  <a:gd name="connsiteY2" fmla="*/ 82713 h 2988964"/>
                  <a:gd name="connsiteX3" fmla="*/ 2975299 w 2975299"/>
                  <a:gd name="connsiteY3" fmla="*/ 2726188 h 2988964"/>
                  <a:gd name="connsiteX4" fmla="*/ 1850909 w 2975299"/>
                  <a:gd name="connsiteY4" fmla="*/ 2726188 h 2988964"/>
                  <a:gd name="connsiteX5" fmla="*/ 1850909 w 2975299"/>
                  <a:gd name="connsiteY5" fmla="*/ 2811164 h 2988964"/>
                  <a:gd name="connsiteX6" fmla="*/ 1957994 w 2975299"/>
                  <a:gd name="connsiteY6" fmla="*/ 2811164 h 2988964"/>
                  <a:gd name="connsiteX7" fmla="*/ 1743824 w 2975299"/>
                  <a:gd name="connsiteY7" fmla="*/ 2988964 h 2988964"/>
                  <a:gd name="connsiteX8" fmla="*/ 1529654 w 2975299"/>
                  <a:gd name="connsiteY8" fmla="*/ 2811164 h 2988964"/>
                  <a:gd name="connsiteX9" fmla="*/ 1636739 w 2975299"/>
                  <a:gd name="connsiteY9" fmla="*/ 2811164 h 2988964"/>
                  <a:gd name="connsiteX10" fmla="*/ 1636739 w 2975299"/>
                  <a:gd name="connsiteY10" fmla="*/ 2726188 h 2988964"/>
                  <a:gd name="connsiteX11" fmla="*/ 0 w 2975299"/>
                  <a:gd name="connsiteY11" fmla="*/ 2726188 h 2988964"/>
                  <a:gd name="connsiteX12" fmla="*/ 0 w 2975299"/>
                  <a:gd name="connsiteY12" fmla="*/ 1117366 h 2988964"/>
                  <a:gd name="connsiteX13" fmla="*/ 67686 w 2975299"/>
                  <a:gd name="connsiteY13" fmla="*/ 1117366 h 2988964"/>
                  <a:gd name="connsiteX14" fmla="*/ 67686 w 2975299"/>
                  <a:gd name="connsiteY14" fmla="*/ 1224451 h 2988964"/>
                  <a:gd name="connsiteX15" fmla="*/ 245486 w 2975299"/>
                  <a:gd name="connsiteY15" fmla="*/ 1010281 h 2988964"/>
                  <a:gd name="connsiteX16" fmla="*/ 67686 w 2975299"/>
                  <a:gd name="connsiteY16" fmla="*/ 796111 h 2988964"/>
                  <a:gd name="connsiteX17" fmla="*/ 67686 w 2975299"/>
                  <a:gd name="connsiteY17" fmla="*/ 903196 h 2988964"/>
                  <a:gd name="connsiteX18" fmla="*/ 0 w 2975299"/>
                  <a:gd name="connsiteY18" fmla="*/ 903196 h 2988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5299" h="2988964">
                    <a:moveTo>
                      <a:pt x="0" y="0"/>
                    </a:moveTo>
                    <a:lnTo>
                      <a:pt x="2892586" y="0"/>
                    </a:lnTo>
                    <a:cubicBezTo>
                      <a:pt x="2938267" y="0"/>
                      <a:pt x="2975299" y="37032"/>
                      <a:pt x="2975299" y="82713"/>
                    </a:cubicBezTo>
                    <a:lnTo>
                      <a:pt x="2975299" y="2726188"/>
                    </a:lnTo>
                    <a:lnTo>
                      <a:pt x="1850909" y="2726188"/>
                    </a:lnTo>
                    <a:lnTo>
                      <a:pt x="1850909" y="2811164"/>
                    </a:lnTo>
                    <a:lnTo>
                      <a:pt x="1957994" y="2811164"/>
                    </a:lnTo>
                    <a:lnTo>
                      <a:pt x="1743824" y="2988964"/>
                    </a:lnTo>
                    <a:lnTo>
                      <a:pt x="1529654" y="2811164"/>
                    </a:lnTo>
                    <a:lnTo>
                      <a:pt x="1636739" y="2811164"/>
                    </a:lnTo>
                    <a:lnTo>
                      <a:pt x="1636739" y="2726188"/>
                    </a:lnTo>
                    <a:lnTo>
                      <a:pt x="0" y="2726188"/>
                    </a:lnTo>
                    <a:lnTo>
                      <a:pt x="0" y="1117366"/>
                    </a:lnTo>
                    <a:lnTo>
                      <a:pt x="67686" y="1117366"/>
                    </a:lnTo>
                    <a:lnTo>
                      <a:pt x="67686" y="1224451"/>
                    </a:lnTo>
                    <a:lnTo>
                      <a:pt x="245486" y="1010281"/>
                    </a:lnTo>
                    <a:lnTo>
                      <a:pt x="67686" y="796111"/>
                    </a:lnTo>
                    <a:lnTo>
                      <a:pt x="67686" y="903196"/>
                    </a:lnTo>
                    <a:lnTo>
                      <a:pt x="0" y="903196"/>
                    </a:lnTo>
                    <a:close/>
                  </a:path>
                </a:pathLst>
              </a:cu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600" dirty="0">
                  <a:latin typeface="Arial" pitchFamily="34" charset="0"/>
                  <a:cs typeface="Arial" pitchFamily="34" charset="0"/>
                  <a:sym typeface="Calibri" panose="020F0502020204030204" pitchFamily="34" charset="0"/>
                </a:endParaRPr>
              </a:p>
            </p:txBody>
          </p:sp>
          <p:sp>
            <p:nvSpPr>
              <p:cNvPr id="6" name="TextBox 5">
                <a:extLst>
                  <a:ext uri="{FF2B5EF4-FFF2-40B4-BE49-F238E27FC236}">
                    <a16:creationId xmlns:a16="http://schemas.microsoft.com/office/drawing/2014/main" id="{226C390E-7F92-460F-912A-61901EDAF197}"/>
                  </a:ext>
                </a:extLst>
              </p:cNvPr>
              <p:cNvSpPr txBox="1"/>
              <p:nvPr/>
            </p:nvSpPr>
            <p:spPr>
              <a:xfrm>
                <a:off x="6796770" y="1257363"/>
                <a:ext cx="4731945" cy="480712"/>
              </a:xfrm>
              <a:prstGeom prst="rect">
                <a:avLst/>
              </a:prstGeom>
              <a:noFill/>
            </p:spPr>
            <p:txBody>
              <a:bodyPr wrap="square" rtlCol="0">
                <a:spAutoFit/>
              </a:bodyPr>
              <a:lstStyle/>
              <a:p>
                <a:pPr algn="ct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Kế</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hoạch</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dạy</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học</a:t>
                </a:r>
                <a:endPar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endParaRPr>
              </a:p>
            </p:txBody>
          </p:sp>
          <p:sp>
            <p:nvSpPr>
              <p:cNvPr id="7" name="TextBox 6">
                <a:extLst>
                  <a:ext uri="{FF2B5EF4-FFF2-40B4-BE49-F238E27FC236}">
                    <a16:creationId xmlns:a16="http://schemas.microsoft.com/office/drawing/2014/main" id="{B02CB1B1-3D08-465A-ABB4-6F793680BE7E}"/>
                  </a:ext>
                </a:extLst>
              </p:cNvPr>
              <p:cNvSpPr txBox="1"/>
              <p:nvPr/>
            </p:nvSpPr>
            <p:spPr>
              <a:xfrm>
                <a:off x="6796771" y="1829141"/>
                <a:ext cx="4731945" cy="1097883"/>
              </a:xfrm>
              <a:prstGeom prst="rect">
                <a:avLst/>
              </a:prstGeom>
              <a:noFill/>
            </p:spPr>
            <p:txBody>
              <a:bodyPr wrap="square" rtlCol="0">
                <a:spAutoFit/>
              </a:bodyPr>
              <a:lstStyle/>
              <a:p>
                <a:pPr algn="just">
                  <a:lnSpc>
                    <a:spcPct val="12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Sách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được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cấu</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trúc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theo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chủ</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đề</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giúp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GV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chủ</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động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linh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hoạt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thiết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thực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hoạch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dạy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p>
            </p:txBody>
          </p:sp>
        </p:grpSp>
        <p:grpSp>
          <p:nvGrpSpPr>
            <p:cNvPr id="8" name="Group 7">
              <a:extLst>
                <a:ext uri="{FF2B5EF4-FFF2-40B4-BE49-F238E27FC236}">
                  <a16:creationId xmlns:a16="http://schemas.microsoft.com/office/drawing/2014/main" id="{74CFCD13-984B-4DC7-A502-CFE790D44012}"/>
                </a:ext>
              </a:extLst>
            </p:cNvPr>
            <p:cNvGrpSpPr/>
            <p:nvPr/>
          </p:nvGrpSpPr>
          <p:grpSpPr>
            <a:xfrm>
              <a:off x="111853" y="713457"/>
              <a:ext cx="6876743" cy="2472445"/>
              <a:chOff x="270202" y="1152238"/>
              <a:chExt cx="6336498" cy="2726188"/>
            </a:xfrm>
          </p:grpSpPr>
          <p:sp>
            <p:nvSpPr>
              <p:cNvPr id="9" name="Freeform: Shape 67">
                <a:extLst>
                  <a:ext uri="{FF2B5EF4-FFF2-40B4-BE49-F238E27FC236}">
                    <a16:creationId xmlns:a16="http://schemas.microsoft.com/office/drawing/2014/main" id="{328875E7-9E30-42E8-A0C8-86D3AA49676E}"/>
                  </a:ext>
                </a:extLst>
              </p:cNvPr>
              <p:cNvSpPr/>
              <p:nvPr/>
            </p:nvSpPr>
            <p:spPr>
              <a:xfrm>
                <a:off x="270202" y="1152238"/>
                <a:ext cx="6336498" cy="2726188"/>
              </a:xfrm>
              <a:custGeom>
                <a:avLst/>
                <a:gdLst>
                  <a:gd name="connsiteX0" fmla="*/ 82713 w 3220785"/>
                  <a:gd name="connsiteY0" fmla="*/ 0 h 2726188"/>
                  <a:gd name="connsiteX1" fmla="*/ 2975299 w 3220785"/>
                  <a:gd name="connsiteY1" fmla="*/ 0 h 2726188"/>
                  <a:gd name="connsiteX2" fmla="*/ 2975299 w 3220785"/>
                  <a:gd name="connsiteY2" fmla="*/ 903196 h 2726188"/>
                  <a:gd name="connsiteX3" fmla="*/ 3042985 w 3220785"/>
                  <a:gd name="connsiteY3" fmla="*/ 903196 h 2726188"/>
                  <a:gd name="connsiteX4" fmla="*/ 3042985 w 3220785"/>
                  <a:gd name="connsiteY4" fmla="*/ 796111 h 2726188"/>
                  <a:gd name="connsiteX5" fmla="*/ 3220785 w 3220785"/>
                  <a:gd name="connsiteY5" fmla="*/ 1010281 h 2726188"/>
                  <a:gd name="connsiteX6" fmla="*/ 3042985 w 3220785"/>
                  <a:gd name="connsiteY6" fmla="*/ 1224451 h 2726188"/>
                  <a:gd name="connsiteX7" fmla="*/ 3042985 w 3220785"/>
                  <a:gd name="connsiteY7" fmla="*/ 1117366 h 2726188"/>
                  <a:gd name="connsiteX8" fmla="*/ 2975299 w 3220785"/>
                  <a:gd name="connsiteY8" fmla="*/ 1117366 h 2726188"/>
                  <a:gd name="connsiteX9" fmla="*/ 2975299 w 3220785"/>
                  <a:gd name="connsiteY9" fmla="*/ 2726188 h 2726188"/>
                  <a:gd name="connsiteX10" fmla="*/ 1156098 w 3220785"/>
                  <a:gd name="connsiteY10" fmla="*/ 2726188 h 2726188"/>
                  <a:gd name="connsiteX11" fmla="*/ 1156098 w 3220785"/>
                  <a:gd name="connsiteY11" fmla="*/ 2669206 h 2726188"/>
                  <a:gd name="connsiteX12" fmla="*/ 1263183 w 3220785"/>
                  <a:gd name="connsiteY12" fmla="*/ 2669206 h 2726188"/>
                  <a:gd name="connsiteX13" fmla="*/ 1049013 w 3220785"/>
                  <a:gd name="connsiteY13" fmla="*/ 2491406 h 2726188"/>
                  <a:gd name="connsiteX14" fmla="*/ 834843 w 3220785"/>
                  <a:gd name="connsiteY14" fmla="*/ 2669206 h 2726188"/>
                  <a:gd name="connsiteX15" fmla="*/ 941928 w 3220785"/>
                  <a:gd name="connsiteY15" fmla="*/ 2669206 h 2726188"/>
                  <a:gd name="connsiteX16" fmla="*/ 941928 w 3220785"/>
                  <a:gd name="connsiteY16" fmla="*/ 2726188 h 2726188"/>
                  <a:gd name="connsiteX17" fmla="*/ 0 w 3220785"/>
                  <a:gd name="connsiteY17" fmla="*/ 2726188 h 2726188"/>
                  <a:gd name="connsiteX18" fmla="*/ 0 w 3220785"/>
                  <a:gd name="connsiteY18" fmla="*/ 82713 h 2726188"/>
                  <a:gd name="connsiteX19" fmla="*/ 82713 w 3220785"/>
                  <a:gd name="connsiteY19" fmla="*/ 0 h 272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20785" h="2726188">
                    <a:moveTo>
                      <a:pt x="82713" y="0"/>
                    </a:moveTo>
                    <a:lnTo>
                      <a:pt x="2975299" y="0"/>
                    </a:lnTo>
                    <a:lnTo>
                      <a:pt x="2975299" y="903196"/>
                    </a:lnTo>
                    <a:lnTo>
                      <a:pt x="3042985" y="903196"/>
                    </a:lnTo>
                    <a:lnTo>
                      <a:pt x="3042985" y="796111"/>
                    </a:lnTo>
                    <a:lnTo>
                      <a:pt x="3220785" y="1010281"/>
                    </a:lnTo>
                    <a:lnTo>
                      <a:pt x="3042985" y="1224451"/>
                    </a:lnTo>
                    <a:lnTo>
                      <a:pt x="3042985" y="1117366"/>
                    </a:lnTo>
                    <a:lnTo>
                      <a:pt x="2975299" y="1117366"/>
                    </a:lnTo>
                    <a:lnTo>
                      <a:pt x="2975299" y="2726188"/>
                    </a:lnTo>
                    <a:lnTo>
                      <a:pt x="1156098" y="2726188"/>
                    </a:lnTo>
                    <a:lnTo>
                      <a:pt x="1156098" y="2669206"/>
                    </a:lnTo>
                    <a:lnTo>
                      <a:pt x="1263183" y="2669206"/>
                    </a:lnTo>
                    <a:lnTo>
                      <a:pt x="1049013" y="2491406"/>
                    </a:lnTo>
                    <a:lnTo>
                      <a:pt x="834843" y="2669206"/>
                    </a:lnTo>
                    <a:lnTo>
                      <a:pt x="941928" y="2669206"/>
                    </a:lnTo>
                    <a:lnTo>
                      <a:pt x="941928" y="2726188"/>
                    </a:lnTo>
                    <a:lnTo>
                      <a:pt x="0" y="2726188"/>
                    </a:lnTo>
                    <a:lnTo>
                      <a:pt x="0" y="82713"/>
                    </a:lnTo>
                    <a:cubicBezTo>
                      <a:pt x="0" y="37032"/>
                      <a:pt x="37032" y="0"/>
                      <a:pt x="82713" y="0"/>
                    </a:cubicBezTo>
                    <a:close/>
                  </a:path>
                </a:pathLst>
              </a:custGeom>
              <a:solidFill>
                <a:srgbClr val="D8ECE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600" b="1">
                  <a:latin typeface="Arial" pitchFamily="34" charset="0"/>
                  <a:cs typeface="Arial" pitchFamily="34" charset="0"/>
                  <a:sym typeface="Calibri" panose="020F0502020204030204" pitchFamily="34" charset="0"/>
                </a:endParaRPr>
              </a:p>
            </p:txBody>
          </p:sp>
          <p:sp>
            <p:nvSpPr>
              <p:cNvPr id="10" name="TextBox 9">
                <a:extLst>
                  <a:ext uri="{FF2B5EF4-FFF2-40B4-BE49-F238E27FC236}">
                    <a16:creationId xmlns:a16="http://schemas.microsoft.com/office/drawing/2014/main" id="{74552D64-359C-4B14-B1EB-0DFDD2009418}"/>
                  </a:ext>
                </a:extLst>
              </p:cNvPr>
              <p:cNvSpPr txBox="1"/>
              <p:nvPr/>
            </p:nvSpPr>
            <p:spPr>
              <a:xfrm>
                <a:off x="993635" y="1293899"/>
                <a:ext cx="4063695" cy="542982"/>
              </a:xfrm>
              <a:prstGeom prst="rect">
                <a:avLst/>
              </a:prstGeom>
              <a:noFill/>
            </p:spPr>
            <p:txBody>
              <a:bodyPr wrap="square" rtlCol="0">
                <a:spAutoFit/>
              </a:bodyPr>
              <a:lstStyle/>
              <a:p>
                <a:pPr algn="ct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Nội</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dung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dạy</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học</a:t>
                </a:r>
                <a:endPar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endParaRPr>
              </a:p>
            </p:txBody>
          </p:sp>
          <p:sp>
            <p:nvSpPr>
              <p:cNvPr id="11" name="TextBox 10">
                <a:extLst>
                  <a:ext uri="{FF2B5EF4-FFF2-40B4-BE49-F238E27FC236}">
                    <a16:creationId xmlns:a16="http://schemas.microsoft.com/office/drawing/2014/main" id="{C6E314FC-8835-4994-8302-11ADF287AF1A}"/>
                  </a:ext>
                </a:extLst>
              </p:cNvPr>
              <p:cNvSpPr txBox="1"/>
              <p:nvPr/>
            </p:nvSpPr>
            <p:spPr>
              <a:xfrm>
                <a:off x="804755" y="1920771"/>
                <a:ext cx="4364633" cy="1201346"/>
              </a:xfrm>
              <a:prstGeom prst="rect">
                <a:avLst/>
              </a:prstGeom>
              <a:noFill/>
            </p:spPr>
            <p:txBody>
              <a:bodyPr wrap="square" rtlCol="0">
                <a:spAutoFit/>
              </a:bodyPr>
              <a:lstStyle/>
              <a:p>
                <a:pPr algn="just">
                  <a:lnSpc>
                    <a:spcPct val="12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Sách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cung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cấp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hệ</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thống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các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hoạt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động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được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thiết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công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phu</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để</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GV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tổ</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chức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các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phương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án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dạy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a:t>
                </a:r>
              </a:p>
            </p:txBody>
          </p:sp>
        </p:grpSp>
        <p:grpSp>
          <p:nvGrpSpPr>
            <p:cNvPr id="12" name="Group 11">
              <a:extLst>
                <a:ext uri="{FF2B5EF4-FFF2-40B4-BE49-F238E27FC236}">
                  <a16:creationId xmlns:a16="http://schemas.microsoft.com/office/drawing/2014/main" id="{671BC49E-F31C-413F-9E7A-335EB5D418FF}"/>
                </a:ext>
              </a:extLst>
            </p:cNvPr>
            <p:cNvGrpSpPr/>
            <p:nvPr/>
          </p:nvGrpSpPr>
          <p:grpSpPr>
            <a:xfrm>
              <a:off x="5951359" y="3072237"/>
              <a:ext cx="6219817" cy="2765701"/>
              <a:chOff x="5603360" y="3525597"/>
              <a:chExt cx="6247944" cy="2786906"/>
            </a:xfrm>
          </p:grpSpPr>
          <p:sp>
            <p:nvSpPr>
              <p:cNvPr id="13" name="Freeform: Shape 64">
                <a:extLst>
                  <a:ext uri="{FF2B5EF4-FFF2-40B4-BE49-F238E27FC236}">
                    <a16:creationId xmlns:a16="http://schemas.microsoft.com/office/drawing/2014/main" id="{1F34665D-3F94-4181-A514-49DB49B01363}"/>
                  </a:ext>
                </a:extLst>
              </p:cNvPr>
              <p:cNvSpPr/>
              <p:nvPr/>
            </p:nvSpPr>
            <p:spPr>
              <a:xfrm>
                <a:off x="5603360" y="3525597"/>
                <a:ext cx="6247944" cy="2786906"/>
              </a:xfrm>
              <a:custGeom>
                <a:avLst/>
                <a:gdLst>
                  <a:gd name="connsiteX0" fmla="*/ 229785 w 3205084"/>
                  <a:gd name="connsiteY0" fmla="*/ 0 h 2726188"/>
                  <a:gd name="connsiteX1" fmla="*/ 1866524 w 3205084"/>
                  <a:gd name="connsiteY1" fmla="*/ 0 h 2726188"/>
                  <a:gd name="connsiteX2" fmla="*/ 1866524 w 3205084"/>
                  <a:gd name="connsiteY2" fmla="*/ 84976 h 2726188"/>
                  <a:gd name="connsiteX3" fmla="*/ 1759439 w 3205084"/>
                  <a:gd name="connsiteY3" fmla="*/ 84976 h 2726188"/>
                  <a:gd name="connsiteX4" fmla="*/ 1973609 w 3205084"/>
                  <a:gd name="connsiteY4" fmla="*/ 262776 h 2726188"/>
                  <a:gd name="connsiteX5" fmla="*/ 2187779 w 3205084"/>
                  <a:gd name="connsiteY5" fmla="*/ 84976 h 2726188"/>
                  <a:gd name="connsiteX6" fmla="*/ 2080694 w 3205084"/>
                  <a:gd name="connsiteY6" fmla="*/ 84976 h 2726188"/>
                  <a:gd name="connsiteX7" fmla="*/ 2080694 w 3205084"/>
                  <a:gd name="connsiteY7" fmla="*/ 0 h 2726188"/>
                  <a:gd name="connsiteX8" fmla="*/ 3205084 w 3205084"/>
                  <a:gd name="connsiteY8" fmla="*/ 0 h 2726188"/>
                  <a:gd name="connsiteX9" fmla="*/ 3205084 w 3205084"/>
                  <a:gd name="connsiteY9" fmla="*/ 2643475 h 2726188"/>
                  <a:gd name="connsiteX10" fmla="*/ 3122371 w 3205084"/>
                  <a:gd name="connsiteY10" fmla="*/ 2726188 h 2726188"/>
                  <a:gd name="connsiteX11" fmla="*/ 229785 w 3205084"/>
                  <a:gd name="connsiteY11" fmla="*/ 2726188 h 2726188"/>
                  <a:gd name="connsiteX12" fmla="*/ 229785 w 3205084"/>
                  <a:gd name="connsiteY12" fmla="*/ 1738023 h 2726188"/>
                  <a:gd name="connsiteX13" fmla="*/ 177800 w 3205084"/>
                  <a:gd name="connsiteY13" fmla="*/ 1738023 h 2726188"/>
                  <a:gd name="connsiteX14" fmla="*/ 177800 w 3205084"/>
                  <a:gd name="connsiteY14" fmla="*/ 1845108 h 2726188"/>
                  <a:gd name="connsiteX15" fmla="*/ 0 w 3205084"/>
                  <a:gd name="connsiteY15" fmla="*/ 1630938 h 2726188"/>
                  <a:gd name="connsiteX16" fmla="*/ 177800 w 3205084"/>
                  <a:gd name="connsiteY16" fmla="*/ 1416768 h 2726188"/>
                  <a:gd name="connsiteX17" fmla="*/ 177800 w 3205084"/>
                  <a:gd name="connsiteY17" fmla="*/ 1523853 h 2726188"/>
                  <a:gd name="connsiteX18" fmla="*/ 229785 w 3205084"/>
                  <a:gd name="connsiteY18" fmla="*/ 1523853 h 2726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05084" h="2726188">
                    <a:moveTo>
                      <a:pt x="229785" y="0"/>
                    </a:moveTo>
                    <a:lnTo>
                      <a:pt x="1866524" y="0"/>
                    </a:lnTo>
                    <a:lnTo>
                      <a:pt x="1866524" y="84976"/>
                    </a:lnTo>
                    <a:lnTo>
                      <a:pt x="1759439" y="84976"/>
                    </a:lnTo>
                    <a:lnTo>
                      <a:pt x="1973609" y="262776"/>
                    </a:lnTo>
                    <a:lnTo>
                      <a:pt x="2187779" y="84976"/>
                    </a:lnTo>
                    <a:lnTo>
                      <a:pt x="2080694" y="84976"/>
                    </a:lnTo>
                    <a:lnTo>
                      <a:pt x="2080694" y="0"/>
                    </a:lnTo>
                    <a:lnTo>
                      <a:pt x="3205084" y="0"/>
                    </a:lnTo>
                    <a:lnTo>
                      <a:pt x="3205084" y="2643475"/>
                    </a:lnTo>
                    <a:cubicBezTo>
                      <a:pt x="3205084" y="2689156"/>
                      <a:pt x="3168052" y="2726188"/>
                      <a:pt x="3122371" y="2726188"/>
                    </a:cubicBezTo>
                    <a:lnTo>
                      <a:pt x="229785" y="2726188"/>
                    </a:lnTo>
                    <a:lnTo>
                      <a:pt x="229785" y="1738023"/>
                    </a:lnTo>
                    <a:lnTo>
                      <a:pt x="177800" y="1738023"/>
                    </a:lnTo>
                    <a:lnTo>
                      <a:pt x="177800" y="1845108"/>
                    </a:lnTo>
                    <a:lnTo>
                      <a:pt x="0" y="1630938"/>
                    </a:lnTo>
                    <a:lnTo>
                      <a:pt x="177800" y="1416768"/>
                    </a:lnTo>
                    <a:lnTo>
                      <a:pt x="177800" y="1523853"/>
                    </a:lnTo>
                    <a:lnTo>
                      <a:pt x="229785" y="1523853"/>
                    </a:lnTo>
                    <a:close/>
                  </a:path>
                </a:pathLst>
              </a:custGeom>
              <a:solidFill>
                <a:srgbClr val="FDDFC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600" dirty="0">
                  <a:latin typeface="Arial" pitchFamily="34" charset="0"/>
                  <a:cs typeface="Arial" pitchFamily="34" charset="0"/>
                  <a:sym typeface="Calibri" panose="020F0502020204030204" pitchFamily="34" charset="0"/>
                </a:endParaRPr>
              </a:p>
            </p:txBody>
          </p:sp>
          <p:sp>
            <p:nvSpPr>
              <p:cNvPr id="14" name="TextBox 13">
                <a:extLst>
                  <a:ext uri="{FF2B5EF4-FFF2-40B4-BE49-F238E27FC236}">
                    <a16:creationId xmlns:a16="http://schemas.microsoft.com/office/drawing/2014/main" id="{F842567C-4530-4FF3-81C6-7898FB467477}"/>
                  </a:ext>
                </a:extLst>
              </p:cNvPr>
              <p:cNvSpPr txBox="1"/>
              <p:nvPr/>
            </p:nvSpPr>
            <p:spPr>
              <a:xfrm>
                <a:off x="6790379" y="3929602"/>
                <a:ext cx="4671009" cy="480712"/>
              </a:xfrm>
              <a:prstGeom prst="rect">
                <a:avLst/>
              </a:prstGeom>
              <a:noFill/>
            </p:spPr>
            <p:txBody>
              <a:bodyPr wrap="square" rtlCol="0">
                <a:spAutoFit/>
              </a:bodyPr>
              <a:lstStyle/>
              <a:p>
                <a:pPr algn="ct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Phương</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pháp</a:t>
                </a:r>
                <a:endPar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endParaRPr>
              </a:p>
            </p:txBody>
          </p:sp>
          <p:sp>
            <p:nvSpPr>
              <p:cNvPr id="15" name="TextBox 14">
                <a:extLst>
                  <a:ext uri="{FF2B5EF4-FFF2-40B4-BE49-F238E27FC236}">
                    <a16:creationId xmlns:a16="http://schemas.microsoft.com/office/drawing/2014/main" id="{2253956A-7AED-4160-87D0-4EDA577324EE}"/>
                  </a:ext>
                </a:extLst>
              </p:cNvPr>
              <p:cNvSpPr txBox="1"/>
              <p:nvPr/>
            </p:nvSpPr>
            <p:spPr>
              <a:xfrm>
                <a:off x="6772629" y="4458317"/>
                <a:ext cx="4688759" cy="1097883"/>
              </a:xfrm>
              <a:prstGeom prst="rect">
                <a:avLst/>
              </a:prstGeom>
              <a:noFill/>
            </p:spPr>
            <p:txBody>
              <a:bodyPr wrap="square" rtlCol="0">
                <a:spAutoFit/>
              </a:bodyPr>
              <a:lstStyle/>
              <a:p>
                <a:pPr algn="just">
                  <a:lnSpc>
                    <a:spcPct val="12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thuận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lợi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GV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sử</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dụng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linh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hoạt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sáng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tạo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các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phương</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pháp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dạy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tích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cực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Thuận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lợi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kiểm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tra</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đánh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giá</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a:t>
                </a:r>
              </a:p>
            </p:txBody>
          </p:sp>
        </p:grpSp>
        <p:grpSp>
          <p:nvGrpSpPr>
            <p:cNvPr id="16" name="Group 15">
              <a:extLst>
                <a:ext uri="{FF2B5EF4-FFF2-40B4-BE49-F238E27FC236}">
                  <a16:creationId xmlns:a16="http://schemas.microsoft.com/office/drawing/2014/main" id="{3C2CF71C-952D-4462-B504-6BC891650418}"/>
                </a:ext>
              </a:extLst>
            </p:cNvPr>
            <p:cNvGrpSpPr/>
            <p:nvPr/>
          </p:nvGrpSpPr>
          <p:grpSpPr>
            <a:xfrm>
              <a:off x="97405" y="2993234"/>
              <a:ext cx="6368723" cy="2844704"/>
              <a:chOff x="251761" y="3424707"/>
              <a:chExt cx="5868389" cy="3176082"/>
            </a:xfrm>
          </p:grpSpPr>
          <p:sp>
            <p:nvSpPr>
              <p:cNvPr id="17" name="Freeform: Shape 68">
                <a:extLst>
                  <a:ext uri="{FF2B5EF4-FFF2-40B4-BE49-F238E27FC236}">
                    <a16:creationId xmlns:a16="http://schemas.microsoft.com/office/drawing/2014/main" id="{0D03F810-7BE0-411F-8373-DD94FEB6400F}"/>
                  </a:ext>
                </a:extLst>
              </p:cNvPr>
              <p:cNvSpPr/>
              <p:nvPr/>
            </p:nvSpPr>
            <p:spPr>
              <a:xfrm>
                <a:off x="251761" y="3424707"/>
                <a:ext cx="5868389" cy="3176082"/>
              </a:xfrm>
              <a:custGeom>
                <a:avLst/>
                <a:gdLst>
                  <a:gd name="connsiteX0" fmla="*/ 1049013 w 2975299"/>
                  <a:gd name="connsiteY0" fmla="*/ 0 h 2960970"/>
                  <a:gd name="connsiteX1" fmla="*/ 1263183 w 2975299"/>
                  <a:gd name="connsiteY1" fmla="*/ 177800 h 2960970"/>
                  <a:gd name="connsiteX2" fmla="*/ 1156098 w 2975299"/>
                  <a:gd name="connsiteY2" fmla="*/ 177800 h 2960970"/>
                  <a:gd name="connsiteX3" fmla="*/ 1156098 w 2975299"/>
                  <a:gd name="connsiteY3" fmla="*/ 234782 h 2960970"/>
                  <a:gd name="connsiteX4" fmla="*/ 2975299 w 2975299"/>
                  <a:gd name="connsiteY4" fmla="*/ 234782 h 2960970"/>
                  <a:gd name="connsiteX5" fmla="*/ 2975299 w 2975299"/>
                  <a:gd name="connsiteY5" fmla="*/ 1758635 h 2960970"/>
                  <a:gd name="connsiteX6" fmla="*/ 2923314 w 2975299"/>
                  <a:gd name="connsiteY6" fmla="*/ 1758635 h 2960970"/>
                  <a:gd name="connsiteX7" fmla="*/ 2923314 w 2975299"/>
                  <a:gd name="connsiteY7" fmla="*/ 1651550 h 2960970"/>
                  <a:gd name="connsiteX8" fmla="*/ 2745514 w 2975299"/>
                  <a:gd name="connsiteY8" fmla="*/ 1865720 h 2960970"/>
                  <a:gd name="connsiteX9" fmla="*/ 2923314 w 2975299"/>
                  <a:gd name="connsiteY9" fmla="*/ 2079890 h 2960970"/>
                  <a:gd name="connsiteX10" fmla="*/ 2923314 w 2975299"/>
                  <a:gd name="connsiteY10" fmla="*/ 1972805 h 2960970"/>
                  <a:gd name="connsiteX11" fmla="*/ 2975299 w 2975299"/>
                  <a:gd name="connsiteY11" fmla="*/ 1972805 h 2960970"/>
                  <a:gd name="connsiteX12" fmla="*/ 2975299 w 2975299"/>
                  <a:gd name="connsiteY12" fmla="*/ 2960970 h 2960970"/>
                  <a:gd name="connsiteX13" fmla="*/ 82713 w 2975299"/>
                  <a:gd name="connsiteY13" fmla="*/ 2960970 h 2960970"/>
                  <a:gd name="connsiteX14" fmla="*/ 0 w 2975299"/>
                  <a:gd name="connsiteY14" fmla="*/ 2878257 h 2960970"/>
                  <a:gd name="connsiteX15" fmla="*/ 0 w 2975299"/>
                  <a:gd name="connsiteY15" fmla="*/ 234782 h 2960970"/>
                  <a:gd name="connsiteX16" fmla="*/ 941928 w 2975299"/>
                  <a:gd name="connsiteY16" fmla="*/ 234782 h 2960970"/>
                  <a:gd name="connsiteX17" fmla="*/ 941928 w 2975299"/>
                  <a:gd name="connsiteY17" fmla="*/ 177800 h 2960970"/>
                  <a:gd name="connsiteX18" fmla="*/ 834843 w 2975299"/>
                  <a:gd name="connsiteY18" fmla="*/ 177800 h 2960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5299" h="2960970">
                    <a:moveTo>
                      <a:pt x="1049013" y="0"/>
                    </a:moveTo>
                    <a:lnTo>
                      <a:pt x="1263183" y="177800"/>
                    </a:lnTo>
                    <a:lnTo>
                      <a:pt x="1156098" y="177800"/>
                    </a:lnTo>
                    <a:lnTo>
                      <a:pt x="1156098" y="234782"/>
                    </a:lnTo>
                    <a:lnTo>
                      <a:pt x="2975299" y="234782"/>
                    </a:lnTo>
                    <a:lnTo>
                      <a:pt x="2975299" y="1758635"/>
                    </a:lnTo>
                    <a:lnTo>
                      <a:pt x="2923314" y="1758635"/>
                    </a:lnTo>
                    <a:lnTo>
                      <a:pt x="2923314" y="1651550"/>
                    </a:lnTo>
                    <a:lnTo>
                      <a:pt x="2745514" y="1865720"/>
                    </a:lnTo>
                    <a:lnTo>
                      <a:pt x="2923314" y="2079890"/>
                    </a:lnTo>
                    <a:lnTo>
                      <a:pt x="2923314" y="1972805"/>
                    </a:lnTo>
                    <a:lnTo>
                      <a:pt x="2975299" y="1972805"/>
                    </a:lnTo>
                    <a:lnTo>
                      <a:pt x="2975299" y="2960970"/>
                    </a:lnTo>
                    <a:lnTo>
                      <a:pt x="82713" y="2960970"/>
                    </a:lnTo>
                    <a:cubicBezTo>
                      <a:pt x="37032" y="2960970"/>
                      <a:pt x="0" y="2923938"/>
                      <a:pt x="0" y="2878257"/>
                    </a:cubicBezTo>
                    <a:lnTo>
                      <a:pt x="0" y="234782"/>
                    </a:lnTo>
                    <a:lnTo>
                      <a:pt x="941928" y="234782"/>
                    </a:lnTo>
                    <a:lnTo>
                      <a:pt x="941928" y="177800"/>
                    </a:lnTo>
                    <a:lnTo>
                      <a:pt x="834843" y="177800"/>
                    </a:lnTo>
                    <a:close/>
                  </a:path>
                </a:pathLst>
              </a:custGeom>
              <a:solidFill>
                <a:srgbClr val="CAC3FD"/>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500">
                  <a:latin typeface="Arial" pitchFamily="34" charset="0"/>
                  <a:cs typeface="Arial" pitchFamily="34" charset="0"/>
                  <a:sym typeface="Calibri" panose="020F0502020204030204" pitchFamily="34" charset="0"/>
                </a:endParaRPr>
              </a:p>
            </p:txBody>
          </p:sp>
          <p:sp>
            <p:nvSpPr>
              <p:cNvPr id="18" name="TextBox 17">
                <a:extLst>
                  <a:ext uri="{FF2B5EF4-FFF2-40B4-BE49-F238E27FC236}">
                    <a16:creationId xmlns:a16="http://schemas.microsoft.com/office/drawing/2014/main" id="{4FC95A73-5BDD-4C78-99DA-F7B00D798A9E}"/>
                  </a:ext>
                </a:extLst>
              </p:cNvPr>
              <p:cNvSpPr txBox="1"/>
              <p:nvPr/>
            </p:nvSpPr>
            <p:spPr>
              <a:xfrm>
                <a:off x="799627" y="4027195"/>
                <a:ext cx="4364633" cy="532626"/>
              </a:xfrm>
              <a:prstGeom prst="rect">
                <a:avLst/>
              </a:prstGeom>
              <a:noFill/>
            </p:spPr>
            <p:txBody>
              <a:bodyPr wrap="square" rtlCol="0">
                <a:spAutoFit/>
              </a:bodyPr>
              <a:lstStyle/>
              <a:p>
                <a:pPr algn="ct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Dễ</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sử</a:t>
                </a:r>
                <a:r>
                  <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 </a:t>
                </a:r>
                <a:r>
                  <a:rPr lang="en-US" sz="2500" b="1" dirty="0" err="1">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rPr>
                  <a:t>dụng</a:t>
                </a:r>
                <a:endParaRPr lang="en-US" sz="2500" b="1" dirty="0">
                  <a:solidFill>
                    <a:srgbClr val="C00000"/>
                  </a:solidFill>
                  <a:latin typeface="Myriad Pro Black" panose="020B0803030403020204" pitchFamily="34" charset="0"/>
                  <a:ea typeface="MS Gothic" panose="020B0609070205080204" pitchFamily="49" charset="-128"/>
                  <a:cs typeface="Arial" pitchFamily="34" charset="0"/>
                  <a:sym typeface="Calibri" panose="020F0502020204030204" pitchFamily="34" charset="0"/>
                </a:endParaRPr>
              </a:p>
            </p:txBody>
          </p:sp>
          <p:sp>
            <p:nvSpPr>
              <p:cNvPr id="19" name="TextBox 18">
                <a:extLst>
                  <a:ext uri="{FF2B5EF4-FFF2-40B4-BE49-F238E27FC236}">
                    <a16:creationId xmlns:a16="http://schemas.microsoft.com/office/drawing/2014/main" id="{10B6E200-496B-4A80-9930-9C9098E7B84B}"/>
                  </a:ext>
                </a:extLst>
              </p:cNvPr>
              <p:cNvSpPr txBox="1"/>
              <p:nvPr/>
            </p:nvSpPr>
            <p:spPr>
              <a:xfrm>
                <a:off x="799627" y="4619294"/>
                <a:ext cx="4364632" cy="1216448"/>
              </a:xfrm>
              <a:prstGeom prst="rect">
                <a:avLst/>
              </a:prstGeom>
              <a:noFill/>
            </p:spPr>
            <p:txBody>
              <a:bodyPr wrap="square" rtlCol="0">
                <a:spAutoFit/>
              </a:bodyPr>
              <a:lstStyle/>
              <a:p>
                <a:pPr algn="just">
                  <a:lnSpc>
                    <a:spcPct val="120000"/>
                  </a:lnSpc>
                </a:pP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Với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tính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kế</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thừa</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SGK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hiện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hành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SGK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giúp</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GV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phát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huy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chuyên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môn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và</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kinh</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nghiệm</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để</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dạy</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học</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thuận</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lợi</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đạt</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hiệu</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quả</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r>
                  <a:rPr lang="en-US" dirty="0" err="1">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cao</a:t>
                </a:r>
                <a:r>
                  <a:rPr lang="en-US" dirty="0">
                    <a:solidFill>
                      <a:schemeClr val="tx1">
                        <a:lumMod val="95000"/>
                        <a:lumOff val="5000"/>
                      </a:schemeClr>
                    </a:solidFill>
                    <a:latin typeface="Myriad Pro" panose="020B0503030403020204" pitchFamily="34" charset="0"/>
                    <a:ea typeface="Open Sans Light" panose="020B0306030504020204" pitchFamily="34" charset="0"/>
                    <a:cs typeface="Arial" panose="020B0604020202020204" pitchFamily="34" charset="0"/>
                    <a:sym typeface="Calibri" panose="020F0502020204030204" pitchFamily="34" charset="0"/>
                  </a:rPr>
                  <a:t>. </a:t>
                </a:r>
              </a:p>
            </p:txBody>
          </p:sp>
        </p:grpSp>
        <p:sp>
          <p:nvSpPr>
            <p:cNvPr id="20" name="Oval 19"/>
            <p:cNvSpPr/>
            <p:nvPr/>
          </p:nvSpPr>
          <p:spPr>
            <a:xfrm>
              <a:off x="5211096" y="2815367"/>
              <a:ext cx="2027408" cy="1509928"/>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180" tIns="58589" rIns="117180" bIns="58589" rtlCol="0" anchor="ctr"/>
            <a:lstStyle/>
            <a:p>
              <a:pPr algn="ctr"/>
              <a:endParaRPr lang="en-US" dirty="0"/>
            </a:p>
            <a:p>
              <a:pPr algn="ctr"/>
              <a:endParaRPr lang="en-US" dirty="0"/>
            </a:p>
            <a:p>
              <a:pPr algn="ctr"/>
              <a:endParaRPr lang="en-US" b="1" dirty="0">
                <a:solidFill>
                  <a:srgbClr val="FF0000"/>
                </a:solidFill>
                <a:latin typeface="Arial" pitchFamily="34" charset="0"/>
                <a:cs typeface="Arial" pitchFamily="34" charset="0"/>
              </a:endParaRPr>
            </a:p>
            <a:p>
              <a:pPr algn="ctr"/>
              <a:r>
                <a:rPr lang="en-US" sz="2400" b="1" dirty="0" err="1">
                  <a:solidFill>
                    <a:srgbClr val="FF0000"/>
                  </a:solidFill>
                  <a:latin typeface="Arial" pitchFamily="34" charset="0"/>
                  <a:cs typeface="Arial" pitchFamily="34" charset="0"/>
                </a:rPr>
                <a:t>Với</a:t>
              </a:r>
              <a:r>
                <a:rPr lang="en-US" sz="2400" b="1" dirty="0">
                  <a:solidFill>
                    <a:srgbClr val="FF0000"/>
                  </a:solidFill>
                  <a:latin typeface="Arial" pitchFamily="34" charset="0"/>
                  <a:cs typeface="Arial" pitchFamily="34" charset="0"/>
                </a:rPr>
                <a:t> GV</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55666" y="2928832"/>
              <a:ext cx="850442" cy="85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4" name="Google Shape;172;p13"/>
          <p:cNvSpPr txBox="1">
            <a:spLocks/>
          </p:cNvSpPr>
          <p:nvPr/>
        </p:nvSpPr>
        <p:spPr>
          <a:xfrm>
            <a:off x="0" y="287530"/>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chemeClr val="accent1">
                    <a:lumMod val="75000"/>
                  </a:schemeClr>
                </a:solidFill>
                <a:latin typeface="Myriad Pro Black" panose="020B0803030403020204" pitchFamily="34" charset="0"/>
                <a:sym typeface="Oswald"/>
              </a:rPr>
              <a:t>ƯU ĐIỂM 2 BỘ SGK CỦA NXBGD VN</a:t>
            </a:r>
            <a:endParaRPr lang="en-US" sz="4000" dirty="0">
              <a:solidFill>
                <a:schemeClr val="accent1">
                  <a:lumMod val="75000"/>
                </a:schemeClr>
              </a:solidFill>
              <a:latin typeface="Myriad Pro Black" panose="020B0803030403020204" pitchFamily="34" charset="0"/>
            </a:endParaRPr>
          </a:p>
        </p:txBody>
      </p:sp>
    </p:spTree>
    <p:extLst>
      <p:ext uri="{BB962C8B-B14F-4D97-AF65-F5344CB8AC3E}">
        <p14:creationId xmlns:p14="http://schemas.microsoft.com/office/powerpoint/2010/main" val="1491992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336551" y="1600200"/>
            <a:ext cx="11477810" cy="4008120"/>
          </a:xfrm>
        </p:spPr>
        <p:txBody>
          <a:bodyPr>
            <a:normAutofit/>
          </a:bodyPr>
          <a:lstStyle/>
          <a:p>
            <a:pPr marL="0" indent="0" algn="ctr">
              <a:buNone/>
            </a:pPr>
            <a:endParaRPr lang="en-US" sz="3000" b="1" dirty="0">
              <a:solidFill>
                <a:srgbClr val="002060"/>
              </a:solidFill>
              <a:latin typeface="Arial" pitchFamily="34" charset="0"/>
              <a:cs typeface="Arial"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90616903"/>
              </p:ext>
            </p:extLst>
          </p:nvPr>
        </p:nvGraphicFramePr>
        <p:xfrm>
          <a:off x="1223010" y="1413509"/>
          <a:ext cx="9989820" cy="4091941"/>
        </p:xfrm>
        <a:graphic>
          <a:graphicData uri="http://schemas.openxmlformats.org/drawingml/2006/table">
            <a:tbl>
              <a:tblPr firstRow="1" bandRow="1">
                <a:tableStyleId>{85BE263C-DBD7-4A20-BB59-AAB30ACAA65A}</a:tableStyleId>
              </a:tblPr>
              <a:tblGrid>
                <a:gridCol w="5612260">
                  <a:extLst>
                    <a:ext uri="{9D8B030D-6E8A-4147-A177-3AD203B41FA5}">
                      <a16:colId xmlns:a16="http://schemas.microsoft.com/office/drawing/2014/main" val="20000"/>
                    </a:ext>
                  </a:extLst>
                </a:gridCol>
                <a:gridCol w="4377560">
                  <a:extLst>
                    <a:ext uri="{9D8B030D-6E8A-4147-A177-3AD203B41FA5}">
                      <a16:colId xmlns:a16="http://schemas.microsoft.com/office/drawing/2014/main" val="20001"/>
                    </a:ext>
                  </a:extLst>
                </a:gridCol>
              </a:tblGrid>
              <a:tr h="800100">
                <a:tc>
                  <a:txBody>
                    <a:bodyPr/>
                    <a:lstStyle/>
                    <a:p>
                      <a:pPr algn="ctr"/>
                      <a:r>
                        <a:rPr lang="en-US" sz="2500" dirty="0" err="1">
                          <a:solidFill>
                            <a:schemeClr val="bg1"/>
                          </a:solidFill>
                          <a:latin typeface="Arial" pitchFamily="34" charset="0"/>
                          <a:cs typeface="Arial" pitchFamily="34" charset="0"/>
                        </a:rPr>
                        <a:t>Môn</a:t>
                      </a:r>
                      <a:r>
                        <a:rPr lang="en-US" sz="2500" baseline="0" dirty="0">
                          <a:solidFill>
                            <a:schemeClr val="bg1"/>
                          </a:solidFill>
                          <a:latin typeface="Arial" pitchFamily="34" charset="0"/>
                          <a:cs typeface="Arial" pitchFamily="34" charset="0"/>
                        </a:rPr>
                        <a:t> </a:t>
                      </a:r>
                      <a:r>
                        <a:rPr lang="en-US" sz="2500" baseline="0" dirty="0" err="1">
                          <a:solidFill>
                            <a:schemeClr val="bg1"/>
                          </a:solidFill>
                          <a:latin typeface="Arial" pitchFamily="34" charset="0"/>
                          <a:cs typeface="Arial" pitchFamily="34" charset="0"/>
                        </a:rPr>
                        <a:t>học</a:t>
                      </a:r>
                      <a:endParaRPr lang="en-US" sz="2500" b="1" dirty="0">
                        <a:solidFill>
                          <a:schemeClr val="bg1"/>
                        </a:solidFill>
                        <a:latin typeface="Arial"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dirty="0" err="1">
                          <a:solidFill>
                            <a:schemeClr val="bg1"/>
                          </a:solidFill>
                          <a:latin typeface="Arial" pitchFamily="34" charset="0"/>
                          <a:cs typeface="Arial" pitchFamily="34" charset="0"/>
                        </a:rPr>
                        <a:t>Thời</a:t>
                      </a:r>
                      <a:r>
                        <a:rPr lang="en-US" sz="2500" baseline="0" dirty="0">
                          <a:solidFill>
                            <a:schemeClr val="bg1"/>
                          </a:solidFill>
                          <a:latin typeface="Arial" pitchFamily="34" charset="0"/>
                          <a:cs typeface="Arial" pitchFamily="34" charset="0"/>
                        </a:rPr>
                        <a:t> </a:t>
                      </a:r>
                      <a:r>
                        <a:rPr lang="en-US" sz="2500" baseline="0" dirty="0" err="1">
                          <a:solidFill>
                            <a:schemeClr val="bg1"/>
                          </a:solidFill>
                          <a:latin typeface="Arial" pitchFamily="34" charset="0"/>
                          <a:cs typeface="Arial" pitchFamily="34" charset="0"/>
                        </a:rPr>
                        <a:t>lượng</a:t>
                      </a:r>
                      <a:r>
                        <a:rPr lang="en-US" sz="2500" baseline="0" dirty="0">
                          <a:solidFill>
                            <a:schemeClr val="bg1"/>
                          </a:solidFill>
                          <a:latin typeface="Arial" pitchFamily="34" charset="0"/>
                          <a:cs typeface="Arial" pitchFamily="34" charset="0"/>
                        </a:rPr>
                        <a:t> (</a:t>
                      </a:r>
                      <a:r>
                        <a:rPr lang="en-US" sz="2500" baseline="0" dirty="0" err="1">
                          <a:solidFill>
                            <a:schemeClr val="bg1"/>
                          </a:solidFill>
                          <a:latin typeface="Arial" pitchFamily="34" charset="0"/>
                          <a:cs typeface="Arial" pitchFamily="34" charset="0"/>
                        </a:rPr>
                        <a:t>Số</a:t>
                      </a:r>
                      <a:r>
                        <a:rPr lang="en-US" sz="2500" baseline="0" dirty="0">
                          <a:solidFill>
                            <a:schemeClr val="bg1"/>
                          </a:solidFill>
                          <a:latin typeface="Arial" pitchFamily="34" charset="0"/>
                          <a:cs typeface="Arial" pitchFamily="34" charset="0"/>
                        </a:rPr>
                        <a:t> </a:t>
                      </a:r>
                      <a:r>
                        <a:rPr lang="en-US" sz="2500" baseline="0" dirty="0" err="1">
                          <a:solidFill>
                            <a:schemeClr val="bg1"/>
                          </a:solidFill>
                          <a:latin typeface="Arial" pitchFamily="34" charset="0"/>
                          <a:cs typeface="Arial" pitchFamily="34" charset="0"/>
                        </a:rPr>
                        <a:t>tiết</a:t>
                      </a:r>
                      <a:r>
                        <a:rPr lang="en-US" sz="2500" baseline="0" dirty="0">
                          <a:solidFill>
                            <a:schemeClr val="bg1"/>
                          </a:solidFill>
                          <a:latin typeface="Arial" pitchFamily="34" charset="0"/>
                          <a:cs typeface="Arial" pitchFamily="34" charset="0"/>
                        </a:rPr>
                        <a:t>)</a:t>
                      </a:r>
                      <a:endParaRPr lang="en-US" sz="2500" b="1" dirty="0">
                        <a:solidFill>
                          <a:schemeClr val="bg1"/>
                        </a:solidFill>
                        <a:latin typeface="Arial"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48640">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Ngữ</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văn</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140 </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3400">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Toán</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140</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33400">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Ngoại</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ngữ</a:t>
                      </a:r>
                      <a:r>
                        <a:rPr lang="en-US" sz="1800" b="0" baseline="0" dirty="0">
                          <a:solidFill>
                            <a:schemeClr val="tx1">
                              <a:lumMod val="95000"/>
                              <a:lumOff val="5000"/>
                            </a:schemeClr>
                          </a:solidFill>
                          <a:latin typeface="Myriad Pro" panose="020B0503030403020204" pitchFamily="34" charset="0"/>
                          <a:cs typeface="Arial" pitchFamily="34" charset="0"/>
                        </a:rPr>
                        <a:t> 1</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105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33400">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Giáo</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dục</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công</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dân</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35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09601">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Lịch</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sử</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và</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Địa</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lí</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105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33400">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Khoa</a:t>
                      </a:r>
                      <a:r>
                        <a:rPr lang="en-US" sz="1800" b="0" dirty="0">
                          <a:solidFill>
                            <a:schemeClr val="tx1">
                              <a:lumMod val="95000"/>
                              <a:lumOff val="5000"/>
                            </a:schemeClr>
                          </a:solidFill>
                          <a:latin typeface="Myriad Pro" panose="020B0503030403020204" pitchFamily="34" charset="0"/>
                          <a:cs typeface="Arial" pitchFamily="34" charset="0"/>
                        </a:rPr>
                        <a:t> </a:t>
                      </a:r>
                      <a:r>
                        <a:rPr lang="en-US" sz="1800" b="0" dirty="0" err="1">
                          <a:solidFill>
                            <a:schemeClr val="tx1">
                              <a:lumMod val="95000"/>
                              <a:lumOff val="5000"/>
                            </a:schemeClr>
                          </a:solidFill>
                          <a:latin typeface="Myriad Pro" panose="020B0503030403020204" pitchFamily="34" charset="0"/>
                          <a:cs typeface="Arial" pitchFamily="34" charset="0"/>
                        </a:rPr>
                        <a:t>học</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tự</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nhiên</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140</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Google Shape;172;p13"/>
          <p:cNvSpPr txBox="1">
            <a:spLocks/>
          </p:cNvSpPr>
          <p:nvPr/>
        </p:nvSpPr>
        <p:spPr>
          <a:xfrm>
            <a:off x="0" y="536568"/>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3EB8EB"/>
                </a:solidFill>
                <a:latin typeface="Myriad Pro Black" panose="020B0803030403020204" pitchFamily="34" charset="0"/>
                <a:sym typeface="Oswald"/>
              </a:rPr>
              <a:t>CÁC MÔN HỌC VÀ HĐGD BẮT BUỘC</a:t>
            </a:r>
            <a:endParaRPr lang="en-US" sz="4000" dirty="0">
              <a:solidFill>
                <a:srgbClr val="3EB8EB"/>
              </a:solidFill>
              <a:latin typeface="Myriad Pro Black" panose="020B0803030403020204" pitchFamily="34" charset="0"/>
            </a:endParaRPr>
          </a:p>
        </p:txBody>
      </p:sp>
    </p:spTree>
    <p:extLst>
      <p:ext uri="{BB962C8B-B14F-4D97-AF65-F5344CB8AC3E}">
        <p14:creationId xmlns:p14="http://schemas.microsoft.com/office/powerpoint/2010/main" val="58656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1201047783"/>
              </p:ext>
            </p:extLst>
          </p:nvPr>
        </p:nvGraphicFramePr>
        <p:xfrm>
          <a:off x="1428750" y="1224648"/>
          <a:ext cx="9818370" cy="4337952"/>
        </p:xfrm>
        <a:graphic>
          <a:graphicData uri="http://schemas.openxmlformats.org/drawingml/2006/table">
            <a:tbl>
              <a:tblPr firstRow="1" bandRow="1">
                <a:tableStyleId>{85BE263C-DBD7-4A20-BB59-AAB30ACAA65A}</a:tableStyleId>
              </a:tblPr>
              <a:tblGrid>
                <a:gridCol w="6071443">
                  <a:extLst>
                    <a:ext uri="{9D8B030D-6E8A-4147-A177-3AD203B41FA5}">
                      <a16:colId xmlns:a16="http://schemas.microsoft.com/office/drawing/2014/main" val="20000"/>
                    </a:ext>
                  </a:extLst>
                </a:gridCol>
                <a:gridCol w="3746927">
                  <a:extLst>
                    <a:ext uri="{9D8B030D-6E8A-4147-A177-3AD203B41FA5}">
                      <a16:colId xmlns:a16="http://schemas.microsoft.com/office/drawing/2014/main" val="20001"/>
                    </a:ext>
                  </a:extLst>
                </a:gridCol>
              </a:tblGrid>
              <a:tr h="653144">
                <a:tc>
                  <a:txBody>
                    <a:bodyPr/>
                    <a:lstStyle/>
                    <a:p>
                      <a:pPr algn="ctr"/>
                      <a:r>
                        <a:rPr lang="en-US" sz="2500" dirty="0" err="1">
                          <a:solidFill>
                            <a:schemeClr val="bg1"/>
                          </a:solidFill>
                          <a:latin typeface="Myriad Pro Black" panose="020B0803030403020204" pitchFamily="34" charset="0"/>
                          <a:cs typeface="Arial" pitchFamily="34" charset="0"/>
                        </a:rPr>
                        <a:t>Môn</a:t>
                      </a:r>
                      <a:r>
                        <a:rPr lang="en-US" sz="2500" baseline="0" dirty="0">
                          <a:solidFill>
                            <a:schemeClr val="bg1"/>
                          </a:solidFill>
                          <a:latin typeface="Myriad Pro Black" panose="020B0803030403020204" pitchFamily="34" charset="0"/>
                          <a:cs typeface="Arial" pitchFamily="34" charset="0"/>
                        </a:rPr>
                        <a:t> </a:t>
                      </a:r>
                      <a:r>
                        <a:rPr lang="en-US" sz="2500" baseline="0" dirty="0" err="1">
                          <a:solidFill>
                            <a:schemeClr val="bg1"/>
                          </a:solidFill>
                          <a:latin typeface="Myriad Pro Black" panose="020B0803030403020204" pitchFamily="34" charset="0"/>
                          <a:cs typeface="Arial" pitchFamily="34" charset="0"/>
                        </a:rPr>
                        <a:t>học</a:t>
                      </a:r>
                      <a:endParaRPr lang="en-US" sz="2500" b="1" dirty="0">
                        <a:solidFill>
                          <a:schemeClr val="bg1"/>
                        </a:solidFill>
                        <a:latin typeface="Myriad Pro Black" panose="020B08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500" dirty="0" err="1">
                          <a:solidFill>
                            <a:schemeClr val="bg1"/>
                          </a:solidFill>
                          <a:latin typeface="Myriad Pro Black" panose="020B0803030403020204" pitchFamily="34" charset="0"/>
                          <a:cs typeface="Arial" pitchFamily="34" charset="0"/>
                        </a:rPr>
                        <a:t>Thời</a:t>
                      </a:r>
                      <a:r>
                        <a:rPr lang="en-US" sz="2500" baseline="0" dirty="0">
                          <a:solidFill>
                            <a:schemeClr val="bg1"/>
                          </a:solidFill>
                          <a:latin typeface="Myriad Pro Black" panose="020B0803030403020204" pitchFamily="34" charset="0"/>
                          <a:cs typeface="Arial" pitchFamily="34" charset="0"/>
                        </a:rPr>
                        <a:t> </a:t>
                      </a:r>
                      <a:r>
                        <a:rPr lang="en-US" sz="2500" baseline="0" dirty="0" err="1">
                          <a:solidFill>
                            <a:schemeClr val="bg1"/>
                          </a:solidFill>
                          <a:latin typeface="Myriad Pro Black" panose="020B0803030403020204" pitchFamily="34" charset="0"/>
                          <a:cs typeface="Arial" pitchFamily="34" charset="0"/>
                        </a:rPr>
                        <a:t>lượng</a:t>
                      </a:r>
                      <a:r>
                        <a:rPr lang="en-US" sz="2500" baseline="0" dirty="0">
                          <a:solidFill>
                            <a:schemeClr val="bg1"/>
                          </a:solidFill>
                          <a:latin typeface="Myriad Pro Black" panose="020B0803030403020204" pitchFamily="34" charset="0"/>
                          <a:cs typeface="Arial" pitchFamily="34" charset="0"/>
                        </a:rPr>
                        <a:t> (</a:t>
                      </a:r>
                      <a:r>
                        <a:rPr lang="en-US" sz="2500" baseline="0" dirty="0" err="1">
                          <a:solidFill>
                            <a:schemeClr val="bg1"/>
                          </a:solidFill>
                          <a:latin typeface="Myriad Pro Black" panose="020B0803030403020204" pitchFamily="34" charset="0"/>
                          <a:cs typeface="Arial" pitchFamily="34" charset="0"/>
                        </a:rPr>
                        <a:t>Số</a:t>
                      </a:r>
                      <a:r>
                        <a:rPr lang="en-US" sz="2500" baseline="0" dirty="0">
                          <a:solidFill>
                            <a:schemeClr val="bg1"/>
                          </a:solidFill>
                          <a:latin typeface="Myriad Pro Black" panose="020B0803030403020204" pitchFamily="34" charset="0"/>
                          <a:cs typeface="Arial" pitchFamily="34" charset="0"/>
                        </a:rPr>
                        <a:t> </a:t>
                      </a:r>
                      <a:r>
                        <a:rPr lang="en-US" sz="2500" baseline="0" dirty="0" err="1">
                          <a:solidFill>
                            <a:schemeClr val="bg1"/>
                          </a:solidFill>
                          <a:latin typeface="Myriad Pro Black" panose="020B0803030403020204" pitchFamily="34" charset="0"/>
                          <a:cs typeface="Arial" pitchFamily="34" charset="0"/>
                        </a:rPr>
                        <a:t>tiết</a:t>
                      </a:r>
                      <a:r>
                        <a:rPr lang="en-US" sz="2500" baseline="0" dirty="0">
                          <a:solidFill>
                            <a:schemeClr val="bg1"/>
                          </a:solidFill>
                          <a:latin typeface="Myriad Pro Black" panose="020B0803030403020204" pitchFamily="34" charset="0"/>
                          <a:cs typeface="Arial" pitchFamily="34" charset="0"/>
                        </a:rPr>
                        <a:t>)</a:t>
                      </a:r>
                      <a:endParaRPr lang="en-US" sz="2500" b="1" dirty="0">
                        <a:solidFill>
                          <a:schemeClr val="bg1"/>
                        </a:solidFill>
                        <a:latin typeface="Myriad Pro Black" panose="020B08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83325">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Công</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nghệ</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52</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83325">
                <a:tc>
                  <a:txBody>
                    <a:bodyPr/>
                    <a:lstStyle/>
                    <a:p>
                      <a:pPr algn="l"/>
                      <a:r>
                        <a:rPr lang="en-US" sz="1800" b="0" dirty="0">
                          <a:solidFill>
                            <a:schemeClr val="tx1">
                              <a:lumMod val="95000"/>
                              <a:lumOff val="5000"/>
                            </a:schemeClr>
                          </a:solidFill>
                          <a:latin typeface="Myriad Pro" panose="020B0503030403020204" pitchFamily="34" charset="0"/>
                          <a:cs typeface="Arial" pitchFamily="34" charset="0"/>
                        </a:rPr>
                        <a:t>Tin </a:t>
                      </a:r>
                      <a:r>
                        <a:rPr lang="en-US" sz="1800" b="0" dirty="0" err="1">
                          <a:solidFill>
                            <a:schemeClr val="tx1">
                              <a:lumMod val="95000"/>
                              <a:lumOff val="5000"/>
                            </a:schemeClr>
                          </a:solidFill>
                          <a:latin typeface="Myriad Pro" panose="020B0503030403020204" pitchFamily="34" charset="0"/>
                          <a:cs typeface="Arial" pitchFamily="34" charset="0"/>
                        </a:rPr>
                        <a:t>học</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35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84558">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Hoạt</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động</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trải</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nghiệm</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105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83325">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Âm</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nhạc</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35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83325">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Mĩ</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thuật</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35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8674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err="1">
                          <a:solidFill>
                            <a:schemeClr val="tx1">
                              <a:lumMod val="95000"/>
                              <a:lumOff val="5000"/>
                            </a:schemeClr>
                          </a:solidFill>
                          <a:latin typeface="Myriad Pro" panose="020B0503030403020204" pitchFamily="34" charset="0"/>
                          <a:cs typeface="Arial" pitchFamily="34" charset="0"/>
                        </a:rPr>
                        <a:t>Giáo</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dục</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thể</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chất</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0" dirty="0">
                          <a:solidFill>
                            <a:schemeClr val="tx1">
                              <a:lumMod val="95000"/>
                              <a:lumOff val="5000"/>
                            </a:schemeClr>
                          </a:solidFill>
                          <a:latin typeface="Myriad Pro" panose="020B0503030403020204" pitchFamily="34" charset="0"/>
                          <a:cs typeface="Arial" pitchFamily="34" charset="0"/>
                        </a:rPr>
                        <a:t>70</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80208">
                <a:tc>
                  <a:txBody>
                    <a:bodyPr/>
                    <a:lstStyle/>
                    <a:p>
                      <a:pPr algn="l"/>
                      <a:r>
                        <a:rPr lang="en-US" sz="1800" b="0" dirty="0" err="1">
                          <a:solidFill>
                            <a:schemeClr val="tx1">
                              <a:lumMod val="95000"/>
                              <a:lumOff val="5000"/>
                            </a:schemeClr>
                          </a:solidFill>
                          <a:latin typeface="Myriad Pro" panose="020B0503030403020204" pitchFamily="34" charset="0"/>
                          <a:cs typeface="Arial" pitchFamily="34" charset="0"/>
                        </a:rPr>
                        <a:t>Nội</a:t>
                      </a:r>
                      <a:r>
                        <a:rPr lang="en-US" sz="1800" b="0" baseline="0" dirty="0">
                          <a:solidFill>
                            <a:schemeClr val="tx1">
                              <a:lumMod val="95000"/>
                              <a:lumOff val="5000"/>
                            </a:schemeClr>
                          </a:solidFill>
                          <a:latin typeface="Myriad Pro" panose="020B0503030403020204" pitchFamily="34" charset="0"/>
                          <a:cs typeface="Arial" pitchFamily="34" charset="0"/>
                        </a:rPr>
                        <a:t> dung </a:t>
                      </a:r>
                      <a:r>
                        <a:rPr lang="en-US" sz="1800" b="0" baseline="0" dirty="0" err="1">
                          <a:solidFill>
                            <a:schemeClr val="tx1">
                              <a:lumMod val="95000"/>
                              <a:lumOff val="5000"/>
                            </a:schemeClr>
                          </a:solidFill>
                          <a:latin typeface="Myriad Pro" panose="020B0503030403020204" pitchFamily="34" charset="0"/>
                          <a:cs typeface="Arial" pitchFamily="34" charset="0"/>
                        </a:rPr>
                        <a:t>giáo</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dục</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địa</a:t>
                      </a:r>
                      <a:r>
                        <a:rPr lang="en-US" sz="1800" b="0" baseline="0" dirty="0">
                          <a:solidFill>
                            <a:schemeClr val="tx1">
                              <a:lumMod val="95000"/>
                              <a:lumOff val="5000"/>
                            </a:schemeClr>
                          </a:solidFill>
                          <a:latin typeface="Myriad Pro" panose="020B0503030403020204" pitchFamily="34" charset="0"/>
                          <a:cs typeface="Arial" pitchFamily="34" charset="0"/>
                        </a:rPr>
                        <a:t> </a:t>
                      </a:r>
                      <a:r>
                        <a:rPr lang="en-US" sz="1800" b="0" baseline="0" dirty="0" err="1">
                          <a:solidFill>
                            <a:schemeClr val="tx1">
                              <a:lumMod val="95000"/>
                              <a:lumOff val="5000"/>
                            </a:schemeClr>
                          </a:solidFill>
                          <a:latin typeface="Myriad Pro" panose="020B0503030403020204" pitchFamily="34" charset="0"/>
                          <a:cs typeface="Arial" pitchFamily="34" charset="0"/>
                        </a:rPr>
                        <a:t>phương</a:t>
                      </a:r>
                      <a:endParaRPr lang="en-US" sz="1800" b="0" dirty="0">
                        <a:solidFill>
                          <a:schemeClr val="tx1">
                            <a:lumMod val="95000"/>
                            <a:lumOff val="5000"/>
                          </a:schemeClr>
                        </a:solidFill>
                        <a:latin typeface="Myriad Pro" panose="020B0503030403020204" pitchFamily="34" charset="0"/>
                        <a:cs typeface="Arial" pitchFamily="34" charset="0"/>
                      </a:endParaRP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solidFill>
                            <a:schemeClr val="tx1">
                              <a:lumMod val="95000"/>
                              <a:lumOff val="5000"/>
                            </a:schemeClr>
                          </a:solidFill>
                          <a:latin typeface="Myriad Pro" panose="020B0503030403020204" pitchFamily="34" charset="0"/>
                          <a:cs typeface="Arial" pitchFamily="34" charset="0"/>
                        </a:rPr>
                        <a:t>35</a:t>
                      </a:r>
                    </a:p>
                  </a:txBody>
                  <a:tcPr marL="121888" marR="12188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4" name="Google Shape;172;p13"/>
          <p:cNvSpPr txBox="1">
            <a:spLocks/>
          </p:cNvSpPr>
          <p:nvPr/>
        </p:nvSpPr>
        <p:spPr>
          <a:xfrm>
            <a:off x="0" y="536568"/>
            <a:ext cx="12192000" cy="588009"/>
          </a:xfrm>
          <a:prstGeom prst="rect">
            <a:avLst/>
          </a:prstGeom>
        </p:spPr>
        <p:txBody>
          <a:bodyPr spcFirstLastPara="1" vert="horz" wrap="square" lIns="121868" tIns="121868" rIns="121868" bIns="121868" rtlCol="0" anchor="b"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3EB8EB"/>
                </a:solidFill>
                <a:latin typeface="Myriad Pro Black" panose="020B0803030403020204" pitchFamily="34" charset="0"/>
                <a:sym typeface="Oswald"/>
              </a:rPr>
              <a:t>CÁC MÔN HỌC VÀ HĐGD BẮT BUỘC</a:t>
            </a:r>
            <a:endParaRPr lang="en-US" sz="4000" dirty="0">
              <a:solidFill>
                <a:srgbClr val="3EB8EB"/>
              </a:solidFill>
              <a:latin typeface="Myriad Pro Black" panose="020B0803030403020204" pitchFamily="34" charset="0"/>
            </a:endParaRPr>
          </a:p>
        </p:txBody>
      </p:sp>
    </p:spTree>
    <p:extLst>
      <p:ext uri="{BB962C8B-B14F-4D97-AF65-F5344CB8AC3E}">
        <p14:creationId xmlns:p14="http://schemas.microsoft.com/office/powerpoint/2010/main" val="151969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699</TotalTime>
  <Words>958</Words>
  <Application>Microsoft Office PowerPoint</Application>
  <PresentationFormat>Widescreen</PresentationFormat>
  <Paragraphs>127</Paragraphs>
  <Slides>20</Slides>
  <Notes>3</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NTTTHUY-CNTT</dc:creator>
  <cp:lastModifiedBy>THUY</cp:lastModifiedBy>
  <cp:revision>108</cp:revision>
  <dcterms:created xsi:type="dcterms:W3CDTF">2022-04-27T09:05:20Z</dcterms:created>
  <dcterms:modified xsi:type="dcterms:W3CDTF">2023-06-06T14:40:22Z</dcterms:modified>
</cp:coreProperties>
</file>