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28"/>
  </p:notesMasterIdLst>
  <p:handoutMasterIdLst>
    <p:handoutMasterId r:id="rId29"/>
  </p:handoutMasterIdLst>
  <p:sldIdLst>
    <p:sldId id="639" r:id="rId2"/>
    <p:sldId id="617" r:id="rId3"/>
    <p:sldId id="611" r:id="rId4"/>
    <p:sldId id="659" r:id="rId5"/>
    <p:sldId id="640" r:id="rId6"/>
    <p:sldId id="660" r:id="rId7"/>
    <p:sldId id="641" r:id="rId8"/>
    <p:sldId id="662" r:id="rId9"/>
    <p:sldId id="663" r:id="rId10"/>
    <p:sldId id="674" r:id="rId11"/>
    <p:sldId id="682" r:id="rId12"/>
    <p:sldId id="661" r:id="rId13"/>
    <p:sldId id="648" r:id="rId14"/>
    <p:sldId id="667" r:id="rId15"/>
    <p:sldId id="676" r:id="rId16"/>
    <p:sldId id="677" r:id="rId17"/>
    <p:sldId id="678" r:id="rId18"/>
    <p:sldId id="675" r:id="rId19"/>
    <p:sldId id="679" r:id="rId20"/>
    <p:sldId id="664" r:id="rId21"/>
    <p:sldId id="683" r:id="rId22"/>
    <p:sldId id="680" r:id="rId23"/>
    <p:sldId id="642" r:id="rId24"/>
    <p:sldId id="654" r:id="rId25"/>
    <p:sldId id="655" r:id="rId26"/>
    <p:sldId id="672" r:id="rId27"/>
  </p:sldIdLst>
  <p:sldSz cx="12195175" cy="6859588"/>
  <p:notesSz cx="6858000" cy="9144000"/>
  <p:embeddedFontLst>
    <p:embeddedFont>
      <p:font typeface="Calibri" pitchFamily="34" charset="0"/>
      <p:regular r:id="rId30"/>
      <p:bold r:id="rId31"/>
      <p:italic r:id="rId32"/>
      <p:boldItalic r:id="rId33"/>
    </p:embeddedFont>
    <p:embeddedFont>
      <p:font typeface="宋体" pitchFamily="2" charset="-122"/>
      <p:regular r:id="rId34"/>
    </p:embeddedFont>
    <p:embeddedFont>
      <p:font typeface="字魂59号-创粗黑" charset="-122"/>
      <p:regular r:id="rId35"/>
    </p:embeddedFont>
    <p:embeddedFont>
      <p:font typeface="微软雅黑" pitchFamily="34" charset="-122"/>
      <p:regular r:id="rId36"/>
      <p:bold r:id="rId37"/>
    </p:embeddedFont>
    <p:embeddedFont>
      <p:font typeface=".VnTime" pitchFamily="34" charset="0"/>
      <p:regular r:id="rId38"/>
      <p:bold r:id="rId39"/>
      <p:italic r:id="rId40"/>
      <p:boldItalic r:id="rId41"/>
    </p:embeddedFont>
    <p:embeddedFont>
      <p:font typeface="Rockwell" charset="0"/>
      <p:regular r:id="rId42"/>
      <p:bold r:id="rId43"/>
      <p:italic r:id="rId44"/>
      <p:boldItalic r:id="rId45"/>
    </p:embeddedFont>
  </p:embeddedFontLst>
  <p:custDataLst>
    <p:tags r:id="rId46"/>
  </p:custDataLst>
  <p:defaultTextStyle>
    <a:defPPr>
      <a:defRPr lang="zh-CN"/>
    </a:defPPr>
    <a:lvl1pPr algn="l" rtl="0" fontAlgn="base">
      <a:spcBef>
        <a:spcPct val="0"/>
      </a:spcBef>
      <a:spcAft>
        <a:spcPct val="0"/>
      </a:spcAft>
      <a:defRPr kern="1200">
        <a:solidFill>
          <a:schemeClr val="tx1"/>
        </a:solidFill>
        <a:latin typeface="Rockwell" pitchFamily="18" charset="0"/>
        <a:ea typeface="宋体" charset="-122"/>
        <a:cs typeface="+mn-cs"/>
      </a:defRPr>
    </a:lvl1pPr>
    <a:lvl2pPr marL="544357" algn="l" rtl="0" fontAlgn="base">
      <a:spcBef>
        <a:spcPct val="0"/>
      </a:spcBef>
      <a:spcAft>
        <a:spcPct val="0"/>
      </a:spcAft>
      <a:defRPr kern="1200">
        <a:solidFill>
          <a:schemeClr val="tx1"/>
        </a:solidFill>
        <a:latin typeface="Rockwell" pitchFamily="18" charset="0"/>
        <a:ea typeface="宋体" charset="-122"/>
        <a:cs typeface="+mn-cs"/>
      </a:defRPr>
    </a:lvl2pPr>
    <a:lvl3pPr marL="1088714" algn="l" rtl="0" fontAlgn="base">
      <a:spcBef>
        <a:spcPct val="0"/>
      </a:spcBef>
      <a:spcAft>
        <a:spcPct val="0"/>
      </a:spcAft>
      <a:defRPr kern="1200">
        <a:solidFill>
          <a:schemeClr val="tx1"/>
        </a:solidFill>
        <a:latin typeface="Rockwell" pitchFamily="18" charset="0"/>
        <a:ea typeface="宋体" charset="-122"/>
        <a:cs typeface="+mn-cs"/>
      </a:defRPr>
    </a:lvl3pPr>
    <a:lvl4pPr marL="1633071" algn="l" rtl="0" fontAlgn="base">
      <a:spcBef>
        <a:spcPct val="0"/>
      </a:spcBef>
      <a:spcAft>
        <a:spcPct val="0"/>
      </a:spcAft>
      <a:defRPr kern="1200">
        <a:solidFill>
          <a:schemeClr val="tx1"/>
        </a:solidFill>
        <a:latin typeface="Rockwell" pitchFamily="18" charset="0"/>
        <a:ea typeface="宋体" charset="-122"/>
        <a:cs typeface="+mn-cs"/>
      </a:defRPr>
    </a:lvl4pPr>
    <a:lvl5pPr marL="2177427" algn="l" rtl="0" fontAlgn="base">
      <a:spcBef>
        <a:spcPct val="0"/>
      </a:spcBef>
      <a:spcAft>
        <a:spcPct val="0"/>
      </a:spcAft>
      <a:defRPr kern="1200">
        <a:solidFill>
          <a:schemeClr val="tx1"/>
        </a:solidFill>
        <a:latin typeface="Rockwell" pitchFamily="18" charset="0"/>
        <a:ea typeface="宋体" charset="-122"/>
        <a:cs typeface="+mn-cs"/>
      </a:defRPr>
    </a:lvl5pPr>
    <a:lvl6pPr marL="2721785" algn="l" defTabSz="1088714" rtl="0" eaLnBrk="1" latinLnBrk="0" hangingPunct="1">
      <a:defRPr kern="1200">
        <a:solidFill>
          <a:schemeClr val="tx1"/>
        </a:solidFill>
        <a:latin typeface="Rockwell" pitchFamily="18" charset="0"/>
        <a:ea typeface="宋体" charset="-122"/>
        <a:cs typeface="+mn-cs"/>
      </a:defRPr>
    </a:lvl6pPr>
    <a:lvl7pPr marL="3266142" algn="l" defTabSz="1088714" rtl="0" eaLnBrk="1" latinLnBrk="0" hangingPunct="1">
      <a:defRPr kern="1200">
        <a:solidFill>
          <a:schemeClr val="tx1"/>
        </a:solidFill>
        <a:latin typeface="Rockwell" pitchFamily="18" charset="0"/>
        <a:ea typeface="宋体" charset="-122"/>
        <a:cs typeface="+mn-cs"/>
      </a:defRPr>
    </a:lvl7pPr>
    <a:lvl8pPr marL="3810498" algn="l" defTabSz="1088714" rtl="0" eaLnBrk="1" latinLnBrk="0" hangingPunct="1">
      <a:defRPr kern="1200">
        <a:solidFill>
          <a:schemeClr val="tx1"/>
        </a:solidFill>
        <a:latin typeface="Rockwell" pitchFamily="18" charset="0"/>
        <a:ea typeface="宋体" charset="-122"/>
        <a:cs typeface="+mn-cs"/>
      </a:defRPr>
    </a:lvl8pPr>
    <a:lvl9pPr marL="4354855" algn="l" defTabSz="1088714" rtl="0" eaLnBrk="1" latinLnBrk="0" hangingPunct="1">
      <a:defRPr kern="1200">
        <a:solidFill>
          <a:schemeClr val="tx1"/>
        </a:solidFill>
        <a:latin typeface="Rockwell" pitchFamily="18" charset="0"/>
        <a:ea typeface="宋体" charset="-122"/>
        <a:cs typeface="+mn-cs"/>
      </a:defRPr>
    </a:lvl9pPr>
  </p:defaultTextStyle>
  <p:extLst>
    <p:ext uri="{EFAFB233-063F-42B5-8137-9DF3F51BA10A}">
      <p15:sldGuideLst xmlns:p15="http://schemas.microsoft.com/office/powerpoint/2012/main" xmlns="">
        <p15:guide id="1" orient="horz" pos="2161">
          <p15:clr>
            <a:srgbClr val="A4A3A4"/>
          </p15:clr>
        </p15:guide>
        <p15:guide id="2" orient="horz" pos="336">
          <p15:clr>
            <a:srgbClr val="A4A3A4"/>
          </p15:clr>
        </p15:guide>
        <p15:guide id="3" orient="horz" pos="3984">
          <p15:clr>
            <a:srgbClr val="A4A3A4"/>
          </p15:clr>
        </p15:guide>
        <p15:guide id="4" pos="3841">
          <p15:clr>
            <a:srgbClr val="A4A3A4"/>
          </p15:clr>
        </p15:guide>
        <p15:guide id="5" pos="433">
          <p15:clr>
            <a:srgbClr val="A4A3A4"/>
          </p15:clr>
        </p15:guide>
        <p15:guide id="6" pos="724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B71D"/>
    <a:srgbClr val="207AA6"/>
    <a:srgbClr val="803140"/>
    <a:srgbClr val="4B6588"/>
    <a:srgbClr val="4F8E8E"/>
    <a:srgbClr val="1C4D91"/>
    <a:srgbClr val="FDF1E5"/>
    <a:srgbClr val="816561"/>
    <a:srgbClr val="7CD6F0"/>
    <a:srgbClr val="23A8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1" autoAdjust="0"/>
    <p:restoredTop sz="82238" autoAdjust="0"/>
  </p:normalViewPr>
  <p:slideViewPr>
    <p:cSldViewPr>
      <p:cViewPr>
        <p:scale>
          <a:sx n="64" d="100"/>
          <a:sy n="64" d="100"/>
        </p:scale>
        <p:origin x="-756" y="-312"/>
      </p:cViewPr>
      <p:guideLst>
        <p:guide orient="horz" pos="2161"/>
        <p:guide orient="horz" pos="336"/>
        <p:guide orient="horz" pos="3984"/>
        <p:guide pos="3841"/>
        <p:guide pos="433"/>
        <p:guide pos="7249"/>
      </p:guideLst>
    </p:cSldViewPr>
  </p:slideViewPr>
  <p:notesTextViewPr>
    <p:cViewPr>
      <p:scale>
        <a:sx n="100" d="100"/>
        <a:sy n="100" d="100"/>
      </p:scale>
      <p:origin x="0" y="0"/>
    </p:cViewPr>
  </p:notesTextViewPr>
  <p:sorterViewPr>
    <p:cViewPr>
      <p:scale>
        <a:sx n="66" d="100"/>
        <a:sy n="66" d="100"/>
      </p:scale>
      <p:origin x="0" y="972"/>
    </p:cViewPr>
  </p:sorterViewPr>
  <p:notesViewPr>
    <p:cSldViewPr>
      <p:cViewPr varScale="1">
        <p:scale>
          <a:sx n="62" d="100"/>
          <a:sy n="62" d="100"/>
        </p:scale>
        <p:origin x="-267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5F79B9-B306-4393-BDEE-A582750E71C3}" type="datetimeFigureOut">
              <a:rPr lang="zh-CN" altLang="en-US" smtClean="0"/>
              <a:t>2022/3/17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AE7E33-F89F-41F1-924F-2B2BBDA1E022}" type="slidenum">
              <a:rPr lang="zh-CN" altLang="en-US" smtClean="0"/>
              <a:t>‹#›</a:t>
            </a:fld>
            <a:endParaRPr lang="zh-CN" altLang="en-US"/>
          </a:p>
        </p:txBody>
      </p:sp>
    </p:spTree>
    <p:extLst>
      <p:ext uri="{BB962C8B-B14F-4D97-AF65-F5344CB8AC3E}">
        <p14:creationId xmlns:p14="http://schemas.microsoft.com/office/powerpoint/2010/main" val="9406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ltLang="zh-CN"/>
          </a:p>
        </p:txBody>
      </p:sp>
      <p:sp>
        <p:nvSpPr>
          <p:cNvPr id="122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ltLang="zh-CN"/>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ltLang="zh-CN"/>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F9743CD7-97CD-4F57-B351-69A253B17F80}" type="slidenum">
              <a:rPr lang="en-US" altLang="zh-CN"/>
              <a:pPr/>
              <a:t>‹#›</a:t>
            </a:fld>
            <a:endParaRPr lang="en-US" altLang="zh-CN"/>
          </a:p>
        </p:txBody>
      </p:sp>
    </p:spTree>
    <p:extLst>
      <p:ext uri="{BB962C8B-B14F-4D97-AF65-F5344CB8AC3E}">
        <p14:creationId xmlns:p14="http://schemas.microsoft.com/office/powerpoint/2010/main" val="38981282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宋体" charset="-122"/>
        <a:cs typeface="+mn-cs"/>
      </a:defRPr>
    </a:lvl1pPr>
    <a:lvl2pPr marL="544357" algn="l" rtl="0" fontAlgn="base">
      <a:spcBef>
        <a:spcPct val="30000"/>
      </a:spcBef>
      <a:spcAft>
        <a:spcPct val="0"/>
      </a:spcAft>
      <a:defRPr sz="1400" kern="1200">
        <a:solidFill>
          <a:schemeClr val="tx1"/>
        </a:solidFill>
        <a:latin typeface="Arial" charset="0"/>
        <a:ea typeface="宋体" charset="-122"/>
        <a:cs typeface="+mn-cs"/>
      </a:defRPr>
    </a:lvl2pPr>
    <a:lvl3pPr marL="1088714" algn="l" rtl="0" fontAlgn="base">
      <a:spcBef>
        <a:spcPct val="30000"/>
      </a:spcBef>
      <a:spcAft>
        <a:spcPct val="0"/>
      </a:spcAft>
      <a:defRPr sz="1400" kern="1200">
        <a:solidFill>
          <a:schemeClr val="tx1"/>
        </a:solidFill>
        <a:latin typeface="Arial" charset="0"/>
        <a:ea typeface="宋体" charset="-122"/>
        <a:cs typeface="+mn-cs"/>
      </a:defRPr>
    </a:lvl3pPr>
    <a:lvl4pPr marL="1633071" algn="l" rtl="0" fontAlgn="base">
      <a:spcBef>
        <a:spcPct val="30000"/>
      </a:spcBef>
      <a:spcAft>
        <a:spcPct val="0"/>
      </a:spcAft>
      <a:defRPr sz="1400" kern="1200">
        <a:solidFill>
          <a:schemeClr val="tx1"/>
        </a:solidFill>
        <a:latin typeface="Arial" charset="0"/>
        <a:ea typeface="宋体" charset="-122"/>
        <a:cs typeface="+mn-cs"/>
      </a:defRPr>
    </a:lvl4pPr>
    <a:lvl5pPr marL="2177427" algn="l" rtl="0" fontAlgn="base">
      <a:spcBef>
        <a:spcPct val="30000"/>
      </a:spcBef>
      <a:spcAft>
        <a:spcPct val="0"/>
      </a:spcAft>
      <a:defRPr sz="1400" kern="1200">
        <a:solidFill>
          <a:schemeClr val="tx1"/>
        </a:solidFill>
        <a:latin typeface="Arial" charset="0"/>
        <a:ea typeface="宋体" charset="-122"/>
        <a:cs typeface="+mn-cs"/>
      </a:defRPr>
    </a:lvl5pPr>
    <a:lvl6pPr marL="2721785" algn="l" defTabSz="1088714" rtl="0" eaLnBrk="1" latinLnBrk="0" hangingPunct="1">
      <a:defRPr sz="1400" kern="1200">
        <a:solidFill>
          <a:schemeClr val="tx1"/>
        </a:solidFill>
        <a:latin typeface="+mn-lt"/>
        <a:ea typeface="+mn-ea"/>
        <a:cs typeface="+mn-cs"/>
      </a:defRPr>
    </a:lvl6pPr>
    <a:lvl7pPr marL="3266142" algn="l" defTabSz="1088714" rtl="0" eaLnBrk="1" latinLnBrk="0" hangingPunct="1">
      <a:defRPr sz="1400" kern="1200">
        <a:solidFill>
          <a:schemeClr val="tx1"/>
        </a:solidFill>
        <a:latin typeface="+mn-lt"/>
        <a:ea typeface="+mn-ea"/>
        <a:cs typeface="+mn-cs"/>
      </a:defRPr>
    </a:lvl7pPr>
    <a:lvl8pPr marL="3810498" algn="l" defTabSz="1088714" rtl="0" eaLnBrk="1" latinLnBrk="0" hangingPunct="1">
      <a:defRPr sz="1400" kern="1200">
        <a:solidFill>
          <a:schemeClr val="tx1"/>
        </a:solidFill>
        <a:latin typeface="+mn-lt"/>
        <a:ea typeface="+mn-ea"/>
        <a:cs typeface="+mn-cs"/>
      </a:defRPr>
    </a:lvl8pPr>
    <a:lvl9pPr marL="4354855" algn="l" defTabSz="108871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1</a:t>
            </a:fld>
            <a:endParaRPr lang="en-US" altLang="zh-CN" dirty="0"/>
          </a:p>
        </p:txBody>
      </p:sp>
    </p:spTree>
    <p:extLst>
      <p:ext uri="{BB962C8B-B14F-4D97-AF65-F5344CB8AC3E}">
        <p14:creationId xmlns:p14="http://schemas.microsoft.com/office/powerpoint/2010/main" val="330044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542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5420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7557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15299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687978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56943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753907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503271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3541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1204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46715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22</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46715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09292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84703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132138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84766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3</a:t>
            </a:fld>
            <a:endParaRPr lang="en-US" altLang="zh-CN" dirty="0"/>
          </a:p>
        </p:txBody>
      </p:sp>
    </p:spTree>
    <p:extLst>
      <p:ext uri="{BB962C8B-B14F-4D97-AF65-F5344CB8AC3E}">
        <p14:creationId xmlns:p14="http://schemas.microsoft.com/office/powerpoint/2010/main" val="3358806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9743CD7-97CD-4F57-B351-69A253B17F80}" type="slidenum">
              <a:rPr lang="en-US" altLang="zh-CN" smtClean="0"/>
              <a:pPr/>
              <a:t>4</a:t>
            </a:fld>
            <a:endParaRPr lang="en-US" altLang="zh-CN" dirty="0"/>
          </a:p>
        </p:txBody>
      </p:sp>
    </p:spTree>
    <p:extLst>
      <p:ext uri="{BB962C8B-B14F-4D97-AF65-F5344CB8AC3E}">
        <p14:creationId xmlns:p14="http://schemas.microsoft.com/office/powerpoint/2010/main" val="43548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5</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31898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3571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26234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713449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9161468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7588" y="-2474206"/>
            <a:ext cx="6480000" cy="1180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9588" cy="6859588"/>
          </a:xfrm>
          <a:prstGeom prst="rect">
            <a:avLst/>
          </a:prstGeom>
        </p:spPr>
      </p:pic>
      <p:sp>
        <p:nvSpPr>
          <p:cNvPr id="5" name="矩形 4"/>
          <p:cNvSpPr/>
          <p:nvPr userDrawn="1"/>
        </p:nvSpPr>
        <p:spPr>
          <a:xfrm>
            <a:off x="10152000" y="189794"/>
            <a:ext cx="1368000" cy="136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图文框 1"/>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3171198415"/>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760" y="273114"/>
            <a:ext cx="4012129" cy="1162319"/>
          </a:xfrm>
        </p:spPr>
        <p:txBody>
          <a:bodyPr anchor="b"/>
          <a:lstStyle>
            <a:lvl1pPr algn="l">
              <a:defRPr sz="2400" b="1"/>
            </a:lvl1pPr>
          </a:lstStyle>
          <a:p>
            <a:r>
              <a:rPr lang="zh-CN" altLang="en-US"/>
              <a:t>单击此处编辑母版标题样式</a:t>
            </a:r>
          </a:p>
        </p:txBody>
      </p:sp>
      <p:sp>
        <p:nvSpPr>
          <p:cNvPr id="3" name="内容占位符 2"/>
          <p:cNvSpPr>
            <a:spLocks noGrp="1"/>
          </p:cNvSpPr>
          <p:nvPr>
            <p:ph idx="1"/>
          </p:nvPr>
        </p:nvSpPr>
        <p:spPr>
          <a:xfrm>
            <a:off x="4767975" y="273114"/>
            <a:ext cx="6817442" cy="5854468"/>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760" y="1435433"/>
            <a:ext cx="4012129" cy="4692150"/>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8BEC569-D044-472C-A2F2-BA37D28F2E82}" type="slidenum">
              <a:rPr lang="en-US" altLang="zh-CN"/>
              <a:pPr/>
              <a:t>‹#›</a:t>
            </a:fld>
            <a:endParaRPr lang="en-US" altLang="zh-CN"/>
          </a:p>
        </p:txBody>
      </p:sp>
    </p:spTree>
    <p:extLst>
      <p:ext uri="{BB962C8B-B14F-4D97-AF65-F5344CB8AC3E}">
        <p14:creationId xmlns:p14="http://schemas.microsoft.com/office/powerpoint/2010/main" val="499453340"/>
      </p:ext>
    </p:extLst>
  </p:cSld>
  <p:clrMapOvr>
    <a:masterClrMapping/>
  </p:clrMapOvr>
  <p:transition spd="slow" advTm="2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340" y="4801712"/>
            <a:ext cx="7317105" cy="566869"/>
          </a:xfrm>
        </p:spPr>
        <p:txBody>
          <a:bodyPr anchor="b"/>
          <a:lstStyle>
            <a:lvl1pPr algn="l">
              <a:defRPr sz="2400" b="1"/>
            </a:lvl1pPr>
          </a:lstStyle>
          <a:p>
            <a:r>
              <a:rPr lang="zh-CN" altLang="en-US"/>
              <a:t>单击此处编辑母版标题样式</a:t>
            </a:r>
          </a:p>
        </p:txBody>
      </p:sp>
      <p:sp>
        <p:nvSpPr>
          <p:cNvPr id="3" name="图片占位符 2"/>
          <p:cNvSpPr>
            <a:spLocks noGrp="1"/>
          </p:cNvSpPr>
          <p:nvPr>
            <p:ph type="pic" idx="1"/>
          </p:nvPr>
        </p:nvSpPr>
        <p:spPr>
          <a:xfrm>
            <a:off x="2390340" y="612917"/>
            <a:ext cx="7317105" cy="4115753"/>
          </a:xfrm>
        </p:spPr>
        <p:txBody>
          <a:bodyPr/>
          <a:lstStyle>
            <a:lvl1pPr marL="0" indent="0">
              <a:buNone/>
              <a:defRPr sz="3800"/>
            </a:lvl1pPr>
            <a:lvl2pPr marL="544357" indent="0">
              <a:buNone/>
              <a:defRPr sz="3400"/>
            </a:lvl2pPr>
            <a:lvl3pPr marL="1088714" indent="0">
              <a:buNone/>
              <a:defRPr sz="2900"/>
            </a:lvl3pPr>
            <a:lvl4pPr marL="1633071" indent="0">
              <a:buNone/>
              <a:defRPr sz="2400"/>
            </a:lvl4pPr>
            <a:lvl5pPr marL="2177427" indent="0">
              <a:buNone/>
              <a:defRPr sz="2400"/>
            </a:lvl5pPr>
            <a:lvl6pPr marL="2721785" indent="0">
              <a:buNone/>
              <a:defRPr sz="2400"/>
            </a:lvl6pPr>
            <a:lvl7pPr marL="3266142" indent="0">
              <a:buNone/>
              <a:defRPr sz="2400"/>
            </a:lvl7pPr>
            <a:lvl8pPr marL="3810498" indent="0">
              <a:buNone/>
              <a:defRPr sz="2400"/>
            </a:lvl8pPr>
            <a:lvl9pPr marL="4354855" indent="0">
              <a:buNone/>
              <a:defRPr sz="2400"/>
            </a:lvl9pPr>
          </a:lstStyle>
          <a:p>
            <a:endParaRPr lang="zh-CN" altLang="en-US"/>
          </a:p>
        </p:txBody>
      </p:sp>
      <p:sp>
        <p:nvSpPr>
          <p:cNvPr id="4" name="文本占位符 3"/>
          <p:cNvSpPr>
            <a:spLocks noGrp="1"/>
          </p:cNvSpPr>
          <p:nvPr>
            <p:ph type="body" sz="half" idx="2"/>
          </p:nvPr>
        </p:nvSpPr>
        <p:spPr>
          <a:xfrm>
            <a:off x="2390340" y="5368582"/>
            <a:ext cx="7317105" cy="805048"/>
          </a:xfrm>
        </p:spPr>
        <p:txBody>
          <a:bodyPr/>
          <a:lstStyle>
            <a:lvl1pPr marL="0" indent="0">
              <a:buNone/>
              <a:defRPr sz="1600"/>
            </a:lvl1pPr>
            <a:lvl2pPr marL="544357" indent="0">
              <a:buNone/>
              <a:defRPr sz="1400"/>
            </a:lvl2pPr>
            <a:lvl3pPr marL="1088714" indent="0">
              <a:buNone/>
              <a:defRPr sz="1200"/>
            </a:lvl3pPr>
            <a:lvl4pPr marL="1633071" indent="0">
              <a:buNone/>
              <a:defRPr sz="1100"/>
            </a:lvl4pPr>
            <a:lvl5pPr marL="2177427" indent="0">
              <a:buNone/>
              <a:defRPr sz="1100"/>
            </a:lvl5pPr>
            <a:lvl6pPr marL="2721785" indent="0">
              <a:buNone/>
              <a:defRPr sz="1100"/>
            </a:lvl6pPr>
            <a:lvl7pPr marL="3266142" indent="0">
              <a:buNone/>
              <a:defRPr sz="1100"/>
            </a:lvl7pPr>
            <a:lvl8pPr marL="3810498" indent="0">
              <a:buNone/>
              <a:defRPr sz="1100"/>
            </a:lvl8pPr>
            <a:lvl9pPr marL="4354855" indent="0">
              <a:buNone/>
              <a:defRPr sz="11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53AE886-EFA1-4CF3-9226-1AC44F41EA8B}" type="slidenum">
              <a:rPr lang="en-US" altLang="zh-CN"/>
              <a:pPr/>
              <a:t>‹#›</a:t>
            </a:fld>
            <a:endParaRPr lang="en-US" altLang="zh-CN"/>
          </a:p>
        </p:txBody>
      </p:sp>
    </p:spTree>
    <p:extLst>
      <p:ext uri="{BB962C8B-B14F-4D97-AF65-F5344CB8AC3E}">
        <p14:creationId xmlns:p14="http://schemas.microsoft.com/office/powerpoint/2010/main" val="1814718216"/>
      </p:ext>
    </p:extLst>
  </p:cSld>
  <p:clrMapOvr>
    <a:masterClrMapping/>
  </p:clrMapOvr>
  <p:transition spd="slow" advTm="2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713DEBC-6A62-4123-98C2-AEEE7EE20F0B}" type="slidenum">
              <a:rPr lang="en-US" altLang="zh-CN"/>
              <a:pPr/>
              <a:t>‹#›</a:t>
            </a:fld>
            <a:endParaRPr lang="en-US" altLang="zh-CN"/>
          </a:p>
        </p:txBody>
      </p:sp>
    </p:spTree>
    <p:extLst>
      <p:ext uri="{BB962C8B-B14F-4D97-AF65-F5344CB8AC3E}">
        <p14:creationId xmlns:p14="http://schemas.microsoft.com/office/powerpoint/2010/main" val="621474690"/>
      </p:ext>
    </p:extLst>
  </p:cSld>
  <p:clrMapOvr>
    <a:masterClrMapping/>
  </p:clrMapOvr>
  <p:transition spd="slow" advTm="2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1502" y="274703"/>
            <a:ext cx="2743914" cy="58528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759" y="274703"/>
            <a:ext cx="8028490" cy="585288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7941277D-9524-42B7-AE1B-6471F281CBE7}" type="slidenum">
              <a:rPr lang="en-US" altLang="zh-CN"/>
              <a:pPr/>
              <a:t>‹#›</a:t>
            </a:fld>
            <a:endParaRPr lang="en-US" altLang="zh-CN"/>
          </a:p>
        </p:txBody>
      </p:sp>
    </p:spTree>
    <p:extLst>
      <p:ext uri="{BB962C8B-B14F-4D97-AF65-F5344CB8AC3E}">
        <p14:creationId xmlns:p14="http://schemas.microsoft.com/office/powerpoint/2010/main" val="443763890"/>
      </p:ext>
    </p:extLst>
  </p:cSld>
  <p:clrMapOvr>
    <a:masterClrMapping/>
  </p:clrMapOvr>
  <p:transition spd="slow"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1" y="6205449"/>
            <a:ext cx="662890" cy="645388"/>
          </a:xfrm>
          <a:prstGeom prst="rect">
            <a:avLst/>
          </a:prstGeom>
        </p:spPr>
      </p:pic>
      <p:sp>
        <p:nvSpPr>
          <p:cNvPr id="7" name="图文框 6"/>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8425" y="5951"/>
            <a:ext cx="3206750" cy="6852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581774"/>
      </p:ext>
    </p:extLst>
  </p:cSld>
  <p:clrMapOvr>
    <a:masterClrMapping/>
  </p:clrMapOvr>
  <p:transition spd="slow" advTm="2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7588" y="-2474206"/>
            <a:ext cx="6480000" cy="11808000"/>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9588" cy="6859588"/>
          </a:xfrm>
          <a:prstGeom prst="rect">
            <a:avLst/>
          </a:prstGeom>
        </p:spPr>
      </p:pic>
      <p:sp>
        <p:nvSpPr>
          <p:cNvPr id="10" name="矩形 9"/>
          <p:cNvSpPr/>
          <p:nvPr userDrawn="1"/>
        </p:nvSpPr>
        <p:spPr>
          <a:xfrm>
            <a:off x="10152000" y="189794"/>
            <a:ext cx="1368000" cy="21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图文框 7"/>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38831934"/>
      </p:ext>
    </p:extLst>
  </p:cSld>
  <p:clrMapOvr>
    <a:masterClrMapping/>
  </p:clrMapOvr>
  <p:transition spd="slow" advTm="2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41036" y="6205449"/>
            <a:ext cx="662890" cy="645388"/>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0" y="5130676"/>
            <a:ext cx="1800000" cy="1657821"/>
          </a:xfrm>
          <a:prstGeom prst="rect">
            <a:avLst/>
          </a:prstGeom>
        </p:spPr>
      </p:pic>
      <p:sp>
        <p:nvSpPr>
          <p:cNvPr id="6" name="图文框 5"/>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userDrawn="1"/>
        </p:nvGrpSpPr>
        <p:grpSpPr>
          <a:xfrm>
            <a:off x="193587" y="540000"/>
            <a:ext cx="11808000" cy="880468"/>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98297007"/>
      </p:ext>
    </p:extLst>
  </p:cSld>
  <p:clrMapOvr>
    <a:masterClrMapping/>
  </p:clrMapOvr>
  <p:transition spd="slow" advTm="2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41036" y="6205449"/>
            <a:ext cx="662890" cy="645388"/>
          </a:xfrm>
          <a:prstGeom prst="rect">
            <a:avLst/>
          </a:prstGeom>
        </p:spPr>
      </p:pic>
      <p:sp>
        <p:nvSpPr>
          <p:cNvPr id="3" name="图文框 2"/>
          <p:cNvSpPr/>
          <p:nvPr userDrawn="1"/>
        </p:nvSpPr>
        <p:spPr>
          <a:xfrm>
            <a:off x="193587" y="189794"/>
            <a:ext cx="11808000" cy="64800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0" y="5130676"/>
            <a:ext cx="1800000" cy="1657821"/>
          </a:xfrm>
          <a:prstGeom prst="rect">
            <a:avLst/>
          </a:prstGeom>
        </p:spPr>
      </p:pic>
    </p:spTree>
    <p:extLst>
      <p:ext uri="{BB962C8B-B14F-4D97-AF65-F5344CB8AC3E}">
        <p14:creationId xmlns:p14="http://schemas.microsoft.com/office/powerpoint/2010/main" val="2712127093"/>
      </p:ext>
    </p:extLst>
  </p:cSld>
  <p:clrMapOvr>
    <a:masterClrMapping/>
  </p:clrMapOvr>
  <p:transition spd="slow" advTm="2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endParaRPr lang="en-US" altLang="zh-CN"/>
          </a:p>
        </p:txBody>
      </p:sp>
      <p:sp>
        <p:nvSpPr>
          <p:cNvPr id="4" name="页脚占位符 3"/>
          <p:cNvSpPr>
            <a:spLocks noGrp="1"/>
          </p:cNvSpPr>
          <p:nvPr>
            <p:ph type="ftr" sz="quarter" idx="11"/>
          </p:nvPr>
        </p:nvSpPr>
        <p:spPr/>
        <p:txBody>
          <a:bodyPr/>
          <a:lstStyle/>
          <a:p>
            <a:endParaRPr lang="en-US" altLang="zh-CN"/>
          </a:p>
        </p:txBody>
      </p:sp>
      <p:sp>
        <p:nvSpPr>
          <p:cNvPr id="5" name="灯片编号占位符 4"/>
          <p:cNvSpPr>
            <a:spLocks noGrp="1"/>
          </p:cNvSpPr>
          <p:nvPr>
            <p:ph type="sldNum" sz="quarter" idx="12"/>
          </p:nvPr>
        </p:nvSpPr>
        <p:spPr/>
        <p:txBody>
          <a:bodyPr/>
          <a:lstStyle/>
          <a:p>
            <a:fld id="{D0A27C80-5FD3-4361-BB31-75FBA1966619}" type="slidenum">
              <a:rPr lang="en-US" altLang="zh-CN" smtClean="0"/>
              <a:pPr/>
              <a:t>‹#›</a:t>
            </a:fld>
            <a:endParaRPr lang="en-US" altLang="zh-CN"/>
          </a:p>
        </p:txBody>
      </p:sp>
    </p:spTree>
    <p:extLst>
      <p:ext uri="{BB962C8B-B14F-4D97-AF65-F5344CB8AC3E}">
        <p14:creationId xmlns:p14="http://schemas.microsoft.com/office/powerpoint/2010/main" val="285509878"/>
      </p:ext>
    </p:extLst>
  </p:cSld>
  <p:clrMapOvr>
    <a:masterClrMapping/>
  </p:clrMapOvr>
  <p:transition spd="slow" advTm="2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758"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9215" y="1600571"/>
            <a:ext cx="5386202" cy="4527011"/>
          </a:xfrm>
        </p:spPr>
        <p:txBody>
          <a:bodyPr/>
          <a:lstStyle>
            <a:lvl1pPr>
              <a:defRPr sz="34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1EA406FD-032E-4C58-95B5-1848DA22B9BA}" type="slidenum">
              <a:rPr lang="en-US" altLang="zh-CN"/>
              <a:pPr/>
              <a:t>‹#›</a:t>
            </a:fld>
            <a:endParaRPr lang="en-US" altLang="zh-CN"/>
          </a:p>
        </p:txBody>
      </p:sp>
    </p:spTree>
    <p:extLst>
      <p:ext uri="{BB962C8B-B14F-4D97-AF65-F5344CB8AC3E}">
        <p14:creationId xmlns:p14="http://schemas.microsoft.com/office/powerpoint/2010/main" val="2758927659"/>
      </p:ext>
    </p:extLst>
  </p:cSld>
  <p:clrMapOvr>
    <a:masterClrMapping/>
  </p:clrMapOvr>
  <p:transition spd="slow" advTm="2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759" y="1535469"/>
            <a:ext cx="5388320"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a:t>单击此处编辑母版文本样式</a:t>
            </a:r>
          </a:p>
        </p:txBody>
      </p:sp>
      <p:sp>
        <p:nvSpPr>
          <p:cNvPr id="4" name="内容占位符 3"/>
          <p:cNvSpPr>
            <a:spLocks noGrp="1"/>
          </p:cNvSpPr>
          <p:nvPr>
            <p:ph sz="half" idx="2"/>
          </p:nvPr>
        </p:nvSpPr>
        <p:spPr>
          <a:xfrm>
            <a:off x="609759" y="2175378"/>
            <a:ext cx="5388320"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980" y="1535469"/>
            <a:ext cx="5390436" cy="639910"/>
          </a:xfrm>
        </p:spPr>
        <p:txBody>
          <a:bodyPr anchor="b"/>
          <a:lstStyle>
            <a:lvl1pPr marL="0" indent="0">
              <a:buNone/>
              <a:defRPr sz="2900" b="1"/>
            </a:lvl1pPr>
            <a:lvl2pPr marL="544357" indent="0">
              <a:buNone/>
              <a:defRPr sz="2400" b="1"/>
            </a:lvl2pPr>
            <a:lvl3pPr marL="1088714" indent="0">
              <a:buNone/>
              <a:defRPr sz="2100" b="1"/>
            </a:lvl3pPr>
            <a:lvl4pPr marL="1633071" indent="0">
              <a:buNone/>
              <a:defRPr sz="1900" b="1"/>
            </a:lvl4pPr>
            <a:lvl5pPr marL="2177427" indent="0">
              <a:buNone/>
              <a:defRPr sz="1900" b="1"/>
            </a:lvl5pPr>
            <a:lvl6pPr marL="2721785" indent="0">
              <a:buNone/>
              <a:defRPr sz="1900" b="1"/>
            </a:lvl6pPr>
            <a:lvl7pPr marL="3266142" indent="0">
              <a:buNone/>
              <a:defRPr sz="1900" b="1"/>
            </a:lvl7pPr>
            <a:lvl8pPr marL="3810498" indent="0">
              <a:buNone/>
              <a:defRPr sz="1900" b="1"/>
            </a:lvl8pPr>
            <a:lvl9pPr marL="4354855" indent="0">
              <a:buNone/>
              <a:defRPr sz="1900" b="1"/>
            </a:lvl9pPr>
          </a:lstStyle>
          <a:p>
            <a:pPr lvl="0"/>
            <a:r>
              <a:rPr lang="zh-CN" altLang="en-US"/>
              <a:t>单击此处编辑母版文本样式</a:t>
            </a:r>
          </a:p>
        </p:txBody>
      </p:sp>
      <p:sp>
        <p:nvSpPr>
          <p:cNvPr id="6" name="内容占位符 5"/>
          <p:cNvSpPr>
            <a:spLocks noGrp="1"/>
          </p:cNvSpPr>
          <p:nvPr>
            <p:ph sz="quarter" idx="4"/>
          </p:nvPr>
        </p:nvSpPr>
        <p:spPr>
          <a:xfrm>
            <a:off x="6194980" y="2175378"/>
            <a:ext cx="539043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A3837FDC-5057-4295-9D29-1F1664A2B3DF}" type="slidenum">
              <a:rPr lang="en-US" altLang="zh-CN"/>
              <a:pPr/>
              <a:t>‹#›</a:t>
            </a:fld>
            <a:endParaRPr lang="en-US" altLang="zh-CN"/>
          </a:p>
        </p:txBody>
      </p:sp>
    </p:spTree>
    <p:extLst>
      <p:ext uri="{BB962C8B-B14F-4D97-AF65-F5344CB8AC3E}">
        <p14:creationId xmlns:p14="http://schemas.microsoft.com/office/powerpoint/2010/main" val="3167721111"/>
      </p:ext>
    </p:extLst>
  </p:cSld>
  <p:clrMapOvr>
    <a:masterClrMapping/>
  </p:clrMapOvr>
  <p:transition spd="slow" advTm="2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3C1A274E-B122-4DCB-ACB9-9C2AF45C2A36}" type="slidenum">
              <a:rPr lang="en-US" altLang="zh-CN"/>
              <a:pPr/>
              <a:t>‹#›</a:t>
            </a:fld>
            <a:endParaRPr lang="en-US" altLang="zh-CN"/>
          </a:p>
        </p:txBody>
      </p:sp>
    </p:spTree>
    <p:extLst>
      <p:ext uri="{BB962C8B-B14F-4D97-AF65-F5344CB8AC3E}">
        <p14:creationId xmlns:p14="http://schemas.microsoft.com/office/powerpoint/2010/main" val="712494443"/>
      </p:ext>
    </p:extLst>
  </p:cSld>
  <p:clrMapOvr>
    <a:masterClrMapping/>
  </p:clrMapOvr>
  <p:transition spd="slow" advTm="2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760" y="274703"/>
            <a:ext cx="10975657" cy="114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609760" y="1600571"/>
            <a:ext cx="10975657" cy="4527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609758"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defRPr sz="1600">
                <a:latin typeface="+mn-lt"/>
              </a:defRPr>
            </a:lvl1pPr>
          </a:lstStyle>
          <a:p>
            <a:endParaRPr lang="en-US" altLang="zh-CN"/>
          </a:p>
        </p:txBody>
      </p:sp>
      <p:sp>
        <p:nvSpPr>
          <p:cNvPr id="1029" name="Rectangle 5"/>
          <p:cNvSpPr>
            <a:spLocks noGrp="1" noChangeArrowheads="1"/>
          </p:cNvSpPr>
          <p:nvPr>
            <p:ph type="ftr" sz="quarter" idx="3"/>
          </p:nvPr>
        </p:nvSpPr>
        <p:spPr bwMode="auto">
          <a:xfrm>
            <a:off x="4166685" y="6246671"/>
            <a:ext cx="3861806"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ctr">
              <a:defRPr sz="1600">
                <a:latin typeface="+mn-lt"/>
              </a:defRPr>
            </a:lvl1pPr>
          </a:lstStyle>
          <a:p>
            <a:endParaRPr lang="en-US" altLang="zh-CN"/>
          </a:p>
        </p:txBody>
      </p:sp>
      <p:sp>
        <p:nvSpPr>
          <p:cNvPr id="1030" name="Rectangle 6"/>
          <p:cNvSpPr>
            <a:spLocks noGrp="1" noChangeArrowheads="1"/>
          </p:cNvSpPr>
          <p:nvPr>
            <p:ph type="sldNum" sz="quarter" idx="4"/>
          </p:nvPr>
        </p:nvSpPr>
        <p:spPr bwMode="auto">
          <a:xfrm>
            <a:off x="8739876" y="6246671"/>
            <a:ext cx="2845541" cy="4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8871" tIns="54436" rIns="108871" bIns="54436" numCol="1" anchor="t" anchorCtr="0" compatLnSpc="1">
            <a:prstTxWarp prst="textNoShape">
              <a:avLst/>
            </a:prstTxWarp>
          </a:bodyPr>
          <a:lstStyle>
            <a:lvl1pPr algn="r">
              <a:defRPr sz="1600">
                <a:latin typeface="+mn-lt"/>
              </a:defRPr>
            </a:lvl1pPr>
          </a:lstStyle>
          <a:p>
            <a:fld id="{D0A27C80-5FD3-4361-BB31-75FBA1966619}"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93" r:id="rId1"/>
    <p:sldLayoutId id="2147483691" r:id="rId2"/>
    <p:sldLayoutId id="2147483694" r:id="rId3"/>
    <p:sldLayoutId id="2147483683" r:id="rId4"/>
    <p:sldLayoutId id="2147483696" r:id="rId5"/>
    <p:sldLayoutId id="2147483695" r:id="rId6"/>
    <p:sldLayoutId id="2147483652" r:id="rId7"/>
    <p:sldLayoutId id="2147483653" r:id="rId8"/>
    <p:sldLayoutId id="2147483654" r:id="rId9"/>
    <p:sldLayoutId id="2147483656" r:id="rId10"/>
    <p:sldLayoutId id="2147483657" r:id="rId11"/>
    <p:sldLayoutId id="2147483658" r:id="rId12"/>
    <p:sldLayoutId id="2147483659" r:id="rId13"/>
  </p:sldLayoutIdLst>
  <p:transition spd="slow" advTm="2000">
    <p:push dir="u"/>
  </p:transition>
  <p:hf sldNum="0" hdr="0" ftr="0" dt="0"/>
  <p:txStyles>
    <p:titleStyle>
      <a:lvl1pPr algn="ctr" rtl="0" fontAlgn="base">
        <a:spcBef>
          <a:spcPct val="0"/>
        </a:spcBef>
        <a:spcAft>
          <a:spcPct val="0"/>
        </a:spcAft>
        <a:defRPr sz="5300">
          <a:solidFill>
            <a:schemeClr val="tx2"/>
          </a:solidFill>
          <a:latin typeface="+mj-lt"/>
          <a:ea typeface="+mj-ea"/>
          <a:cs typeface="+mj-cs"/>
        </a:defRPr>
      </a:lvl1pPr>
      <a:lvl2pPr algn="ctr" rtl="0" fontAlgn="base">
        <a:spcBef>
          <a:spcPct val="0"/>
        </a:spcBef>
        <a:spcAft>
          <a:spcPct val="0"/>
        </a:spcAft>
        <a:defRPr sz="5300">
          <a:solidFill>
            <a:schemeClr val="tx2"/>
          </a:solidFill>
          <a:latin typeface="Arial" charset="0"/>
          <a:ea typeface="宋体" charset="-122"/>
        </a:defRPr>
      </a:lvl2pPr>
      <a:lvl3pPr algn="ctr" rtl="0" fontAlgn="base">
        <a:spcBef>
          <a:spcPct val="0"/>
        </a:spcBef>
        <a:spcAft>
          <a:spcPct val="0"/>
        </a:spcAft>
        <a:defRPr sz="5300">
          <a:solidFill>
            <a:schemeClr val="tx2"/>
          </a:solidFill>
          <a:latin typeface="Arial" charset="0"/>
          <a:ea typeface="宋体" charset="-122"/>
        </a:defRPr>
      </a:lvl3pPr>
      <a:lvl4pPr algn="ctr" rtl="0" fontAlgn="base">
        <a:spcBef>
          <a:spcPct val="0"/>
        </a:spcBef>
        <a:spcAft>
          <a:spcPct val="0"/>
        </a:spcAft>
        <a:defRPr sz="5300">
          <a:solidFill>
            <a:schemeClr val="tx2"/>
          </a:solidFill>
          <a:latin typeface="Arial" charset="0"/>
          <a:ea typeface="宋体" charset="-122"/>
        </a:defRPr>
      </a:lvl4pPr>
      <a:lvl5pPr algn="ctr" rtl="0" fontAlgn="base">
        <a:spcBef>
          <a:spcPct val="0"/>
        </a:spcBef>
        <a:spcAft>
          <a:spcPct val="0"/>
        </a:spcAft>
        <a:defRPr sz="5300">
          <a:solidFill>
            <a:schemeClr val="tx2"/>
          </a:solidFill>
          <a:latin typeface="Arial" charset="0"/>
          <a:ea typeface="宋体" charset="-122"/>
        </a:defRPr>
      </a:lvl5pPr>
      <a:lvl6pPr marL="544357" algn="ctr" rtl="0" fontAlgn="base">
        <a:spcBef>
          <a:spcPct val="0"/>
        </a:spcBef>
        <a:spcAft>
          <a:spcPct val="0"/>
        </a:spcAft>
        <a:defRPr sz="5300">
          <a:solidFill>
            <a:schemeClr val="tx2"/>
          </a:solidFill>
          <a:latin typeface="Arial" charset="0"/>
          <a:ea typeface="宋体" charset="-122"/>
        </a:defRPr>
      </a:lvl6pPr>
      <a:lvl7pPr marL="1088714" algn="ctr" rtl="0" fontAlgn="base">
        <a:spcBef>
          <a:spcPct val="0"/>
        </a:spcBef>
        <a:spcAft>
          <a:spcPct val="0"/>
        </a:spcAft>
        <a:defRPr sz="5300">
          <a:solidFill>
            <a:schemeClr val="tx2"/>
          </a:solidFill>
          <a:latin typeface="Arial" charset="0"/>
          <a:ea typeface="宋体" charset="-122"/>
        </a:defRPr>
      </a:lvl7pPr>
      <a:lvl8pPr marL="1633071" algn="ctr" rtl="0" fontAlgn="base">
        <a:spcBef>
          <a:spcPct val="0"/>
        </a:spcBef>
        <a:spcAft>
          <a:spcPct val="0"/>
        </a:spcAft>
        <a:defRPr sz="5300">
          <a:solidFill>
            <a:schemeClr val="tx2"/>
          </a:solidFill>
          <a:latin typeface="Arial" charset="0"/>
          <a:ea typeface="宋体" charset="-122"/>
        </a:defRPr>
      </a:lvl8pPr>
      <a:lvl9pPr marL="2177427" algn="ctr" rtl="0" fontAlgn="base">
        <a:spcBef>
          <a:spcPct val="0"/>
        </a:spcBef>
        <a:spcAft>
          <a:spcPct val="0"/>
        </a:spcAft>
        <a:defRPr sz="5300">
          <a:solidFill>
            <a:schemeClr val="tx2"/>
          </a:solidFill>
          <a:latin typeface="Arial" charset="0"/>
          <a:ea typeface="宋体" charset="-122"/>
        </a:defRPr>
      </a:lvl9pPr>
    </p:titleStyle>
    <p:bodyStyle>
      <a:lvl1pPr marL="408267" indent="-408267" algn="l" rtl="0" fontAlgn="base">
        <a:spcBef>
          <a:spcPct val="20000"/>
        </a:spcBef>
        <a:spcAft>
          <a:spcPct val="0"/>
        </a:spcAft>
        <a:buChar char="•"/>
        <a:defRPr sz="3800">
          <a:solidFill>
            <a:schemeClr val="tx1"/>
          </a:solidFill>
          <a:latin typeface="+mn-lt"/>
          <a:ea typeface="+mn-ea"/>
          <a:cs typeface="+mn-cs"/>
        </a:defRPr>
      </a:lvl1pPr>
      <a:lvl2pPr marL="884580" indent="-340223" algn="l" rtl="0" fontAlgn="base">
        <a:spcBef>
          <a:spcPct val="20000"/>
        </a:spcBef>
        <a:spcAft>
          <a:spcPct val="0"/>
        </a:spcAft>
        <a:buChar char="–"/>
        <a:defRPr sz="3400">
          <a:solidFill>
            <a:schemeClr val="tx1"/>
          </a:solidFill>
          <a:latin typeface="+mn-lt"/>
          <a:ea typeface="+mn-ea"/>
        </a:defRPr>
      </a:lvl2pPr>
      <a:lvl3pPr marL="1360893" indent="-272178" algn="l" rtl="0" fontAlgn="base">
        <a:spcBef>
          <a:spcPct val="20000"/>
        </a:spcBef>
        <a:spcAft>
          <a:spcPct val="0"/>
        </a:spcAft>
        <a:buChar char="•"/>
        <a:defRPr sz="2900">
          <a:solidFill>
            <a:schemeClr val="tx1"/>
          </a:solidFill>
          <a:latin typeface="+mn-lt"/>
          <a:ea typeface="+mn-ea"/>
        </a:defRPr>
      </a:lvl3pPr>
      <a:lvl4pPr marL="1905249" indent="-272178" algn="l" rtl="0" fontAlgn="base">
        <a:spcBef>
          <a:spcPct val="20000"/>
        </a:spcBef>
        <a:spcAft>
          <a:spcPct val="0"/>
        </a:spcAft>
        <a:buChar char="–"/>
        <a:defRPr sz="2400">
          <a:solidFill>
            <a:schemeClr val="tx1"/>
          </a:solidFill>
          <a:latin typeface="+mn-lt"/>
          <a:ea typeface="+mn-ea"/>
        </a:defRPr>
      </a:lvl4pPr>
      <a:lvl5pPr marL="2449606" indent="-272178" algn="l" rtl="0" fontAlgn="base">
        <a:spcBef>
          <a:spcPct val="20000"/>
        </a:spcBef>
        <a:spcAft>
          <a:spcPct val="0"/>
        </a:spcAft>
        <a:buChar char="»"/>
        <a:defRPr sz="2400">
          <a:solidFill>
            <a:schemeClr val="tx1"/>
          </a:solidFill>
          <a:latin typeface="+mn-lt"/>
          <a:ea typeface="+mn-ea"/>
        </a:defRPr>
      </a:lvl5pPr>
      <a:lvl6pPr marL="2993963" indent="-272178" algn="l" rtl="0" fontAlgn="base">
        <a:spcBef>
          <a:spcPct val="20000"/>
        </a:spcBef>
        <a:spcAft>
          <a:spcPct val="0"/>
        </a:spcAft>
        <a:buChar char="»"/>
        <a:defRPr sz="2400">
          <a:solidFill>
            <a:schemeClr val="tx1"/>
          </a:solidFill>
          <a:latin typeface="+mn-lt"/>
          <a:ea typeface="+mn-ea"/>
        </a:defRPr>
      </a:lvl6pPr>
      <a:lvl7pPr marL="3538320" indent="-272178" algn="l" rtl="0" fontAlgn="base">
        <a:spcBef>
          <a:spcPct val="20000"/>
        </a:spcBef>
        <a:spcAft>
          <a:spcPct val="0"/>
        </a:spcAft>
        <a:buChar char="»"/>
        <a:defRPr sz="2400">
          <a:solidFill>
            <a:schemeClr val="tx1"/>
          </a:solidFill>
          <a:latin typeface="+mn-lt"/>
          <a:ea typeface="+mn-ea"/>
        </a:defRPr>
      </a:lvl7pPr>
      <a:lvl8pPr marL="4082677" indent="-272178" algn="l" rtl="0" fontAlgn="base">
        <a:spcBef>
          <a:spcPct val="20000"/>
        </a:spcBef>
        <a:spcAft>
          <a:spcPct val="0"/>
        </a:spcAft>
        <a:buChar char="»"/>
        <a:defRPr sz="2400">
          <a:solidFill>
            <a:schemeClr val="tx1"/>
          </a:solidFill>
          <a:latin typeface="+mn-lt"/>
          <a:ea typeface="+mn-ea"/>
        </a:defRPr>
      </a:lvl8pPr>
      <a:lvl9pPr marL="4627034" indent="-272178" algn="l" rtl="0" fontAlgn="base">
        <a:spcBef>
          <a:spcPct val="20000"/>
        </a:spcBef>
        <a:spcAft>
          <a:spcPct val="0"/>
        </a:spcAft>
        <a:buChar char="»"/>
        <a:defRPr sz="2400">
          <a:solidFill>
            <a:schemeClr val="tx1"/>
          </a:solidFill>
          <a:latin typeface="+mn-lt"/>
          <a:ea typeface="+mn-ea"/>
        </a:defRPr>
      </a:lvl9pPr>
    </p:bodyStyle>
    <p:otherStyle>
      <a:defPPr>
        <a:defRPr lang="zh-CN"/>
      </a:defPPr>
      <a:lvl1pPr marL="0" algn="l" defTabSz="1088714" rtl="0" eaLnBrk="1" latinLnBrk="0" hangingPunct="1">
        <a:defRPr sz="2100" kern="1200">
          <a:solidFill>
            <a:schemeClr val="tx1"/>
          </a:solidFill>
          <a:latin typeface="+mn-lt"/>
          <a:ea typeface="+mn-ea"/>
          <a:cs typeface="+mn-cs"/>
        </a:defRPr>
      </a:lvl1pPr>
      <a:lvl2pPr marL="544357" algn="l" defTabSz="1088714" rtl="0" eaLnBrk="1" latinLnBrk="0" hangingPunct="1">
        <a:defRPr sz="2100" kern="1200">
          <a:solidFill>
            <a:schemeClr val="tx1"/>
          </a:solidFill>
          <a:latin typeface="+mn-lt"/>
          <a:ea typeface="+mn-ea"/>
          <a:cs typeface="+mn-cs"/>
        </a:defRPr>
      </a:lvl2pPr>
      <a:lvl3pPr marL="1088714" algn="l" defTabSz="1088714" rtl="0" eaLnBrk="1" latinLnBrk="0" hangingPunct="1">
        <a:defRPr sz="2100" kern="1200">
          <a:solidFill>
            <a:schemeClr val="tx1"/>
          </a:solidFill>
          <a:latin typeface="+mn-lt"/>
          <a:ea typeface="+mn-ea"/>
          <a:cs typeface="+mn-cs"/>
        </a:defRPr>
      </a:lvl3pPr>
      <a:lvl4pPr marL="1633071" algn="l" defTabSz="1088714" rtl="0" eaLnBrk="1" latinLnBrk="0" hangingPunct="1">
        <a:defRPr sz="2100" kern="1200">
          <a:solidFill>
            <a:schemeClr val="tx1"/>
          </a:solidFill>
          <a:latin typeface="+mn-lt"/>
          <a:ea typeface="+mn-ea"/>
          <a:cs typeface="+mn-cs"/>
        </a:defRPr>
      </a:lvl4pPr>
      <a:lvl5pPr marL="2177427" algn="l" defTabSz="1088714" rtl="0" eaLnBrk="1" latinLnBrk="0" hangingPunct="1">
        <a:defRPr sz="2100" kern="1200">
          <a:solidFill>
            <a:schemeClr val="tx1"/>
          </a:solidFill>
          <a:latin typeface="+mn-lt"/>
          <a:ea typeface="+mn-ea"/>
          <a:cs typeface="+mn-cs"/>
        </a:defRPr>
      </a:lvl5pPr>
      <a:lvl6pPr marL="2721785" algn="l" defTabSz="1088714" rtl="0" eaLnBrk="1" latinLnBrk="0" hangingPunct="1">
        <a:defRPr sz="2100" kern="1200">
          <a:solidFill>
            <a:schemeClr val="tx1"/>
          </a:solidFill>
          <a:latin typeface="+mn-lt"/>
          <a:ea typeface="+mn-ea"/>
          <a:cs typeface="+mn-cs"/>
        </a:defRPr>
      </a:lvl6pPr>
      <a:lvl7pPr marL="3266142" algn="l" defTabSz="1088714" rtl="0" eaLnBrk="1" latinLnBrk="0" hangingPunct="1">
        <a:defRPr sz="2100" kern="1200">
          <a:solidFill>
            <a:schemeClr val="tx1"/>
          </a:solidFill>
          <a:latin typeface="+mn-lt"/>
          <a:ea typeface="+mn-ea"/>
          <a:cs typeface="+mn-cs"/>
        </a:defRPr>
      </a:lvl7pPr>
      <a:lvl8pPr marL="3810498" algn="l" defTabSz="1088714" rtl="0" eaLnBrk="1" latinLnBrk="0" hangingPunct="1">
        <a:defRPr sz="2100" kern="1200">
          <a:solidFill>
            <a:schemeClr val="tx1"/>
          </a:solidFill>
          <a:latin typeface="+mn-lt"/>
          <a:ea typeface="+mn-ea"/>
          <a:cs typeface="+mn-cs"/>
        </a:defRPr>
      </a:lvl8pPr>
      <a:lvl9pPr marL="4354855" algn="l" defTabSz="108871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7" Type="http://schemas.microsoft.com/office/2007/relationships/hdphoto" Target="../media/hdphoto2.wdp"/><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hyperlink" Target="https://vi.wikipedia.org/wiki/L%E1%BB%ADa" TargetMode="External"/><Relationship Id="rId3" Type="http://schemas.openxmlformats.org/officeDocument/2006/relationships/image" Target="../media/image12.jpeg"/><Relationship Id="rId7" Type="http://schemas.openxmlformats.org/officeDocument/2006/relationships/hyperlink" Target="https://vi.wikipedia.org/wiki/Th%E1%BA%A5u_k%C3%ADnh"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vi.wikipedia.org/w/index.php?title=%C4%90%C3%A8n&amp;action=edit&amp;redlink=1" TargetMode="External"/><Relationship Id="rId11"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hyperlink" Target="https://www.carmudi.vn/mua-ban-o-to/" TargetMode="External"/><Relationship Id="rId4" Type="http://schemas.openxmlformats.org/officeDocument/2006/relationships/image" Target="../media/image13.jpeg"/><Relationship Id="rId9" Type="http://schemas.openxmlformats.org/officeDocument/2006/relationships/hyperlink" Target="https://vi.wikipedia.org/wiki/Hoa_ti%C3%A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3887787" y="1753394"/>
            <a:ext cx="8077200" cy="1938992"/>
          </a:xfrm>
          <a:prstGeom prst="rect">
            <a:avLst/>
          </a:prstGeom>
          <a:noFill/>
          <a:ln>
            <a:noFill/>
          </a:ln>
        </p:spPr>
        <p:txBody>
          <a:bodyPr wrap="square" rtlCol="0">
            <a:spAutoFit/>
          </a:bodyPr>
          <a:lstStyle/>
          <a:p>
            <a:pPr algn="ctr"/>
            <a:r>
              <a:rPr lang="en-US" altLang="zh-CN" sz="6000" b="1" i="1" spc="300" dirty="0" err="1">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THỰC</a:t>
            </a:r>
            <a:r>
              <a:rPr lang="en-US" altLang="zh-CN" sz="6000" b="1" i="1" spc="300" dirty="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 </a:t>
            </a:r>
            <a:r>
              <a:rPr lang="en-US" altLang="zh-CN" sz="6000" b="1" i="1" spc="300" dirty="0" err="1">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HÀNH</a:t>
            </a:r>
            <a:r>
              <a:rPr lang="en-US" altLang="zh-CN" sz="6000" b="1" i="1" spc="300" dirty="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 </a:t>
            </a:r>
          </a:p>
          <a:p>
            <a:pPr algn="ctr"/>
            <a:r>
              <a:rPr lang="en-US" altLang="zh-CN" sz="6000" b="1" i="1" spc="300" dirty="0" err="1">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TIẾNG</a:t>
            </a:r>
            <a:r>
              <a:rPr lang="en-US" altLang="zh-CN" sz="6000" b="1" i="1" spc="300" dirty="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 </a:t>
            </a:r>
            <a:r>
              <a:rPr lang="en-US" altLang="zh-CN" sz="6000" b="1" i="1" spc="300" dirty="0" err="1">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rPr>
              <a:t>VIỆT</a:t>
            </a:r>
            <a:endParaRPr lang="zh-CN" altLang="en-US" sz="6000" b="1" i="1" spc="300" dirty="0">
              <a:ln w="28575">
                <a:noFill/>
              </a:ln>
              <a:solidFill>
                <a:srgbClr val="C00000"/>
              </a:solidFill>
              <a:effectLst>
                <a:glow rad="63500">
                  <a:schemeClr val="bg1">
                    <a:alpha val="20000"/>
                  </a:schemeClr>
                </a:glow>
              </a:effectLst>
              <a:latin typeface="Times New Roman" panose="02020603050405020304" pitchFamily="18" charset="0"/>
              <a:ea typeface="字魂27号-布丁体" pitchFamily="2" charset="-122"/>
              <a:cs typeface="Times New Roman" panose="02020603050405020304" pitchFamily="18" charset="0"/>
            </a:endParaRPr>
          </a:p>
        </p:txBody>
      </p:sp>
      <p:sp>
        <p:nvSpPr>
          <p:cNvPr id="3" name="TextBox 2"/>
          <p:cNvSpPr txBox="1"/>
          <p:nvPr/>
        </p:nvSpPr>
        <p:spPr>
          <a:xfrm>
            <a:off x="6173787" y="534194"/>
            <a:ext cx="3048000" cy="769441"/>
          </a:xfrm>
          <a:prstGeom prst="rect">
            <a:avLst/>
          </a:prstGeom>
          <a:noFill/>
        </p:spPr>
        <p:txBody>
          <a:bodyPr wrap="square" rtlCol="0">
            <a:spAutoFit/>
          </a:bodyPr>
          <a:lstStyle/>
          <a:p>
            <a:pPr algn="ctr"/>
            <a:r>
              <a:rPr lang="en-US" sz="4400" b="1" dirty="0" err="1" smtClean="0">
                <a:latin typeface="Times New Roman" pitchFamily="18" charset="0"/>
                <a:cs typeface="Times New Roman" pitchFamily="18" charset="0"/>
              </a:rPr>
              <a:t>TIẾT</a:t>
            </a:r>
            <a:r>
              <a:rPr lang="en-US" sz="4400" b="1" dirty="0" smtClean="0">
                <a:latin typeface="Times New Roman" pitchFamily="18" charset="0"/>
                <a:cs typeface="Times New Roman" pitchFamily="18" charset="0"/>
              </a:rPr>
              <a:t> 104</a:t>
            </a:r>
            <a:endParaRPr lang="en-US" sz="44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09202210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ppt_x</p:attrName>
                                        </p:attrNameLst>
                                      </p:cBhvr>
                                      <p:tavLst>
                                        <p:tav tm="0">
                                          <p:val>
                                            <p:strVal val="#ppt_x"/>
                                          </p:val>
                                        </p:tav>
                                        <p:tav tm="100000">
                                          <p:val>
                                            <p:strVal val="#ppt_x"/>
                                          </p:val>
                                        </p:tav>
                                      </p:tavLst>
                                    </p:anim>
                                    <p:anim calcmode="lin" valueType="num">
                                      <p:cBhvr>
                                        <p:cTn id="8" dur="250" fill="hold"/>
                                        <p:tgtEl>
                                          <p:spTgt spid="20"/>
                                        </p:tgtEl>
                                        <p:attrNameLst>
                                          <p:attrName>ppt_y</p:attrName>
                                        </p:attrNameLst>
                                      </p:cBhvr>
                                      <p:tavLst>
                                        <p:tav tm="0">
                                          <p:val>
                                            <p:strVal val="#ppt_y-#ppt_h/2"/>
                                          </p:val>
                                        </p:tav>
                                        <p:tav tm="100000">
                                          <p:val>
                                            <p:strVal val="#ppt_y"/>
                                          </p:val>
                                        </p:tav>
                                      </p:tavLst>
                                    </p:anim>
                                    <p:anim calcmode="lin" valueType="num">
                                      <p:cBhvr>
                                        <p:cTn id="9" dur="250" fill="hold"/>
                                        <p:tgtEl>
                                          <p:spTgt spid="20"/>
                                        </p:tgtEl>
                                        <p:attrNameLst>
                                          <p:attrName>ppt_w</p:attrName>
                                        </p:attrNameLst>
                                      </p:cBhvr>
                                      <p:tavLst>
                                        <p:tav tm="0">
                                          <p:val>
                                            <p:strVal val="#ppt_w"/>
                                          </p:val>
                                        </p:tav>
                                        <p:tav tm="100000">
                                          <p:val>
                                            <p:strVal val="#ppt_w"/>
                                          </p:val>
                                        </p:tav>
                                      </p:tavLst>
                                    </p:anim>
                                    <p:anim calcmode="lin" valueType="num">
                                      <p:cBhvr>
                                        <p:cTn id="10" dur="25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36349" y="57100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a:solidFill>
                  <a:srgbClr val="002060"/>
                </a:solidFill>
                <a:latin typeface="Times New Roman" panose="02020603050405020304" pitchFamily="18" charset="0"/>
                <a:cs typeface="Times New Roman" panose="02020603050405020304" pitchFamily="18" charset="0"/>
              </a:rPr>
              <a:t>1. </a:t>
            </a:r>
            <a:r>
              <a:rPr lang="en-US" sz="3200" b="1" spc="0" dirty="0" err="1" smtClean="0">
                <a:solidFill>
                  <a:srgbClr val="002060"/>
                </a:solidFill>
                <a:latin typeface="Times New Roman" panose="02020603050405020304" pitchFamily="18" charset="0"/>
                <a:cs typeface="Times New Roman" panose="02020603050405020304" pitchFamily="18" charset="0"/>
              </a:rPr>
              <a:t>Ví</a:t>
            </a:r>
            <a:r>
              <a:rPr lang="en-US" sz="3200" b="1" spc="0" dirty="0" smtClean="0">
                <a:solidFill>
                  <a:srgbClr val="002060"/>
                </a:solidFill>
                <a:latin typeface="Times New Roman" panose="02020603050405020304" pitchFamily="18" charset="0"/>
                <a:cs typeface="Times New Roman" panose="02020603050405020304" pitchFamily="18" charset="0"/>
              </a:rPr>
              <a:t> </a:t>
            </a:r>
            <a:r>
              <a:rPr lang="en-US" sz="3200" b="1" spc="0" dirty="0" err="1">
                <a:solidFill>
                  <a:srgbClr val="002060"/>
                </a:solidFill>
                <a:latin typeface="Times New Roman" panose="02020603050405020304" pitchFamily="18" charset="0"/>
                <a:cs typeface="Times New Roman" panose="02020603050405020304" pitchFamily="18" charset="0"/>
              </a:rPr>
              <a:t>dụ</a:t>
            </a:r>
            <a:endParaRPr lang="en-US" sz="3200" spc="0" dirty="0">
              <a:solidFill>
                <a:srgbClr val="002060"/>
              </a:solidFill>
              <a:latin typeface="Times New Roman" panose="02020603050405020304" pitchFamily="18" charset="0"/>
              <a:cs typeface="Times New Roman" panose="02020603050405020304" pitchFamily="18" charset="0"/>
            </a:endParaRPr>
          </a:p>
        </p:txBody>
      </p:sp>
      <p:grpSp>
        <p:nvGrpSpPr>
          <p:cNvPr id="12" name="组合 24">
            <a:extLst>
              <a:ext uri="{FF2B5EF4-FFF2-40B4-BE49-F238E27FC236}">
                <a16:creationId xmlns:a16="http://schemas.microsoft.com/office/drawing/2014/main" xmlns="" id="{59D8198E-DE89-4E74-9832-03EA437AFEFB}"/>
              </a:ext>
            </a:extLst>
          </p:cNvPr>
          <p:cNvGrpSpPr/>
          <p:nvPr/>
        </p:nvGrpSpPr>
        <p:grpSpPr>
          <a:xfrm>
            <a:off x="704532" y="2102636"/>
            <a:ext cx="3657600" cy="2826385"/>
            <a:chOff x="834836" y="1602709"/>
            <a:chExt cx="3657600" cy="3448050"/>
          </a:xfrm>
        </p:grpSpPr>
        <p:grpSp>
          <p:nvGrpSpPr>
            <p:cNvPr id="13" name="组合 3">
              <a:extLst>
                <a:ext uri="{FF2B5EF4-FFF2-40B4-BE49-F238E27FC236}">
                  <a16:creationId xmlns:a16="http://schemas.microsoft.com/office/drawing/2014/main" xmlns="" id="{78DE991D-30F4-4194-A721-3BDB216AF2B0}"/>
                </a:ext>
              </a:extLst>
            </p:cNvPr>
            <p:cNvGrpSpPr/>
            <p:nvPr/>
          </p:nvGrpSpPr>
          <p:grpSpPr>
            <a:xfrm>
              <a:off x="834836" y="1602709"/>
              <a:ext cx="3657600" cy="3448050"/>
              <a:chOff x="2052318" y="2533650"/>
              <a:chExt cx="3657600" cy="3448050"/>
            </a:xfrm>
          </p:grpSpPr>
          <p:sp>
            <p:nvSpPr>
              <p:cNvPr id="21" name="泪滴形 4">
                <a:extLst>
                  <a:ext uri="{FF2B5EF4-FFF2-40B4-BE49-F238E27FC236}">
                    <a16:creationId xmlns:a16="http://schemas.microsoft.com/office/drawing/2014/main" xmlns="" id="{5AE573AF-DA97-4F4F-A788-DCEA5E2F97A0}"/>
                  </a:ext>
                </a:extLst>
              </p:cNvPr>
              <p:cNvSpPr/>
              <p:nvPr/>
            </p:nvSpPr>
            <p:spPr>
              <a:xfrm>
                <a:off x="2052318" y="2533650"/>
                <a:ext cx="3657600" cy="3448050"/>
              </a:xfrm>
              <a:prstGeom prst="cloud">
                <a:avLst/>
              </a:prstGeom>
              <a:solidFill>
                <a:srgbClr val="E76F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泪滴形 5">
                <a:extLst>
                  <a:ext uri="{FF2B5EF4-FFF2-40B4-BE49-F238E27FC236}">
                    <a16:creationId xmlns:a16="http://schemas.microsoft.com/office/drawing/2014/main" xmlns="" id="{997058A4-23DD-4FF4-908E-D0B71F176B58}"/>
                  </a:ext>
                </a:extLst>
              </p:cNvPr>
              <p:cNvSpPr/>
              <p:nvPr/>
            </p:nvSpPr>
            <p:spPr>
              <a:xfrm>
                <a:off x="2299968" y="2781300"/>
                <a:ext cx="3162300" cy="2952750"/>
              </a:xfrm>
              <a:prstGeom prst="cloud">
                <a:avLst/>
              </a:prstGeom>
              <a:solidFill>
                <a:srgbClr val="FAEEE2"/>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4" name="组合 10">
              <a:extLst>
                <a:ext uri="{FF2B5EF4-FFF2-40B4-BE49-F238E27FC236}">
                  <a16:creationId xmlns:a16="http://schemas.microsoft.com/office/drawing/2014/main" xmlns="" id="{D6827EDE-EC2D-4C7C-978E-0B3B56763B58}"/>
                </a:ext>
              </a:extLst>
            </p:cNvPr>
            <p:cNvGrpSpPr/>
            <p:nvPr/>
          </p:nvGrpSpPr>
          <p:grpSpPr>
            <a:xfrm>
              <a:off x="1082486" y="1850359"/>
              <a:ext cx="2997998" cy="2788023"/>
              <a:chOff x="5234165" y="2193740"/>
              <a:chExt cx="2997998" cy="2788023"/>
            </a:xfrm>
          </p:grpSpPr>
          <p:sp>
            <p:nvSpPr>
              <p:cNvPr id="16" name="任意多边形: 形状 6">
                <a:extLst>
                  <a:ext uri="{FF2B5EF4-FFF2-40B4-BE49-F238E27FC236}">
                    <a16:creationId xmlns:a16="http://schemas.microsoft.com/office/drawing/2014/main" xmlns="" id="{0879F8D3-C703-4F58-85EF-6813D6CA419F}"/>
                  </a:ext>
                </a:extLst>
              </p:cNvPr>
              <p:cNvSpPr/>
              <p:nvPr/>
            </p:nvSpPr>
            <p:spPr>
              <a:xfrm rot="11880000">
                <a:off x="7650441" y="4419075"/>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9" name="任意多边形: 形状 7">
                <a:extLst>
                  <a:ext uri="{FF2B5EF4-FFF2-40B4-BE49-F238E27FC236}">
                    <a16:creationId xmlns:a16="http://schemas.microsoft.com/office/drawing/2014/main" xmlns="" id="{BE8D84F3-A04B-48FB-81DB-FCCBB8E47DD6}"/>
                  </a:ext>
                </a:extLst>
              </p:cNvPr>
              <p:cNvSpPr/>
              <p:nvPr/>
            </p:nvSpPr>
            <p:spPr>
              <a:xfrm rot="11880000">
                <a:off x="5771193" y="2414644"/>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0" name="任意多边形: 形状 8">
                <a:extLst>
                  <a:ext uri="{FF2B5EF4-FFF2-40B4-BE49-F238E27FC236}">
                    <a16:creationId xmlns:a16="http://schemas.microsoft.com/office/drawing/2014/main" xmlns="" id="{EA60AC2E-9212-45C8-946B-F44FF21EB0B6}"/>
                  </a:ext>
                </a:extLst>
              </p:cNvPr>
              <p:cNvSpPr/>
              <p:nvPr/>
            </p:nvSpPr>
            <p:spPr>
              <a:xfrm rot="11880000">
                <a:off x="5234165" y="2193740"/>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5" name="文本框 9">
              <a:extLst>
                <a:ext uri="{FF2B5EF4-FFF2-40B4-BE49-F238E27FC236}">
                  <a16:creationId xmlns:a16="http://schemas.microsoft.com/office/drawing/2014/main" xmlns="" id="{D6641089-65D6-40D2-B6E1-63C1BF56479A}"/>
                </a:ext>
              </a:extLst>
            </p:cNvPr>
            <p:cNvSpPr txBox="1"/>
            <p:nvPr/>
          </p:nvSpPr>
          <p:spPr>
            <a:xfrm>
              <a:off x="1226722" y="2533515"/>
              <a:ext cx="2852302" cy="1464342"/>
            </a:xfrm>
            <a:prstGeom prst="rect">
              <a:avLst/>
            </a:prstGeom>
            <a:noFill/>
          </p:spPr>
          <p:txBody>
            <a:bodyPr vert="horz" wrap="square" rtlCol="0">
              <a:spAutoFit/>
            </a:bodyPr>
            <a:lstStyle/>
            <a:p>
              <a:pPr lvl="0" algn="ctr" fontAlgn="auto">
                <a:spcBef>
                  <a:spcPts val="0"/>
                </a:spcBef>
                <a:spcAft>
                  <a:spcPts val="0"/>
                </a:spcAft>
                <a:defRPr/>
              </a:pPr>
              <a:r>
                <a:rPr lang="fr-FR" sz="2400" i="1">
                  <a:latin typeface="Times New Roman" panose="02020603050405020304" pitchFamily="18" charset="0"/>
                  <a:cs typeface="Times New Roman" panose="02020603050405020304" pitchFamily="18" charset="0"/>
                </a:rPr>
                <a:t>Theo em, các từ này được mượn từ ngôn ngữ của nước nào?</a:t>
              </a:r>
              <a:endParaRPr kumimoji="0" lang="en-US"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grpSp>
        <p:nvGrpSpPr>
          <p:cNvPr id="23" name="组合 23">
            <a:extLst>
              <a:ext uri="{FF2B5EF4-FFF2-40B4-BE49-F238E27FC236}">
                <a16:creationId xmlns:a16="http://schemas.microsoft.com/office/drawing/2014/main" xmlns="" id="{29593CB0-A8E1-47EB-8E03-E2BC5EFF28E3}"/>
              </a:ext>
            </a:extLst>
          </p:cNvPr>
          <p:cNvGrpSpPr/>
          <p:nvPr/>
        </p:nvGrpSpPr>
        <p:grpSpPr>
          <a:xfrm>
            <a:off x="7152322" y="2735096"/>
            <a:ext cx="3835400" cy="3488690"/>
            <a:chOff x="7460470" y="2161478"/>
            <a:chExt cx="3657600" cy="3562129"/>
          </a:xfrm>
        </p:grpSpPr>
        <p:grpSp>
          <p:nvGrpSpPr>
            <p:cNvPr id="24" name="组合 11">
              <a:extLst>
                <a:ext uri="{FF2B5EF4-FFF2-40B4-BE49-F238E27FC236}">
                  <a16:creationId xmlns:a16="http://schemas.microsoft.com/office/drawing/2014/main" xmlns="" id="{81CF05DC-0B49-4EFC-83AF-45A31510130D}"/>
                </a:ext>
              </a:extLst>
            </p:cNvPr>
            <p:cNvGrpSpPr/>
            <p:nvPr/>
          </p:nvGrpSpPr>
          <p:grpSpPr>
            <a:xfrm>
              <a:off x="7460470" y="2275557"/>
              <a:ext cx="3657600" cy="3448050"/>
              <a:chOff x="2052318" y="2533650"/>
              <a:chExt cx="3657600" cy="3448050"/>
            </a:xfrm>
          </p:grpSpPr>
          <p:sp>
            <p:nvSpPr>
              <p:cNvPr id="30" name="泪滴形 4">
                <a:extLst>
                  <a:ext uri="{FF2B5EF4-FFF2-40B4-BE49-F238E27FC236}">
                    <a16:creationId xmlns:a16="http://schemas.microsoft.com/office/drawing/2014/main" xmlns="" id="{CF6B1A1E-1764-4703-BDE5-DFCA50CAB8EB}"/>
                  </a:ext>
                </a:extLst>
              </p:cNvPr>
              <p:cNvSpPr/>
              <p:nvPr/>
            </p:nvSpPr>
            <p:spPr>
              <a:xfrm>
                <a:off x="2052318" y="2533650"/>
                <a:ext cx="3657600" cy="3448050"/>
              </a:xfrm>
              <a:prstGeom prst="cloud">
                <a:avLst/>
              </a:prstGeom>
              <a:solidFill>
                <a:srgbClr val="E76F6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泪滴形 5">
                <a:extLst>
                  <a:ext uri="{FF2B5EF4-FFF2-40B4-BE49-F238E27FC236}">
                    <a16:creationId xmlns:a16="http://schemas.microsoft.com/office/drawing/2014/main" xmlns="" id="{34F8FEEB-A142-489D-AC4A-27BFBB59BEB4}"/>
                  </a:ext>
                </a:extLst>
              </p:cNvPr>
              <p:cNvSpPr/>
              <p:nvPr/>
            </p:nvSpPr>
            <p:spPr>
              <a:xfrm>
                <a:off x="2299968" y="2781300"/>
                <a:ext cx="3162300" cy="2952750"/>
              </a:xfrm>
              <a:prstGeom prst="cloud">
                <a:avLst/>
              </a:prstGeom>
              <a:solidFill>
                <a:srgbClr val="FAEEE2"/>
              </a:solid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25" name="组合 14">
              <a:extLst>
                <a:ext uri="{FF2B5EF4-FFF2-40B4-BE49-F238E27FC236}">
                  <a16:creationId xmlns:a16="http://schemas.microsoft.com/office/drawing/2014/main" xmlns="" id="{C1F57619-52E8-41EF-8531-DBD62E7695D1}"/>
                </a:ext>
              </a:extLst>
            </p:cNvPr>
            <p:cNvGrpSpPr/>
            <p:nvPr/>
          </p:nvGrpSpPr>
          <p:grpSpPr>
            <a:xfrm>
              <a:off x="8333697" y="2161478"/>
              <a:ext cx="2172017" cy="3370316"/>
              <a:chOff x="5859742" y="1832011"/>
              <a:chExt cx="2172017" cy="3370316"/>
            </a:xfrm>
          </p:grpSpPr>
          <p:sp>
            <p:nvSpPr>
              <p:cNvPr id="27" name="任意多边形: 形状 15">
                <a:extLst>
                  <a:ext uri="{FF2B5EF4-FFF2-40B4-BE49-F238E27FC236}">
                    <a16:creationId xmlns:a16="http://schemas.microsoft.com/office/drawing/2014/main" xmlns="" id="{51020D46-9A8C-497F-A055-F9B4E60DEB80}"/>
                  </a:ext>
                </a:extLst>
              </p:cNvPr>
              <p:cNvSpPr/>
              <p:nvPr/>
            </p:nvSpPr>
            <p:spPr>
              <a:xfrm rot="11880000">
                <a:off x="5859742" y="4639639"/>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任意多边形: 形状 16">
                <a:extLst>
                  <a:ext uri="{FF2B5EF4-FFF2-40B4-BE49-F238E27FC236}">
                    <a16:creationId xmlns:a16="http://schemas.microsoft.com/office/drawing/2014/main" xmlns="" id="{0F4BD320-3C64-45C7-81A0-A509E86CCBFF}"/>
                  </a:ext>
                </a:extLst>
              </p:cNvPr>
              <p:cNvSpPr/>
              <p:nvPr/>
            </p:nvSpPr>
            <p:spPr>
              <a:xfrm rot="11880000">
                <a:off x="7450037" y="2109578"/>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任意多边形: 形状 17">
                <a:extLst>
                  <a:ext uri="{FF2B5EF4-FFF2-40B4-BE49-F238E27FC236}">
                    <a16:creationId xmlns:a16="http://schemas.microsoft.com/office/drawing/2014/main" xmlns="" id="{4BD1FD35-C909-47BB-B5D2-20478C25B2AC}"/>
                  </a:ext>
                </a:extLst>
              </p:cNvPr>
              <p:cNvSpPr/>
              <p:nvPr/>
            </p:nvSpPr>
            <p:spPr>
              <a:xfrm rot="11880000">
                <a:off x="6962646" y="1832011"/>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black">
                      <a:lumMod val="85000"/>
                      <a:lumOff val="15000"/>
                    </a:prst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6" name="文本框 18">
              <a:extLst>
                <a:ext uri="{FF2B5EF4-FFF2-40B4-BE49-F238E27FC236}">
                  <a16:creationId xmlns:a16="http://schemas.microsoft.com/office/drawing/2014/main" xmlns="" id="{087BB897-4C25-42A5-B3E9-939BBEA0E30E}"/>
                </a:ext>
              </a:extLst>
            </p:cNvPr>
            <p:cNvSpPr txBox="1"/>
            <p:nvPr/>
          </p:nvSpPr>
          <p:spPr>
            <a:xfrm>
              <a:off x="7935008" y="2973257"/>
              <a:ext cx="2734340" cy="1979809"/>
            </a:xfrm>
            <a:prstGeom prst="rect">
              <a:avLst/>
            </a:prstGeom>
            <a:noFill/>
          </p:spPr>
          <p:txBody>
            <a:bodyPr vert="horz" wrap="square" rtlCol="0">
              <a:spAutoFit/>
            </a:bodyPr>
            <a:lstStyle/>
            <a:p>
              <a:pPr algn="ctr"/>
              <a:r>
                <a:rPr lang="vi-VN" sz="2400" i="1">
                  <a:latin typeface="Times New Roman" panose="02020603050405020304" pitchFamily="18" charset="0"/>
                  <a:cs typeface="Times New Roman" panose="02020603050405020304" pitchFamily="18" charset="0"/>
                </a:rPr>
                <a:t>Từ mượn là gì? Tiếng Việt mượn từ từ đâu? </a:t>
              </a:r>
              <a:r>
                <a:rPr lang="fr-FR" sz="2400" i="1">
                  <a:latin typeface="Times New Roman" panose="02020603050405020304" pitchFamily="18" charset="0"/>
                  <a:cs typeface="Times New Roman" panose="02020603050405020304" pitchFamily="18" charset="0"/>
                </a:rPr>
                <a:t>Tại sao chúng ta phải vay mượn tiếng nước ngoài?</a:t>
              </a:r>
              <a:r>
                <a:rPr lang="fr-FR" sz="2400" b="1">
                  <a:latin typeface="Times New Roman" panose="02020603050405020304" pitchFamily="18" charset="0"/>
                  <a:cs typeface="Times New Roman" panose="02020603050405020304" pitchFamily="18" charset="0"/>
                </a:rPr>
                <a:t> </a:t>
              </a:r>
              <a:endParaRPr lang="en-US" sz="2400">
                <a:latin typeface="Times New Roman" panose="02020603050405020304" pitchFamily="18" charset="0"/>
                <a:cs typeface="Times New Roman" panose="02020603050405020304" pitchFamily="18" charset="0"/>
              </a:endParaRPr>
            </a:p>
          </p:txBody>
        </p:sp>
      </p:grpSp>
      <p:pic>
        <p:nvPicPr>
          <p:cNvPr id="32" name="图片 20" descr="C:\Users\Administrator\Desktop\5c79f0f10d7f9.png5c79f0f10d7f9">
            <a:extLst>
              <a:ext uri="{FF2B5EF4-FFF2-40B4-BE49-F238E27FC236}">
                <a16:creationId xmlns:a16="http://schemas.microsoft.com/office/drawing/2014/main" xmlns="" id="{905B726A-02D1-4D08-A69F-6DB72E859F51}"/>
              </a:ext>
            </a:extLst>
          </p:cNvPr>
          <p:cNvPicPr>
            <a:picLocks noChangeAspect="1"/>
          </p:cNvPicPr>
          <p:nvPr/>
        </p:nvPicPr>
        <p:blipFill rotWithShape="1">
          <a:blip r:embed="rId3"/>
          <a:srcRect/>
          <a:stretch>
            <a:fillRect/>
          </a:stretch>
        </p:blipFill>
        <p:spPr>
          <a:xfrm>
            <a:off x="3811587" y="3455186"/>
            <a:ext cx="3712845" cy="2999740"/>
          </a:xfrm>
          <a:prstGeom prst="rect">
            <a:avLst/>
          </a:prstGeom>
          <a:effectLst>
            <a:outerShdw blurRad="50800" dist="38100" dir="2700000" algn="tl" rotWithShape="0">
              <a:prstClr val="black">
                <a:alpha val="25000"/>
              </a:prstClr>
            </a:outerShdw>
          </a:effectLst>
        </p:spPr>
      </p:pic>
      <p:sp>
        <p:nvSpPr>
          <p:cNvPr id="33" name="任意多边形: 形状 21">
            <a:extLst>
              <a:ext uri="{FF2B5EF4-FFF2-40B4-BE49-F238E27FC236}">
                <a16:creationId xmlns:a16="http://schemas.microsoft.com/office/drawing/2014/main" xmlns="" id="{264B4953-EC4D-462C-8F21-72018D56FE0E}"/>
              </a:ext>
            </a:extLst>
          </p:cNvPr>
          <p:cNvSpPr/>
          <p:nvPr/>
        </p:nvSpPr>
        <p:spPr>
          <a:xfrm rot="11880000">
            <a:off x="7722633" y="1182057"/>
            <a:ext cx="581722" cy="562688"/>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DE077"/>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
        <p:nvSpPr>
          <p:cNvPr id="34" name="任意多边形: 形状 22">
            <a:extLst>
              <a:ext uri="{FF2B5EF4-FFF2-40B4-BE49-F238E27FC236}">
                <a16:creationId xmlns:a16="http://schemas.microsoft.com/office/drawing/2014/main" xmlns="" id="{803FD397-74B7-4626-9DE3-B8CDDBFB916E}"/>
              </a:ext>
            </a:extLst>
          </p:cNvPr>
          <p:cNvSpPr/>
          <p:nvPr/>
        </p:nvSpPr>
        <p:spPr>
          <a:xfrm rot="11880000">
            <a:off x="6300182" y="674154"/>
            <a:ext cx="757023" cy="732253"/>
          </a:xfrm>
          <a:custGeom>
            <a:avLst/>
            <a:gdLst>
              <a:gd name="connsiteX0" fmla="*/ 962081 w 1296281"/>
              <a:gd name="connsiteY0" fmla="*/ 1248824 h 1253866"/>
              <a:gd name="connsiteX1" fmla="*/ 729117 w 1296281"/>
              <a:gd name="connsiteY1" fmla="*/ 1157723 h 1253866"/>
              <a:gd name="connsiteX2" fmla="*/ 714464 w 1296281"/>
              <a:gd name="connsiteY2" fmla="*/ 908009 h 1253866"/>
              <a:gd name="connsiteX3" fmla="*/ 735383 w 1296281"/>
              <a:gd name="connsiteY3" fmla="*/ 879419 h 1253866"/>
              <a:gd name="connsiteX4" fmla="*/ 718781 w 1296281"/>
              <a:gd name="connsiteY4" fmla="*/ 887839 h 1253866"/>
              <a:gd name="connsiteX5" fmla="*/ 589247 w 1296281"/>
              <a:gd name="connsiteY5" fmla="*/ 888877 h 1253866"/>
              <a:gd name="connsiteX6" fmla="*/ 558504 w 1296281"/>
              <a:gd name="connsiteY6" fmla="*/ 876148 h 1253866"/>
              <a:gd name="connsiteX7" fmla="*/ 581816 w 1296281"/>
              <a:gd name="connsiteY7" fmla="*/ 908008 h 1253866"/>
              <a:gd name="connsiteX8" fmla="*/ 567163 w 1296281"/>
              <a:gd name="connsiteY8" fmla="*/ 1157724 h 1253866"/>
              <a:gd name="connsiteX9" fmla="*/ 254072 w 1296281"/>
              <a:gd name="connsiteY9" fmla="*/ 1212815 h 1253866"/>
              <a:gd name="connsiteX10" fmla="*/ 209718 w 1296281"/>
              <a:gd name="connsiteY10" fmla="*/ 898023 h 1253866"/>
              <a:gd name="connsiteX11" fmla="*/ 484060 w 1296281"/>
              <a:gd name="connsiteY11" fmla="*/ 820520 h 1253866"/>
              <a:gd name="connsiteX12" fmla="*/ 488165 w 1296281"/>
              <a:gd name="connsiteY12" fmla="*/ 822895 h 1253866"/>
              <a:gd name="connsiteX13" fmla="*/ 482046 w 1296281"/>
              <a:gd name="connsiteY13" fmla="*/ 817954 h 1253866"/>
              <a:gd name="connsiteX14" fmla="*/ 438039 w 1296281"/>
              <a:gd name="connsiteY14" fmla="*/ 738693 h 1253866"/>
              <a:gd name="connsiteX15" fmla="*/ 427053 w 1296281"/>
              <a:gd name="connsiteY15" fmla="*/ 648703 h 1253866"/>
              <a:gd name="connsiteX16" fmla="*/ 429099 w 1296281"/>
              <a:gd name="connsiteY16" fmla="*/ 641110 h 1253866"/>
              <a:gd name="connsiteX17" fmla="*/ 427174 w 1296281"/>
              <a:gd name="connsiteY17" fmla="*/ 645444 h 1253866"/>
              <a:gd name="connsiteX18" fmla="*/ 159671 w 1296281"/>
              <a:gd name="connsiteY18" fmla="*/ 743996 h 1253866"/>
              <a:gd name="connsiteX19" fmla="*/ 10526 w 1296281"/>
              <a:gd name="connsiteY19" fmla="*/ 463253 h 1253866"/>
              <a:gd name="connsiteX20" fmla="*/ 296203 w 1296281"/>
              <a:gd name="connsiteY20" fmla="*/ 323793 h 1253866"/>
              <a:gd name="connsiteX21" fmla="*/ 454835 w 1296281"/>
              <a:gd name="connsiteY21" fmla="*/ 517204 h 1253866"/>
              <a:gd name="connsiteX22" fmla="*/ 454703 w 1296281"/>
              <a:gd name="connsiteY22" fmla="*/ 556681 h 1253866"/>
              <a:gd name="connsiteX23" fmla="*/ 472093 w 1296281"/>
              <a:gd name="connsiteY23" fmla="*/ 528314 h 1253866"/>
              <a:gd name="connsiteX24" fmla="*/ 577499 w 1296281"/>
              <a:gd name="connsiteY24" fmla="*/ 453016 h 1253866"/>
              <a:gd name="connsiteX25" fmla="*/ 595877 w 1296281"/>
              <a:gd name="connsiteY25" fmla="*/ 450069 h 1253866"/>
              <a:gd name="connsiteX26" fmla="*/ 562150 w 1296281"/>
              <a:gd name="connsiteY26" fmla="*/ 439236 h 1253866"/>
              <a:gd name="connsiteX27" fmla="*/ 427226 w 1296281"/>
              <a:gd name="connsiteY27" fmla="*/ 228600 h 1253866"/>
              <a:gd name="connsiteX28" fmla="*/ 648140 w 1296281"/>
              <a:gd name="connsiteY28" fmla="*/ 0 h 1253866"/>
              <a:gd name="connsiteX29" fmla="*/ 869054 w 1296281"/>
              <a:gd name="connsiteY29" fmla="*/ 228600 h 1253866"/>
              <a:gd name="connsiteX30" fmla="*/ 734130 w 1296281"/>
              <a:gd name="connsiteY30" fmla="*/ 439235 h 1253866"/>
              <a:gd name="connsiteX31" fmla="*/ 698436 w 1296281"/>
              <a:gd name="connsiteY31" fmla="*/ 450701 h 1253866"/>
              <a:gd name="connsiteX32" fmla="*/ 707032 w 1296281"/>
              <a:gd name="connsiteY32" fmla="*/ 451978 h 1253866"/>
              <a:gd name="connsiteX33" fmla="*/ 814234 w 1296281"/>
              <a:gd name="connsiteY33" fmla="*/ 522899 h 1253866"/>
              <a:gd name="connsiteX34" fmla="*/ 848833 w 1296281"/>
              <a:gd name="connsiteY34" fmla="*/ 585215 h 1253866"/>
              <a:gd name="connsiteX35" fmla="*/ 841445 w 1296281"/>
              <a:gd name="connsiteY35" fmla="*/ 517204 h 1253866"/>
              <a:gd name="connsiteX36" fmla="*/ 1000077 w 1296281"/>
              <a:gd name="connsiteY36" fmla="*/ 323793 h 1253866"/>
              <a:gd name="connsiteX37" fmla="*/ 1285755 w 1296281"/>
              <a:gd name="connsiteY37" fmla="*/ 463254 h 1253866"/>
              <a:gd name="connsiteX38" fmla="*/ 1136610 w 1296281"/>
              <a:gd name="connsiteY38" fmla="*/ 743996 h 1253866"/>
              <a:gd name="connsiteX39" fmla="*/ 894590 w 1296281"/>
              <a:gd name="connsiteY39" fmla="*/ 680766 h 1253866"/>
              <a:gd name="connsiteX40" fmla="*/ 860591 w 1296281"/>
              <a:gd name="connsiteY40" fmla="*/ 621400 h 1253866"/>
              <a:gd name="connsiteX41" fmla="*/ 869228 w 1296281"/>
              <a:gd name="connsiteY41" fmla="*/ 692152 h 1253866"/>
              <a:gd name="connsiteX42" fmla="*/ 824187 w 1296281"/>
              <a:gd name="connsiteY42" fmla="*/ 812540 h 1253866"/>
              <a:gd name="connsiteX43" fmla="*/ 817981 w 1296281"/>
              <a:gd name="connsiteY43" fmla="*/ 818627 h 1253866"/>
              <a:gd name="connsiteX44" fmla="*/ 853598 w 1296281"/>
              <a:gd name="connsiteY44" fmla="*/ 806922 h 1253866"/>
              <a:gd name="connsiteX45" fmla="*/ 1086563 w 1296281"/>
              <a:gd name="connsiteY45" fmla="*/ 898023 h 1253866"/>
              <a:gd name="connsiteX46" fmla="*/ 1042208 w 1296281"/>
              <a:gd name="connsiteY46" fmla="*/ 1212815 h 1253866"/>
              <a:gd name="connsiteX47" fmla="*/ 962081 w 1296281"/>
              <a:gd name="connsiteY47" fmla="*/ 1248824 h 125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96281" h="1253866">
                <a:moveTo>
                  <a:pt x="962081" y="1248824"/>
                </a:moveTo>
                <a:cubicBezTo>
                  <a:pt x="877537" y="1267354"/>
                  <a:pt x="784774" y="1234328"/>
                  <a:pt x="729117" y="1157723"/>
                </a:cubicBezTo>
                <a:cubicBezTo>
                  <a:pt x="673460" y="1081118"/>
                  <a:pt x="670716" y="982689"/>
                  <a:pt x="714464" y="908009"/>
                </a:cubicBezTo>
                <a:lnTo>
                  <a:pt x="735383" y="879419"/>
                </a:lnTo>
                <a:lnTo>
                  <a:pt x="718781" y="887839"/>
                </a:lnTo>
                <a:cubicBezTo>
                  <a:pt x="675269" y="901977"/>
                  <a:pt x="630396" y="901423"/>
                  <a:pt x="589247" y="888877"/>
                </a:cubicBezTo>
                <a:lnTo>
                  <a:pt x="558504" y="876148"/>
                </a:lnTo>
                <a:lnTo>
                  <a:pt x="581816" y="908008"/>
                </a:lnTo>
                <a:cubicBezTo>
                  <a:pt x="625564" y="982690"/>
                  <a:pt x="622821" y="1081118"/>
                  <a:pt x="567163" y="1157724"/>
                </a:cubicBezTo>
                <a:cubicBezTo>
                  <a:pt x="492954" y="1259863"/>
                  <a:pt x="352779" y="1284528"/>
                  <a:pt x="254072" y="1212815"/>
                </a:cubicBezTo>
                <a:cubicBezTo>
                  <a:pt x="155367" y="1141101"/>
                  <a:pt x="135508" y="1000163"/>
                  <a:pt x="209718" y="898023"/>
                </a:cubicBezTo>
                <a:cubicBezTo>
                  <a:pt x="274650" y="808651"/>
                  <a:pt x="390090" y="778595"/>
                  <a:pt x="484060" y="820520"/>
                </a:cubicBezTo>
                <a:lnTo>
                  <a:pt x="488165" y="822895"/>
                </a:lnTo>
                <a:lnTo>
                  <a:pt x="482046" y="817954"/>
                </a:lnTo>
                <a:cubicBezTo>
                  <a:pt x="462963" y="795398"/>
                  <a:pt x="447792" y="768711"/>
                  <a:pt x="438039" y="738693"/>
                </a:cubicBezTo>
                <a:cubicBezTo>
                  <a:pt x="428285" y="708675"/>
                  <a:pt x="424872" y="678167"/>
                  <a:pt x="427053" y="648703"/>
                </a:cubicBezTo>
                <a:lnTo>
                  <a:pt x="429099" y="641110"/>
                </a:lnTo>
                <a:lnTo>
                  <a:pt x="427174" y="645444"/>
                </a:lnTo>
                <a:cubicBezTo>
                  <a:pt x="375794" y="734596"/>
                  <a:pt x="264734" y="778133"/>
                  <a:pt x="159671" y="743996"/>
                </a:cubicBezTo>
                <a:cubicBezTo>
                  <a:pt x="39598" y="704982"/>
                  <a:pt x="-27176" y="579289"/>
                  <a:pt x="10526" y="463253"/>
                </a:cubicBezTo>
                <a:cubicBezTo>
                  <a:pt x="48228" y="347218"/>
                  <a:pt x="176130" y="284779"/>
                  <a:pt x="296203" y="323793"/>
                </a:cubicBezTo>
                <a:cubicBezTo>
                  <a:pt x="386258" y="353053"/>
                  <a:pt x="446332" y="431071"/>
                  <a:pt x="454835" y="517204"/>
                </a:cubicBezTo>
                <a:lnTo>
                  <a:pt x="454703" y="556681"/>
                </a:lnTo>
                <a:lnTo>
                  <a:pt x="472093" y="528314"/>
                </a:lnTo>
                <a:cubicBezTo>
                  <a:pt x="498009" y="493977"/>
                  <a:pt x="533985" y="467154"/>
                  <a:pt x="577499" y="453016"/>
                </a:cubicBezTo>
                <a:lnTo>
                  <a:pt x="595877" y="450069"/>
                </a:lnTo>
                <a:lnTo>
                  <a:pt x="562150" y="439236"/>
                </a:lnTo>
                <a:cubicBezTo>
                  <a:pt x="482861" y="404532"/>
                  <a:pt x="427226" y="323289"/>
                  <a:pt x="427226" y="228600"/>
                </a:cubicBezTo>
                <a:cubicBezTo>
                  <a:pt x="427226" y="102348"/>
                  <a:pt x="526133" y="0"/>
                  <a:pt x="648140" y="0"/>
                </a:cubicBezTo>
                <a:cubicBezTo>
                  <a:pt x="770147" y="0"/>
                  <a:pt x="869054" y="102348"/>
                  <a:pt x="869054" y="228600"/>
                </a:cubicBezTo>
                <a:cubicBezTo>
                  <a:pt x="869054" y="323289"/>
                  <a:pt x="813419" y="404532"/>
                  <a:pt x="734130" y="439235"/>
                </a:cubicBezTo>
                <a:lnTo>
                  <a:pt x="698436" y="450701"/>
                </a:lnTo>
                <a:lnTo>
                  <a:pt x="707032" y="451978"/>
                </a:lnTo>
                <a:cubicBezTo>
                  <a:pt x="748182" y="464525"/>
                  <a:pt x="785609" y="489065"/>
                  <a:pt x="814234" y="522899"/>
                </a:cubicBezTo>
                <a:lnTo>
                  <a:pt x="848833" y="585215"/>
                </a:lnTo>
                <a:lnTo>
                  <a:pt x="841445" y="517204"/>
                </a:lnTo>
                <a:cubicBezTo>
                  <a:pt x="849949" y="431071"/>
                  <a:pt x="910023" y="353054"/>
                  <a:pt x="1000077" y="323793"/>
                </a:cubicBezTo>
                <a:cubicBezTo>
                  <a:pt x="1120150" y="284779"/>
                  <a:pt x="1248052" y="347218"/>
                  <a:pt x="1285755" y="463254"/>
                </a:cubicBezTo>
                <a:cubicBezTo>
                  <a:pt x="1323457" y="579289"/>
                  <a:pt x="1256683" y="704982"/>
                  <a:pt x="1136610" y="743996"/>
                </a:cubicBezTo>
                <a:cubicBezTo>
                  <a:pt x="1046555" y="773257"/>
                  <a:pt x="952097" y="745450"/>
                  <a:pt x="894590" y="680766"/>
                </a:cubicBezTo>
                <a:lnTo>
                  <a:pt x="860591" y="621400"/>
                </a:lnTo>
                <a:lnTo>
                  <a:pt x="869228" y="692152"/>
                </a:lnTo>
                <a:cubicBezTo>
                  <a:pt x="865957" y="736350"/>
                  <a:pt x="850102" y="778202"/>
                  <a:pt x="824187" y="812540"/>
                </a:cubicBezTo>
                <a:lnTo>
                  <a:pt x="817981" y="818627"/>
                </a:lnTo>
                <a:lnTo>
                  <a:pt x="853598" y="806922"/>
                </a:lnTo>
                <a:cubicBezTo>
                  <a:pt x="938143" y="788392"/>
                  <a:pt x="1030906" y="821418"/>
                  <a:pt x="1086563" y="898023"/>
                </a:cubicBezTo>
                <a:cubicBezTo>
                  <a:pt x="1160772" y="1000163"/>
                  <a:pt x="1140913" y="1141101"/>
                  <a:pt x="1042208" y="1212815"/>
                </a:cubicBezTo>
                <a:cubicBezTo>
                  <a:pt x="1017531" y="1230743"/>
                  <a:pt x="990262" y="1242648"/>
                  <a:pt x="962081" y="1248824"/>
                </a:cubicBezTo>
                <a:close/>
              </a:path>
            </a:pathLst>
          </a:custGeom>
          <a:solidFill>
            <a:srgbClr val="FAEEE2"/>
          </a:solidFill>
          <a:ln>
            <a:solidFill>
              <a:srgbClr val="A64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34153217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750" fill="hold"/>
                                        <p:tgtEl>
                                          <p:spTgt spid="12"/>
                                        </p:tgtEl>
                                        <p:attrNameLst>
                                          <p:attrName>ppt_w</p:attrName>
                                        </p:attrNameLst>
                                      </p:cBhvr>
                                      <p:tavLst>
                                        <p:tav tm="0">
                                          <p:val>
                                            <p:fltVal val="0"/>
                                          </p:val>
                                        </p:tav>
                                        <p:tav tm="100000">
                                          <p:val>
                                            <p:strVal val="#ppt_w"/>
                                          </p:val>
                                        </p:tav>
                                      </p:tavLst>
                                    </p:anim>
                                    <p:anim calcmode="lin" valueType="num">
                                      <p:cBhvr>
                                        <p:cTn id="15" dur="75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p:cTn id="20" dur="750" fill="hold"/>
                                        <p:tgtEl>
                                          <p:spTgt spid="23"/>
                                        </p:tgtEl>
                                        <p:attrNameLst>
                                          <p:attrName>ppt_w</p:attrName>
                                        </p:attrNameLst>
                                      </p:cBhvr>
                                      <p:tavLst>
                                        <p:tav tm="0">
                                          <p:val>
                                            <p:fltVal val="0"/>
                                          </p:val>
                                        </p:tav>
                                        <p:tav tm="100000">
                                          <p:val>
                                            <p:strVal val="#ppt_w"/>
                                          </p:val>
                                        </p:tav>
                                      </p:tavLst>
                                    </p:anim>
                                    <p:anim calcmode="lin" valueType="num">
                                      <p:cBhvr>
                                        <p:cTn id="21" dur="750" fill="hold"/>
                                        <p:tgtEl>
                                          <p:spTgt spid="23"/>
                                        </p:tgtEl>
                                        <p:attrNameLst>
                                          <p:attrName>ppt_h</p:attrName>
                                        </p:attrNameLst>
                                      </p:cBhvr>
                                      <p:tavLst>
                                        <p:tav tm="0">
                                          <p:val>
                                            <p:strVal val="#ppt_h"/>
                                          </p:val>
                                        </p:tav>
                                        <p:tav tm="100000">
                                          <p:val>
                                            <p:strVal val="#ppt_h"/>
                                          </p:val>
                                        </p:tav>
                                      </p:tavLst>
                                    </p:anim>
                                  </p:childTnLst>
                                </p:cTn>
                              </p:par>
                            </p:childTnLst>
                          </p:cTn>
                        </p:par>
                        <p:par>
                          <p:cTn id="22" fill="hold">
                            <p:stCondLst>
                              <p:cond delay="750"/>
                            </p:stCondLst>
                            <p:childTnLst>
                              <p:par>
                                <p:cTn id="23" presetID="49" presetClass="entr" presetSubtype="0" decel="100000"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 calcmode="lin" valueType="num">
                                      <p:cBhvr>
                                        <p:cTn id="27" dur="500" fill="hold"/>
                                        <p:tgtEl>
                                          <p:spTgt spid="33"/>
                                        </p:tgtEl>
                                        <p:attrNameLst>
                                          <p:attrName>style.rotation</p:attrName>
                                        </p:attrNameLst>
                                      </p:cBhvr>
                                      <p:tavLst>
                                        <p:tav tm="0">
                                          <p:val>
                                            <p:fltVal val="360"/>
                                          </p:val>
                                        </p:tav>
                                        <p:tav tm="100000">
                                          <p:val>
                                            <p:fltVal val="0"/>
                                          </p:val>
                                        </p:tav>
                                      </p:tavLst>
                                    </p:anim>
                                    <p:animEffect transition="in" filter="fade">
                                      <p:cBhvr>
                                        <p:cTn id="28" dur="500"/>
                                        <p:tgtEl>
                                          <p:spTgt spid="33"/>
                                        </p:tgtEl>
                                      </p:cBhvr>
                                    </p:animEffect>
                                  </p:childTnLst>
                                </p:cTn>
                              </p:par>
                            </p:childTnLst>
                          </p:cTn>
                        </p:par>
                        <p:par>
                          <p:cTn id="29" fill="hold">
                            <p:stCondLst>
                              <p:cond delay="1250"/>
                            </p:stCondLst>
                            <p:childTnLst>
                              <p:par>
                                <p:cTn id="30" presetID="49" presetClass="entr" presetSubtype="0" decel="100000"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 calcmode="lin" valueType="num">
                                      <p:cBhvr>
                                        <p:cTn id="34" dur="500" fill="hold"/>
                                        <p:tgtEl>
                                          <p:spTgt spid="34"/>
                                        </p:tgtEl>
                                        <p:attrNameLst>
                                          <p:attrName>style.rotation</p:attrName>
                                        </p:attrNameLst>
                                      </p:cBhvr>
                                      <p:tavLst>
                                        <p:tav tm="0">
                                          <p:val>
                                            <p:fltVal val="360"/>
                                          </p:val>
                                        </p:tav>
                                        <p:tav tm="100000">
                                          <p:val>
                                            <p:fltVal val="0"/>
                                          </p:val>
                                        </p:tav>
                                      </p:tavLst>
                                    </p:anim>
                                    <p:animEffect transition="in" filter="fade">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23">
            <a:extLst>
              <a:ext uri="{FF2B5EF4-FFF2-40B4-BE49-F238E27FC236}">
                <a16:creationId xmlns:a16="http://schemas.microsoft.com/office/drawing/2014/main" xmlns="" id="{D7F90F2A-1635-48FF-B49B-8B1A5B98983F}"/>
              </a:ext>
            </a:extLst>
          </p:cNvPr>
          <p:cNvGrpSpPr/>
          <p:nvPr/>
        </p:nvGrpSpPr>
        <p:grpSpPr>
          <a:xfrm>
            <a:off x="992187" y="2451888"/>
            <a:ext cx="1134470" cy="1134470"/>
            <a:chOff x="744271" y="3953399"/>
            <a:chExt cx="1446216" cy="1446217"/>
          </a:xfrm>
        </p:grpSpPr>
        <p:sp>
          <p:nvSpPr>
            <p:cNvPr id="20" name="菱形 26">
              <a:extLst>
                <a:ext uri="{FF2B5EF4-FFF2-40B4-BE49-F238E27FC236}">
                  <a16:creationId xmlns:a16="http://schemas.microsoft.com/office/drawing/2014/main" xmlns="" id="{B853CC15-7441-4F5A-8FD0-3637AE421E5A}"/>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7">
              <a:extLst>
                <a:ext uri="{FF2B5EF4-FFF2-40B4-BE49-F238E27FC236}">
                  <a16:creationId xmlns:a16="http://schemas.microsoft.com/office/drawing/2014/main" xmlns="" id="{9960FF87-6BE6-4269-AEFB-5410EEAC756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p>
          </p:txBody>
        </p:sp>
      </p:grpSp>
      <p:sp>
        <p:nvSpPr>
          <p:cNvPr id="17" name="矩形 24">
            <a:extLst>
              <a:ext uri="{FF2B5EF4-FFF2-40B4-BE49-F238E27FC236}">
                <a16:creationId xmlns:a16="http://schemas.microsoft.com/office/drawing/2014/main" xmlns="" id="{8CB91219-7F7A-4D4E-B15E-7795770D4BD4}"/>
              </a:ext>
            </a:extLst>
          </p:cNvPr>
          <p:cNvSpPr/>
          <p:nvPr/>
        </p:nvSpPr>
        <p:spPr bwMode="auto">
          <a:xfrm>
            <a:off x="2349015" y="2605769"/>
            <a:ext cx="3703086" cy="52322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b="1" i="1" dirty="0" err="1" smtClean="0">
                <a:latin typeface="Times New Roman" panose="02020603050405020304" pitchFamily="18" charset="0"/>
                <a:cs typeface="Times New Roman" panose="02020603050405020304" pitchFamily="18" charset="0"/>
              </a:rPr>
              <a:t>Hoàng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hôn</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hải</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đăng</a:t>
            </a:r>
            <a:endParaRPr lang="en-US" sz="2800" dirty="0">
              <a:latin typeface="Times New Roman" panose="02020603050405020304" pitchFamily="18" charset="0"/>
              <a:cs typeface="Times New Roman" panose="02020603050405020304" pitchFamily="18" charset="0"/>
            </a:endParaRPr>
          </a:p>
        </p:txBody>
      </p:sp>
      <p:grpSp>
        <p:nvGrpSpPr>
          <p:cNvPr id="11" name="组合 29">
            <a:extLst>
              <a:ext uri="{FF2B5EF4-FFF2-40B4-BE49-F238E27FC236}">
                <a16:creationId xmlns:a16="http://schemas.microsoft.com/office/drawing/2014/main" xmlns="" id="{E0C4EB09-C08D-4FDB-9AAA-EDDE63405E18}"/>
              </a:ext>
            </a:extLst>
          </p:cNvPr>
          <p:cNvGrpSpPr/>
          <p:nvPr/>
        </p:nvGrpSpPr>
        <p:grpSpPr>
          <a:xfrm>
            <a:off x="992187" y="4257911"/>
            <a:ext cx="1134470" cy="1134470"/>
            <a:chOff x="744271" y="3953399"/>
            <a:chExt cx="1446216" cy="1446217"/>
          </a:xfrm>
        </p:grpSpPr>
        <p:sp>
          <p:nvSpPr>
            <p:cNvPr id="14" name="菱形 32">
              <a:extLst>
                <a:ext uri="{FF2B5EF4-FFF2-40B4-BE49-F238E27FC236}">
                  <a16:creationId xmlns:a16="http://schemas.microsoft.com/office/drawing/2014/main" xmlns="" id="{C3CEA616-676F-4360-B8C0-6EE0DBDAF126}"/>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33">
              <a:extLst>
                <a:ext uri="{FF2B5EF4-FFF2-40B4-BE49-F238E27FC236}">
                  <a16:creationId xmlns:a16="http://schemas.microsoft.com/office/drawing/2014/main" xmlns="" id="{009C692F-5AB2-4495-9724-65DA2AC9520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p>
          </p:txBody>
        </p:sp>
      </p:grpSp>
      <p:sp>
        <p:nvSpPr>
          <p:cNvPr id="12" name="矩形 30">
            <a:extLst>
              <a:ext uri="{FF2B5EF4-FFF2-40B4-BE49-F238E27FC236}">
                <a16:creationId xmlns:a16="http://schemas.microsoft.com/office/drawing/2014/main" xmlns="" id="{CF210FA1-27E4-4CD0-B0E0-48C760AE561E}"/>
              </a:ext>
            </a:extLst>
          </p:cNvPr>
          <p:cNvSpPr/>
          <p:nvPr/>
        </p:nvSpPr>
        <p:spPr bwMode="auto">
          <a:xfrm>
            <a:off x="2285960" y="4577046"/>
            <a:ext cx="3430627" cy="56425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20000"/>
              </a:lnSpc>
              <a:spcBef>
                <a:spcPts val="0"/>
              </a:spcBef>
              <a:spcAft>
                <a:spcPts val="0"/>
              </a:spcAft>
              <a:defRPr/>
            </a:pPr>
            <a:r>
              <a:rPr lang="en-US" sz="2800" b="1" i="1" dirty="0" err="1" smtClean="0">
                <a:latin typeface="Times New Roman" panose="02020603050405020304" pitchFamily="18" charset="0"/>
                <a:cs typeface="Times New Roman" panose="02020603050405020304" pitchFamily="18" charset="0"/>
              </a:rPr>
              <a:t>Vô</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lăng</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ra</a:t>
            </a:r>
            <a:r>
              <a:rPr lang="en-US" sz="2800" b="1" i="1" dirty="0" smtClean="0">
                <a:latin typeface="Times New Roman" panose="02020603050405020304" pitchFamily="18" charset="0"/>
                <a:cs typeface="Times New Roman" panose="02020603050405020304" pitchFamily="18" charset="0"/>
              </a:rPr>
              <a:t>- </a:t>
            </a:r>
            <a:r>
              <a:rPr lang="en-US" sz="2800" b="1" i="1" dirty="0" err="1" smtClean="0">
                <a:latin typeface="Times New Roman" panose="02020603050405020304" pitchFamily="18" charset="0"/>
                <a:cs typeface="Times New Roman" panose="02020603050405020304" pitchFamily="18" charset="0"/>
              </a:rPr>
              <a:t>đi</a:t>
            </a:r>
            <a:r>
              <a:rPr lang="en-US" sz="2800" b="1" i="1" dirty="0" smtClean="0">
                <a:latin typeface="Times New Roman" panose="02020603050405020304" pitchFamily="18" charset="0"/>
                <a:cs typeface="Times New Roman" panose="02020603050405020304" pitchFamily="18" charset="0"/>
              </a:rPr>
              <a:t>- ô</a:t>
            </a:r>
            <a:endParaRPr lang="zh-CN" altLang="en-US" sz="4000" b="1" i="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pic>
        <p:nvPicPr>
          <p:cNvPr id="48" name="图片 4">
            <a:extLst>
              <a:ext uri="{FF2B5EF4-FFF2-40B4-BE49-F238E27FC236}">
                <a16:creationId xmlns:a16="http://schemas.microsoft.com/office/drawing/2014/main" xmlns="" id="{0E49B76A-7479-45CD-ACA5-30C3FFEDD5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14" t="10304" r="30820" b="38091"/>
          <a:stretch>
            <a:fillRect/>
          </a:stretch>
        </p:blipFill>
        <p:spPr>
          <a:xfrm>
            <a:off x="1235409" y="3301586"/>
            <a:ext cx="648025" cy="545460"/>
          </a:xfrm>
          <a:prstGeom prst="rect">
            <a:avLst/>
          </a:prstGeom>
        </p:spPr>
      </p:pic>
      <p:pic>
        <p:nvPicPr>
          <p:cNvPr id="50" name="图片 4">
            <a:extLst>
              <a:ext uri="{FF2B5EF4-FFF2-40B4-BE49-F238E27FC236}">
                <a16:creationId xmlns:a16="http://schemas.microsoft.com/office/drawing/2014/main" xmlns="" id="{5F82A81B-02A5-4EEE-9C0D-EE09B2DB46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14" t="10304" r="30820" b="38091"/>
          <a:stretch>
            <a:fillRect/>
          </a:stretch>
        </p:blipFill>
        <p:spPr>
          <a:xfrm>
            <a:off x="7098165" y="6012430"/>
            <a:ext cx="648025" cy="545460"/>
          </a:xfrm>
          <a:prstGeom prst="rect">
            <a:avLst/>
          </a:prstGeom>
        </p:spPr>
      </p:pic>
      <p:pic>
        <p:nvPicPr>
          <p:cNvPr id="51" name="图片 4">
            <a:extLst>
              <a:ext uri="{FF2B5EF4-FFF2-40B4-BE49-F238E27FC236}">
                <a16:creationId xmlns:a16="http://schemas.microsoft.com/office/drawing/2014/main" xmlns="" id="{BEE3410A-CD61-4C88-BB13-8137EAAE4C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214" t="10304" r="30820" b="38091"/>
          <a:stretch>
            <a:fillRect/>
          </a:stretch>
        </p:blipFill>
        <p:spPr>
          <a:xfrm>
            <a:off x="1278082" y="5144707"/>
            <a:ext cx="648025" cy="545460"/>
          </a:xfrm>
          <a:prstGeom prst="rect">
            <a:avLst/>
          </a:prstGeom>
        </p:spPr>
      </p:pic>
      <p:sp>
        <p:nvSpPr>
          <p:cNvPr id="2" name="TextBox 1"/>
          <p:cNvSpPr txBox="1"/>
          <p:nvPr/>
        </p:nvSpPr>
        <p:spPr>
          <a:xfrm>
            <a:off x="6173787" y="4577046"/>
            <a:ext cx="4648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-&gt; </a:t>
            </a:r>
            <a:r>
              <a:rPr lang="en-US" sz="2800" dirty="0" err="1" smtClean="0">
                <a:latin typeface="Times New Roman" pitchFamily="18" charset="0"/>
                <a:cs typeface="Times New Roman" pitchFamily="18" charset="0"/>
              </a:rPr>
              <a:t>mượn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Âu</a:t>
            </a:r>
            <a:endParaRPr lang="en-US" sz="2800" dirty="0">
              <a:latin typeface="Times New Roman" pitchFamily="18" charset="0"/>
              <a:cs typeface="Times New Roman" pitchFamily="18" charset="0"/>
            </a:endParaRPr>
          </a:p>
        </p:txBody>
      </p:sp>
      <p:sp>
        <p:nvSpPr>
          <p:cNvPr id="3" name="TextBox 2"/>
          <p:cNvSpPr txBox="1"/>
          <p:nvPr/>
        </p:nvSpPr>
        <p:spPr>
          <a:xfrm>
            <a:off x="6554787" y="2605769"/>
            <a:ext cx="4419600" cy="523220"/>
          </a:xfrm>
          <a:prstGeom prst="rect">
            <a:avLst/>
          </a:prstGeom>
          <a:noFill/>
        </p:spPr>
        <p:txBody>
          <a:bodyPr wrap="square" rtlCol="0">
            <a:spAutoFit/>
          </a:bodyPr>
          <a:lstStyle/>
          <a:p>
            <a:r>
              <a:rPr lang="en-US" sz="2800" b="1"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mượn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Hán</a:t>
            </a:r>
            <a:endParaRPr lang="en-US" sz="2800" dirty="0"/>
          </a:p>
        </p:txBody>
      </p:sp>
      <p:sp>
        <p:nvSpPr>
          <p:cNvPr id="19" name="文本框 2"/>
          <p:cNvSpPr txBox="1"/>
          <p:nvPr/>
        </p:nvSpPr>
        <p:spPr>
          <a:xfrm>
            <a:off x="-1036349" y="57100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a:solidFill>
                  <a:srgbClr val="002060"/>
                </a:solidFill>
                <a:latin typeface="Times New Roman" panose="02020603050405020304" pitchFamily="18" charset="0"/>
                <a:cs typeface="Times New Roman" panose="02020603050405020304" pitchFamily="18" charset="0"/>
              </a:rPr>
              <a:t>1. </a:t>
            </a:r>
            <a:r>
              <a:rPr lang="en-US" sz="3200" b="1" spc="0" dirty="0" err="1" smtClean="0">
                <a:solidFill>
                  <a:srgbClr val="002060"/>
                </a:solidFill>
                <a:latin typeface="Times New Roman" panose="02020603050405020304" pitchFamily="18" charset="0"/>
                <a:cs typeface="Times New Roman" panose="02020603050405020304" pitchFamily="18" charset="0"/>
              </a:rPr>
              <a:t>Ví</a:t>
            </a:r>
            <a:r>
              <a:rPr lang="en-US" sz="3200" b="1" spc="0" dirty="0" smtClean="0">
                <a:solidFill>
                  <a:srgbClr val="002060"/>
                </a:solidFill>
                <a:latin typeface="Times New Roman" panose="02020603050405020304" pitchFamily="18" charset="0"/>
                <a:cs typeface="Times New Roman" panose="02020603050405020304" pitchFamily="18" charset="0"/>
              </a:rPr>
              <a:t> </a:t>
            </a:r>
            <a:r>
              <a:rPr lang="en-US" sz="3200" b="1" spc="0" dirty="0" err="1">
                <a:solidFill>
                  <a:srgbClr val="002060"/>
                </a:solidFill>
                <a:latin typeface="Times New Roman" panose="02020603050405020304" pitchFamily="18" charset="0"/>
                <a:cs typeface="Times New Roman" panose="02020603050405020304" pitchFamily="18" charset="0"/>
              </a:rPr>
              <a:t>dụ</a:t>
            </a:r>
            <a:endParaRPr lang="en-US" sz="3200" spc="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659010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6" presetClass="entr" presetSubtype="21"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a:solidFill>
                  <a:srgbClr val="C00000"/>
                </a:solidFill>
                <a:latin typeface="Times New Roman" panose="02020603050405020304" pitchFamily="18" charset="0"/>
                <a:cs typeface="Times New Roman" panose="02020603050405020304" pitchFamily="18" charset="0"/>
              </a:rPr>
              <a:t>2. Nhận xét</a:t>
            </a:r>
            <a:endParaRPr lang="en-US" sz="3200" spc="0">
              <a:solidFill>
                <a:srgbClr val="C00000"/>
              </a:solidFill>
              <a:latin typeface="Times New Roman" panose="02020603050405020304" pitchFamily="18" charset="0"/>
              <a:cs typeface="Times New Roman" panose="02020603050405020304" pitchFamily="18" charset="0"/>
            </a:endParaRPr>
          </a:p>
        </p:txBody>
      </p:sp>
      <p:grpSp>
        <p:nvGrpSpPr>
          <p:cNvPr id="16" name="组合 23">
            <a:extLst>
              <a:ext uri="{FF2B5EF4-FFF2-40B4-BE49-F238E27FC236}">
                <a16:creationId xmlns:a16="http://schemas.microsoft.com/office/drawing/2014/main" xmlns="" id="{D7F90F2A-1635-48FF-B49B-8B1A5B98983F}"/>
              </a:ext>
            </a:extLst>
          </p:cNvPr>
          <p:cNvGrpSpPr/>
          <p:nvPr/>
        </p:nvGrpSpPr>
        <p:grpSpPr>
          <a:xfrm>
            <a:off x="3064743" y="1317418"/>
            <a:ext cx="1134470" cy="1134470"/>
            <a:chOff x="744271" y="3953399"/>
            <a:chExt cx="1446216" cy="1446217"/>
          </a:xfrm>
        </p:grpSpPr>
        <p:sp>
          <p:nvSpPr>
            <p:cNvPr id="20" name="菱形 26">
              <a:extLst>
                <a:ext uri="{FF2B5EF4-FFF2-40B4-BE49-F238E27FC236}">
                  <a16:creationId xmlns:a16="http://schemas.microsoft.com/office/drawing/2014/main" xmlns="" id="{B853CC15-7441-4F5A-8FD0-3637AE421E5A}"/>
                </a:ext>
              </a:extLst>
            </p:cNvPr>
            <p:cNvSpPr/>
            <p:nvPr/>
          </p:nvSpPr>
          <p:spPr>
            <a:xfrm>
              <a:off x="744271" y="3953399"/>
              <a:ext cx="1446216" cy="1446217"/>
            </a:xfrm>
            <a:prstGeom prst="diamond">
              <a:avLst/>
            </a:prstGeom>
            <a:solidFill>
              <a:srgbClr val="F5FFFC"/>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1" name="矩形 27">
              <a:extLst>
                <a:ext uri="{FF2B5EF4-FFF2-40B4-BE49-F238E27FC236}">
                  <a16:creationId xmlns:a16="http://schemas.microsoft.com/office/drawing/2014/main" xmlns="" id="{9960FF87-6BE6-4269-AEFB-5410EEAC756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01</a:t>
              </a:r>
            </a:p>
          </p:txBody>
        </p:sp>
      </p:grpSp>
      <p:sp>
        <p:nvSpPr>
          <p:cNvPr id="17" name="矩形 24">
            <a:extLst>
              <a:ext uri="{FF2B5EF4-FFF2-40B4-BE49-F238E27FC236}">
                <a16:creationId xmlns:a16="http://schemas.microsoft.com/office/drawing/2014/main" xmlns="" id="{8CB91219-7F7A-4D4E-B15E-7795770D4BD4}"/>
              </a:ext>
            </a:extLst>
          </p:cNvPr>
          <p:cNvSpPr/>
          <p:nvPr/>
        </p:nvSpPr>
        <p:spPr bwMode="auto">
          <a:xfrm>
            <a:off x="4416652" y="1535405"/>
            <a:ext cx="4652735" cy="95410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gốc</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a:t>
            </a:r>
          </a:p>
        </p:txBody>
      </p:sp>
      <p:grpSp>
        <p:nvGrpSpPr>
          <p:cNvPr id="11" name="组合 29">
            <a:extLst>
              <a:ext uri="{FF2B5EF4-FFF2-40B4-BE49-F238E27FC236}">
                <a16:creationId xmlns:a16="http://schemas.microsoft.com/office/drawing/2014/main" xmlns="" id="{E0C4EB09-C08D-4FDB-9AAA-EDDE63405E18}"/>
              </a:ext>
            </a:extLst>
          </p:cNvPr>
          <p:cNvGrpSpPr/>
          <p:nvPr/>
        </p:nvGrpSpPr>
        <p:grpSpPr>
          <a:xfrm>
            <a:off x="336902" y="3231997"/>
            <a:ext cx="1134470" cy="1134470"/>
            <a:chOff x="744271" y="3953399"/>
            <a:chExt cx="1446216" cy="1446217"/>
          </a:xfrm>
        </p:grpSpPr>
        <p:sp>
          <p:nvSpPr>
            <p:cNvPr id="14" name="菱形 32">
              <a:extLst>
                <a:ext uri="{FF2B5EF4-FFF2-40B4-BE49-F238E27FC236}">
                  <a16:creationId xmlns:a16="http://schemas.microsoft.com/office/drawing/2014/main" xmlns="" id="{C3CEA616-676F-4360-B8C0-6EE0DBDAF126}"/>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矩形 33">
              <a:extLst>
                <a:ext uri="{FF2B5EF4-FFF2-40B4-BE49-F238E27FC236}">
                  <a16:creationId xmlns:a16="http://schemas.microsoft.com/office/drawing/2014/main" xmlns="" id="{009C692F-5AB2-4495-9724-65DA2AC9520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02</a:t>
              </a:r>
            </a:p>
          </p:txBody>
        </p:sp>
      </p:grpSp>
      <p:sp>
        <p:nvSpPr>
          <p:cNvPr id="12" name="矩形 30">
            <a:extLst>
              <a:ext uri="{FF2B5EF4-FFF2-40B4-BE49-F238E27FC236}">
                <a16:creationId xmlns:a16="http://schemas.microsoft.com/office/drawing/2014/main" xmlns="" id="{CF210FA1-27E4-4CD0-B0E0-48C760AE561E}"/>
              </a:ext>
            </a:extLst>
          </p:cNvPr>
          <p:cNvSpPr/>
          <p:nvPr/>
        </p:nvSpPr>
        <p:spPr bwMode="auto">
          <a:xfrm>
            <a:off x="1488114" y="3493554"/>
            <a:ext cx="3826506" cy="56425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20000"/>
              </a:lnSpc>
              <a:spcBef>
                <a:spcPts val="0"/>
              </a:spcBef>
              <a:spcAft>
                <a:spcPts val="0"/>
              </a:spcAft>
              <a:defRPr/>
            </a:pPr>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vay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mượn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Hán</a:t>
            </a:r>
            <a:endParaRPr lang="zh-CN" altLang="en-US" sz="40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sp>
        <p:nvSpPr>
          <p:cNvPr id="30" name="矩形 24">
            <a:extLst>
              <a:ext uri="{FF2B5EF4-FFF2-40B4-BE49-F238E27FC236}">
                <a16:creationId xmlns:a16="http://schemas.microsoft.com/office/drawing/2014/main" xmlns="" id="{4B31DFC7-6A8D-49E4-B50B-E214D92B4126}"/>
              </a:ext>
            </a:extLst>
          </p:cNvPr>
          <p:cNvSpPr/>
          <p:nvPr/>
        </p:nvSpPr>
        <p:spPr bwMode="auto">
          <a:xfrm>
            <a:off x="7989412" y="3417206"/>
            <a:ext cx="4052615" cy="108132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fontAlgn="auto">
              <a:lnSpc>
                <a:spcPct val="120000"/>
              </a:lnSpc>
              <a:spcBef>
                <a:spcPts val="0"/>
              </a:spcBef>
              <a:spcAft>
                <a:spcPts val="0"/>
              </a:spcAft>
              <a:defRPr/>
            </a:pP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mượn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fontAlgn="auto">
              <a:lnSpc>
                <a:spcPct val="120000"/>
              </a:lnSpc>
              <a:spcBef>
                <a:spcPts val="0"/>
              </a:spcBef>
              <a:spcAft>
                <a:spcPts val="0"/>
              </a:spcAft>
              <a:defRPr/>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Âu</a:t>
            </a:r>
            <a:endParaRPr lang="en-US" sz="2800" dirty="0" smtClean="0">
              <a:latin typeface="Times New Roman" panose="02020603050405020304" pitchFamily="18" charset="0"/>
              <a:cs typeface="Times New Roman" panose="02020603050405020304" pitchFamily="18" charset="0"/>
            </a:endParaRPr>
          </a:p>
        </p:txBody>
      </p:sp>
      <p:grpSp>
        <p:nvGrpSpPr>
          <p:cNvPr id="41" name="组合 29">
            <a:extLst>
              <a:ext uri="{FF2B5EF4-FFF2-40B4-BE49-F238E27FC236}">
                <a16:creationId xmlns:a16="http://schemas.microsoft.com/office/drawing/2014/main" xmlns="" id="{0999CA38-8F2F-4861-9A29-863AC53B55E2}"/>
              </a:ext>
            </a:extLst>
          </p:cNvPr>
          <p:cNvGrpSpPr/>
          <p:nvPr/>
        </p:nvGrpSpPr>
        <p:grpSpPr>
          <a:xfrm>
            <a:off x="6880592" y="3131798"/>
            <a:ext cx="1134470" cy="1134470"/>
            <a:chOff x="744271" y="3953399"/>
            <a:chExt cx="1446216" cy="1446217"/>
          </a:xfrm>
        </p:grpSpPr>
        <p:sp>
          <p:nvSpPr>
            <p:cNvPr id="44" name="菱形 32">
              <a:extLst>
                <a:ext uri="{FF2B5EF4-FFF2-40B4-BE49-F238E27FC236}">
                  <a16:creationId xmlns:a16="http://schemas.microsoft.com/office/drawing/2014/main" xmlns="" id="{817E51BE-2203-4B82-96B0-5484E6B88973}"/>
                </a:ext>
              </a:extLst>
            </p:cNvPr>
            <p:cNvSpPr/>
            <p:nvPr/>
          </p:nvSpPr>
          <p:spPr>
            <a:xfrm>
              <a:off x="744271" y="3953399"/>
              <a:ext cx="1446216" cy="1446217"/>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矩形 33">
              <a:extLst>
                <a:ext uri="{FF2B5EF4-FFF2-40B4-BE49-F238E27FC236}">
                  <a16:creationId xmlns:a16="http://schemas.microsoft.com/office/drawing/2014/main" xmlns="" id="{69088339-864E-439C-AFDB-14730D3900D7}"/>
                </a:ext>
              </a:extLst>
            </p:cNvPr>
            <p:cNvSpPr/>
            <p:nvPr/>
          </p:nvSpPr>
          <p:spPr>
            <a:xfrm>
              <a:off x="1059050" y="4231288"/>
              <a:ext cx="856635" cy="805302"/>
            </a:xfrm>
            <a:prstGeom prst="rect">
              <a:avLst/>
            </a:prstGeom>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fontAlgn="auto" hangingPunct="1">
                <a:lnSpc>
                  <a:spcPct val="120000"/>
                </a:lnSpc>
                <a:spcBef>
                  <a:spcPts val="0"/>
                </a:spcBef>
                <a:spcAft>
                  <a:spcPts val="0"/>
                </a:spcAft>
                <a:defRPr/>
              </a:pPr>
              <a:r>
                <a:rPr lang="en-US" altLang="zh-CN" sz="3200" b="1" spc="300" dirty="0" smtClean="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03</a:t>
              </a:r>
              <a:endParaRPr lang="en-US" altLang="zh-CN" sz="3200" b="1" spc="300" dirty="0">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endParaRPr>
            </a:p>
          </p:txBody>
        </p:sp>
      </p:grpSp>
      <p:pic>
        <p:nvPicPr>
          <p:cNvPr id="47" name="图片 17" descr="5bd91a5abcaf2">
            <a:extLst>
              <a:ext uri="{FF2B5EF4-FFF2-40B4-BE49-F238E27FC236}">
                <a16:creationId xmlns:a16="http://schemas.microsoft.com/office/drawing/2014/main" xmlns="" id="{D806B5C8-8245-42AD-8378-76E73D7AF0D7}"/>
              </a:ext>
            </a:extLst>
          </p:cNvPr>
          <p:cNvPicPr>
            <a:picLocks noChangeAspect="1"/>
          </p:cNvPicPr>
          <p:nvPr/>
        </p:nvPicPr>
        <p:blipFill>
          <a:blip r:embed="rId3"/>
          <a:stretch>
            <a:fillRect/>
          </a:stretch>
        </p:blipFill>
        <p:spPr>
          <a:xfrm>
            <a:off x="4416652" y="2635578"/>
            <a:ext cx="2613660" cy="4352925"/>
          </a:xfrm>
          <a:prstGeom prst="rect">
            <a:avLst/>
          </a:prstGeom>
        </p:spPr>
      </p:pic>
      <p:pic>
        <p:nvPicPr>
          <p:cNvPr id="48" name="图片 4">
            <a:extLst>
              <a:ext uri="{FF2B5EF4-FFF2-40B4-BE49-F238E27FC236}">
                <a16:creationId xmlns:a16="http://schemas.microsoft.com/office/drawing/2014/main" xmlns="" id="{0E49B76A-7479-45CD-ACA5-30C3FFEDD58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3307965" y="2470628"/>
            <a:ext cx="648025" cy="545460"/>
          </a:xfrm>
          <a:prstGeom prst="rect">
            <a:avLst/>
          </a:prstGeom>
        </p:spPr>
      </p:pic>
      <p:pic>
        <p:nvPicPr>
          <p:cNvPr id="50" name="图片 4">
            <a:extLst>
              <a:ext uri="{FF2B5EF4-FFF2-40B4-BE49-F238E27FC236}">
                <a16:creationId xmlns:a16="http://schemas.microsoft.com/office/drawing/2014/main" xmlns="" id="{5F82A81B-02A5-4EEE-9C0D-EE09B2DB46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7123815" y="3930438"/>
            <a:ext cx="648025" cy="545460"/>
          </a:xfrm>
          <a:prstGeom prst="rect">
            <a:avLst/>
          </a:prstGeom>
        </p:spPr>
      </p:pic>
      <p:pic>
        <p:nvPicPr>
          <p:cNvPr id="51" name="图片 4">
            <a:extLst>
              <a:ext uri="{FF2B5EF4-FFF2-40B4-BE49-F238E27FC236}">
                <a16:creationId xmlns:a16="http://schemas.microsoft.com/office/drawing/2014/main" xmlns="" id="{BEE3410A-CD61-4C88-BB13-8137EAAE4C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1147360" y="4302127"/>
            <a:ext cx="648025" cy="545460"/>
          </a:xfrm>
          <a:prstGeom prst="rect">
            <a:avLst/>
          </a:prstGeom>
        </p:spPr>
      </p:pic>
    </p:spTree>
    <p:extLst>
      <p:ext uri="{BB962C8B-B14F-4D97-AF65-F5344CB8AC3E}">
        <p14:creationId xmlns:p14="http://schemas.microsoft.com/office/powerpoint/2010/main" val="341667035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inVertical)">
                                      <p:cBhvr>
                                        <p:cTn id="10" dur="500"/>
                                        <p:tgtEl>
                                          <p:spTgt spid="50"/>
                                        </p:tgtEl>
                                      </p:cBhvr>
                                    </p:animEffect>
                                  </p:childTnLst>
                                </p:cTn>
                              </p:par>
                              <p:par>
                                <p:cTn id="11" presetID="16" presetClass="entr" presetSubtype="21"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barn(inVertical)">
                                      <p:cBhvr>
                                        <p:cTn id="13" dur="500"/>
                                        <p:tgtEl>
                                          <p:spTgt spid="51"/>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03</a:t>
            </a: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Hoạt động luyện tập</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33368755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24540" y="552515"/>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dirty="0" err="1" smtClean="0">
                <a:solidFill>
                  <a:srgbClr val="C00000"/>
                </a:solidFill>
                <a:latin typeface="Times New Roman" panose="02020603050405020304" pitchFamily="18" charset="0"/>
                <a:cs typeface="Times New Roman" panose="02020603050405020304" pitchFamily="18" charset="0"/>
              </a:rPr>
              <a:t>Bài</a:t>
            </a:r>
            <a:r>
              <a:rPr lang="en-US" sz="3600" b="1" spc="0" dirty="0" smtClean="0">
                <a:solidFill>
                  <a:srgbClr val="C00000"/>
                </a:solidFill>
                <a:latin typeface="Times New Roman" panose="02020603050405020304" pitchFamily="18" charset="0"/>
                <a:cs typeface="Times New Roman" panose="02020603050405020304" pitchFamily="18" charset="0"/>
              </a:rPr>
              <a:t> </a:t>
            </a:r>
            <a:r>
              <a:rPr lang="en-US" sz="3600" b="1" spc="0" dirty="0" err="1">
                <a:solidFill>
                  <a:srgbClr val="C00000"/>
                </a:solidFill>
                <a:latin typeface="Times New Roman" panose="02020603050405020304" pitchFamily="18" charset="0"/>
                <a:cs typeface="Times New Roman" panose="02020603050405020304" pitchFamily="18" charset="0"/>
              </a:rPr>
              <a:t>tập</a:t>
            </a:r>
            <a:r>
              <a:rPr lang="en-US" sz="3600" b="1" spc="0" dirty="0">
                <a:solidFill>
                  <a:srgbClr val="C00000"/>
                </a:solidFill>
                <a:latin typeface="Times New Roman" panose="02020603050405020304" pitchFamily="18" charset="0"/>
                <a:cs typeface="Times New Roman" panose="02020603050405020304" pitchFamily="18" charset="0"/>
              </a:rPr>
              <a:t> 1</a:t>
            </a:r>
            <a:endParaRPr lang="en-US" sz="3600" spc="0" dirty="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xmlns=""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3014" y="269817"/>
            <a:ext cx="2852827" cy="1197220"/>
          </a:xfrm>
          <a:prstGeom prst="rect">
            <a:avLst/>
          </a:prstGeom>
        </p:spPr>
      </p:pic>
      <p:pic>
        <p:nvPicPr>
          <p:cNvPr id="8" name="图片 4">
            <a:extLst>
              <a:ext uri="{FF2B5EF4-FFF2-40B4-BE49-F238E27FC236}">
                <a16:creationId xmlns:a16="http://schemas.microsoft.com/office/drawing/2014/main" xmlns="" id="{D3A611BD-8C6E-44D1-942C-B1FA9E6FF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40" y="2515395"/>
            <a:ext cx="5779693" cy="4233306"/>
          </a:xfrm>
          <a:prstGeom prst="rect">
            <a:avLst/>
          </a:prstGeom>
        </p:spPr>
      </p:pic>
      <p:pic>
        <p:nvPicPr>
          <p:cNvPr id="9" name="图片 5">
            <a:extLst>
              <a:ext uri="{FF2B5EF4-FFF2-40B4-BE49-F238E27FC236}">
                <a16:creationId xmlns:a16="http://schemas.microsoft.com/office/drawing/2014/main" xmlns="" id="{815DD7A0-B216-4DD7-83D1-21E0834393F8}"/>
              </a:ext>
            </a:extLst>
          </p:cNvPr>
          <p:cNvPicPr>
            <a:picLocks noChangeAspect="1"/>
          </p:cNvPicPr>
          <p:nvPr/>
        </p:nvPicPr>
        <p:blipFill>
          <a:blip r:embed="rId5"/>
          <a:stretch>
            <a:fillRect/>
          </a:stretch>
        </p:blipFill>
        <p:spPr>
          <a:xfrm>
            <a:off x="7413664" y="1495540"/>
            <a:ext cx="3612839" cy="2552355"/>
          </a:xfrm>
          <a:prstGeom prst="rect">
            <a:avLst/>
          </a:prstGeom>
        </p:spPr>
      </p:pic>
      <p:pic>
        <p:nvPicPr>
          <p:cNvPr id="10" name="图片 3">
            <a:extLst>
              <a:ext uri="{FF2B5EF4-FFF2-40B4-BE49-F238E27FC236}">
                <a16:creationId xmlns:a16="http://schemas.microsoft.com/office/drawing/2014/main" xmlns="" id="{965BA4FD-66BA-4111-8852-A12E870572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8644" t="12777" r="31386" b="20000"/>
          <a:stretch/>
        </p:blipFill>
        <p:spPr>
          <a:xfrm>
            <a:off x="5975884" y="2123639"/>
            <a:ext cx="3244200" cy="3848513"/>
          </a:xfrm>
          <a:prstGeom prst="rect">
            <a:avLst/>
          </a:prstGeom>
        </p:spPr>
      </p:pic>
      <p:sp>
        <p:nvSpPr>
          <p:cNvPr id="11" name="文本框 2">
            <a:extLst>
              <a:ext uri="{FF2B5EF4-FFF2-40B4-BE49-F238E27FC236}">
                <a16:creationId xmlns:a16="http://schemas.microsoft.com/office/drawing/2014/main" xmlns="" id="{F413E67E-8FBE-42BD-B1FB-9151CAD0AD94}"/>
              </a:ext>
            </a:extLst>
          </p:cNvPr>
          <p:cNvSpPr txBox="1"/>
          <p:nvPr/>
        </p:nvSpPr>
        <p:spPr>
          <a:xfrm>
            <a:off x="8160293" y="1905794"/>
            <a:ext cx="2438400" cy="1381283"/>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b="1" spc="0" dirty="0" err="1" smtClean="0">
                <a:solidFill>
                  <a:srgbClr val="002060"/>
                </a:solidFill>
                <a:latin typeface="Times New Roman" panose="02020603050405020304" pitchFamily="18" charset="0"/>
                <a:cs typeface="Times New Roman" panose="02020603050405020304" pitchFamily="18" charset="0"/>
              </a:rPr>
              <a:t>Đọc</a:t>
            </a:r>
            <a:r>
              <a:rPr lang="en-US" b="1" spc="0" dirty="0" smtClean="0">
                <a:solidFill>
                  <a:srgbClr val="002060"/>
                </a:solidFill>
                <a:latin typeface="Times New Roman" panose="02020603050405020304" pitchFamily="18" charset="0"/>
                <a:cs typeface="Times New Roman" panose="02020603050405020304" pitchFamily="18" charset="0"/>
              </a:rPr>
              <a:t> </a:t>
            </a:r>
            <a:r>
              <a:rPr lang="en-US" b="1" spc="0" dirty="0" err="1" smtClean="0">
                <a:solidFill>
                  <a:srgbClr val="002060"/>
                </a:solidFill>
                <a:latin typeface="Times New Roman" panose="02020603050405020304" pitchFamily="18" charset="0"/>
                <a:cs typeface="Times New Roman" panose="02020603050405020304" pitchFamily="18" charset="0"/>
              </a:rPr>
              <a:t>yêu</a:t>
            </a:r>
            <a:r>
              <a:rPr lang="en-US" b="1" spc="0" dirty="0" smtClean="0">
                <a:solidFill>
                  <a:srgbClr val="002060"/>
                </a:solidFill>
                <a:latin typeface="Times New Roman" panose="02020603050405020304" pitchFamily="18" charset="0"/>
                <a:cs typeface="Times New Roman" panose="02020603050405020304" pitchFamily="18" charset="0"/>
              </a:rPr>
              <a:t> </a:t>
            </a:r>
            <a:r>
              <a:rPr lang="en-US" b="1" spc="0" dirty="0" err="1" smtClean="0">
                <a:solidFill>
                  <a:srgbClr val="002060"/>
                </a:solidFill>
                <a:latin typeface="Times New Roman" panose="02020603050405020304" pitchFamily="18" charset="0"/>
                <a:cs typeface="Times New Roman" panose="02020603050405020304" pitchFamily="18" charset="0"/>
              </a:rPr>
              <a:t>cầu</a:t>
            </a:r>
            <a:r>
              <a:rPr lang="en-US" b="1" spc="0" dirty="0" smtClean="0">
                <a:solidFill>
                  <a:srgbClr val="002060"/>
                </a:solidFill>
                <a:latin typeface="Times New Roman" panose="02020603050405020304" pitchFamily="18" charset="0"/>
                <a:cs typeface="Times New Roman" panose="02020603050405020304" pitchFamily="18" charset="0"/>
              </a:rPr>
              <a:t> </a:t>
            </a:r>
            <a:r>
              <a:rPr lang="en-US" b="1" spc="0" dirty="0" err="1" smtClean="0">
                <a:solidFill>
                  <a:srgbClr val="002060"/>
                </a:solidFill>
                <a:latin typeface="Times New Roman" panose="02020603050405020304" pitchFamily="18" charset="0"/>
                <a:cs typeface="Times New Roman" panose="02020603050405020304" pitchFamily="18" charset="0"/>
              </a:rPr>
              <a:t>và</a:t>
            </a:r>
            <a:r>
              <a:rPr lang="vi-VN" b="1" spc="0" dirty="0" smtClean="0">
                <a:solidFill>
                  <a:srgbClr val="002060"/>
                </a:solidFill>
                <a:latin typeface="Times New Roman" panose="02020603050405020304" pitchFamily="18" charset="0"/>
                <a:cs typeface="Times New Roman" panose="02020603050405020304" pitchFamily="18" charset="0"/>
              </a:rPr>
              <a:t> </a:t>
            </a:r>
            <a:r>
              <a:rPr lang="vi-VN" b="1" spc="0" dirty="0">
                <a:solidFill>
                  <a:srgbClr val="002060"/>
                </a:solidFill>
                <a:latin typeface="Times New Roman" panose="02020603050405020304" pitchFamily="18" charset="0"/>
                <a:cs typeface="Times New Roman" panose="02020603050405020304" pitchFamily="18" charset="0"/>
              </a:rPr>
              <a:t>làm bài tập 1</a:t>
            </a:r>
            <a:r>
              <a:rPr lang="en-US" b="1" spc="0" dirty="0">
                <a:solidFill>
                  <a:srgbClr val="002060"/>
                </a:solidFill>
                <a:latin typeface="Times New Roman" panose="02020603050405020304" pitchFamily="18" charset="0"/>
                <a:cs typeface="Times New Roman" panose="02020603050405020304" pitchFamily="18" charset="0"/>
              </a:rPr>
              <a:t> </a:t>
            </a:r>
            <a:r>
              <a:rPr lang="en-US" b="1" spc="0" dirty="0" err="1">
                <a:solidFill>
                  <a:srgbClr val="002060"/>
                </a:solidFill>
                <a:latin typeface="Times New Roman" panose="02020603050405020304" pitchFamily="18" charset="0"/>
                <a:cs typeface="Times New Roman" panose="02020603050405020304" pitchFamily="18" charset="0"/>
              </a:rPr>
              <a:t>vào</a:t>
            </a:r>
            <a:r>
              <a:rPr lang="en-US" b="1" spc="0" dirty="0">
                <a:solidFill>
                  <a:srgbClr val="002060"/>
                </a:solidFill>
                <a:latin typeface="Times New Roman" panose="02020603050405020304" pitchFamily="18" charset="0"/>
                <a:cs typeface="Times New Roman" panose="02020603050405020304" pitchFamily="18" charset="0"/>
              </a:rPr>
              <a:t> </a:t>
            </a:r>
            <a:r>
              <a:rPr lang="en-US" b="1" spc="0" dirty="0" err="1">
                <a:solidFill>
                  <a:srgbClr val="002060"/>
                </a:solidFill>
                <a:latin typeface="Times New Roman" panose="02020603050405020304" pitchFamily="18" charset="0"/>
                <a:cs typeface="Times New Roman" panose="02020603050405020304" pitchFamily="18" charset="0"/>
              </a:rPr>
              <a:t>vở</a:t>
            </a:r>
            <a:endParaRPr lang="en-US" b="1" spc="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529127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err="1" smtClean="0">
                <a:solidFill>
                  <a:srgbClr val="C00000"/>
                </a:solidFill>
                <a:latin typeface="Times New Roman" panose="02020603050405020304" pitchFamily="18" charset="0"/>
                <a:cs typeface="Times New Roman" panose="02020603050405020304" pitchFamily="18" charset="0"/>
              </a:rPr>
              <a:t>Bài</a:t>
            </a:r>
            <a:r>
              <a:rPr lang="en-US" sz="3200" b="1" spc="0" dirty="0" smtClean="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1</a:t>
            </a:r>
            <a:endParaRPr lang="en-US" sz="3200" spc="0" dirty="0">
              <a:solidFill>
                <a:srgbClr val="C00000"/>
              </a:solidFill>
              <a:latin typeface="Times New Roman" panose="02020603050405020304" pitchFamily="18" charset="0"/>
              <a:cs typeface="Times New Roman" panose="02020603050405020304" pitchFamily="18" charset="0"/>
            </a:endParaRPr>
          </a:p>
        </p:txBody>
      </p:sp>
      <p:grpSp>
        <p:nvGrpSpPr>
          <p:cNvPr id="3" name="组合 6">
            <a:extLst>
              <a:ext uri="{FF2B5EF4-FFF2-40B4-BE49-F238E27FC236}">
                <a16:creationId xmlns:a16="http://schemas.microsoft.com/office/drawing/2014/main" xmlns="" id="{6D3C23AD-BF64-471C-82E0-625CFE7ED3A7}"/>
              </a:ext>
            </a:extLst>
          </p:cNvPr>
          <p:cNvGrpSpPr/>
          <p:nvPr/>
        </p:nvGrpSpPr>
        <p:grpSpPr>
          <a:xfrm>
            <a:off x="511504" y="2788124"/>
            <a:ext cx="5982574" cy="3384870"/>
            <a:chOff x="820895" y="1389535"/>
            <a:chExt cx="5982574" cy="2590800"/>
          </a:xfrm>
        </p:grpSpPr>
        <p:pic>
          <p:nvPicPr>
            <p:cNvPr id="4" name="图片 4">
              <a:extLst>
                <a:ext uri="{FF2B5EF4-FFF2-40B4-BE49-F238E27FC236}">
                  <a16:creationId xmlns:a16="http://schemas.microsoft.com/office/drawing/2014/main" xmlns="" id="{C3C5A7D3-EAAD-4751-9EEC-1B75050DD31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5" name="文本框 5">
              <a:extLst>
                <a:ext uri="{FF2B5EF4-FFF2-40B4-BE49-F238E27FC236}">
                  <a16:creationId xmlns:a16="http://schemas.microsoft.com/office/drawing/2014/main" xmlns="" id="{AA7C403E-A9D2-45B3-BD6B-F87D623A6428}"/>
                </a:ext>
              </a:extLst>
            </p:cNvPr>
            <p:cNvSpPr txBox="1"/>
            <p:nvPr/>
          </p:nvSpPr>
          <p:spPr>
            <a:xfrm>
              <a:off x="1716598" y="1937856"/>
              <a:ext cx="4191168" cy="1484116"/>
            </a:xfrm>
            <a:prstGeom prst="rect">
              <a:avLst/>
            </a:prstGeom>
            <a:noFill/>
          </p:spPr>
          <p:txBody>
            <a:bodyPr vert="horz" wrap="square" rtlCol="0">
              <a:spAutoFit/>
            </a:bodyPr>
            <a:lstStyle/>
            <a:p>
              <a:pPr algn="just"/>
              <a:r>
                <a:rPr lang="vi-VN" sz="2000" b="1" dirty="0">
                  <a:latin typeface="Times New Roman" panose="02020603050405020304" pitchFamily="18" charset="0"/>
                  <a:cs typeface="Times New Roman" panose="02020603050405020304" pitchFamily="18" charset="0"/>
                </a:rPr>
                <a:t>Các từ vay mượn tiếng Hán</a:t>
              </a:r>
              <a:r>
                <a:rPr lang="vi-VN"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nghiệp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băng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khí</a:t>
              </a:r>
              <a:r>
                <a:rPr lang="en-US" sz="2000" dirty="0">
                  <a:latin typeface="Times New Roman" panose="02020603050405020304" pitchFamily="18" charset="0"/>
                  <a:cs typeface="Times New Roman" panose="02020603050405020304" pitchFamily="18" charset="0"/>
                </a:rPr>
                <a:t>, ô </a:t>
              </a:r>
              <a:r>
                <a:rPr lang="en-US" sz="2000" dirty="0" err="1">
                  <a:latin typeface="Times New Roman" panose="02020603050405020304" pitchFamily="18" charset="0"/>
                  <a:cs typeface="Times New Roman" panose="02020603050405020304" pitchFamily="18" charset="0"/>
                </a:rPr>
                <a:t>nhiễm</a:t>
              </a:r>
              <a:r>
                <a:rPr lang="vi-VN" sz="2000" dirty="0">
                  <a:latin typeface="Times New Roman" panose="02020603050405020304" pitchFamily="18" charset="0"/>
                  <a:cs typeface="Times New Roman" panose="02020603050405020304" pitchFamily="18" charset="0"/>
                </a:rPr>
                <a:t>. </a:t>
              </a:r>
              <a:endParaRPr lang="en-US" sz="2000" dirty="0" smtClean="0">
                <a:latin typeface="Times New Roman" panose="02020603050405020304" pitchFamily="18" charset="0"/>
                <a:cs typeface="Times New Roman" panose="02020603050405020304" pitchFamily="18" charset="0"/>
              </a:endParaRPr>
            </a:p>
            <a:p>
              <a:pPr algn="just"/>
              <a:r>
                <a:rPr lang="en-US" sz="2000" dirty="0" smtClean="0">
                  <a:latin typeface="Times New Roman" panose="02020603050405020304" pitchFamily="18" charset="0"/>
                  <a:cs typeface="Times New Roman" panose="02020603050405020304" pitchFamily="18" charset="0"/>
                </a:rPr>
                <a:t>-&gt; </a:t>
              </a:r>
              <a:r>
                <a:rPr lang="vi-VN" sz="2000" dirty="0" smtClean="0">
                  <a:latin typeface="Times New Roman" panose="02020603050405020304" pitchFamily="18" charset="0"/>
                  <a:cs typeface="Times New Roman" panose="02020603050405020304" pitchFamily="18" charset="0"/>
                </a:rPr>
                <a:t>Các </a:t>
              </a:r>
              <a:r>
                <a:rPr lang="vi-VN" sz="2000" dirty="0">
                  <a:latin typeface="Times New Roman" panose="02020603050405020304" pitchFamily="18" charset="0"/>
                  <a:cs typeface="Times New Roman" panose="02020603050405020304" pitchFamily="18" charset="0"/>
                </a:rPr>
                <a:t>từ này có cách đ</a:t>
              </a:r>
              <a:r>
                <a:rPr lang="en-US" sz="2000" dirty="0">
                  <a:latin typeface="Times New Roman" panose="02020603050405020304" pitchFamily="18" charset="0"/>
                  <a:cs typeface="Times New Roman" panose="02020603050405020304" pitchFamily="18" charset="0"/>
                </a:rPr>
                <a:t>ọ</a:t>
              </a:r>
              <a:r>
                <a:rPr lang="vi-VN" sz="2000" dirty="0">
                  <a:latin typeface="Times New Roman" panose="02020603050405020304" pitchFamily="18" charset="0"/>
                  <a:cs typeface="Times New Roman" panose="02020603050405020304" pitchFamily="18" charset="0"/>
                </a:rPr>
                <a:t>c và hình thức chính tả giống từ thuần Việt, có tính chất khái quát về nghĩa.</a:t>
              </a:r>
              <a:endParaRPr lang="en-US" sz="2000" dirty="0">
                <a:latin typeface="Times New Roman" panose="02020603050405020304" pitchFamily="18" charset="0"/>
                <a:cs typeface="Times New Roman" panose="02020603050405020304" pitchFamily="18" charset="0"/>
              </a:endParaRPr>
            </a:p>
          </p:txBody>
        </p:sp>
      </p:grpSp>
      <p:grpSp>
        <p:nvGrpSpPr>
          <p:cNvPr id="6" name="组合 7">
            <a:extLst>
              <a:ext uri="{FF2B5EF4-FFF2-40B4-BE49-F238E27FC236}">
                <a16:creationId xmlns:a16="http://schemas.microsoft.com/office/drawing/2014/main" xmlns="" id="{21722561-B711-4E5B-85F3-4F1016EE59F2}"/>
              </a:ext>
            </a:extLst>
          </p:cNvPr>
          <p:cNvGrpSpPr/>
          <p:nvPr/>
        </p:nvGrpSpPr>
        <p:grpSpPr>
          <a:xfrm>
            <a:off x="5950087" y="821842"/>
            <a:ext cx="5633900" cy="2590800"/>
            <a:chOff x="820895" y="1389535"/>
            <a:chExt cx="5982574" cy="2590800"/>
          </a:xfrm>
        </p:grpSpPr>
        <p:pic>
          <p:nvPicPr>
            <p:cNvPr id="7" name="图片 8">
              <a:extLst>
                <a:ext uri="{FF2B5EF4-FFF2-40B4-BE49-F238E27FC236}">
                  <a16:creationId xmlns:a16="http://schemas.microsoft.com/office/drawing/2014/main" xmlns="" id="{49642380-750D-4A20-B130-E538BB5432E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820895" y="1389535"/>
              <a:ext cx="5982574" cy="2590800"/>
            </a:xfrm>
            <a:prstGeom prst="rect">
              <a:avLst/>
            </a:prstGeom>
          </p:spPr>
        </p:pic>
        <p:sp>
          <p:nvSpPr>
            <p:cNvPr id="8" name="文本框 9">
              <a:extLst>
                <a:ext uri="{FF2B5EF4-FFF2-40B4-BE49-F238E27FC236}">
                  <a16:creationId xmlns:a16="http://schemas.microsoft.com/office/drawing/2014/main" xmlns="" id="{2EB1F8BF-5BD3-4DFF-A5A6-BB9E5E42B1E6}"/>
                </a:ext>
              </a:extLst>
            </p:cNvPr>
            <p:cNvSpPr txBox="1"/>
            <p:nvPr/>
          </p:nvSpPr>
          <p:spPr>
            <a:xfrm>
              <a:off x="1697548" y="2139786"/>
              <a:ext cx="4191168" cy="1015663"/>
            </a:xfrm>
            <a:prstGeom prst="rect">
              <a:avLst/>
            </a:prstGeom>
            <a:noFill/>
          </p:spPr>
          <p:txBody>
            <a:bodyPr vert="horz" wrap="square" rtlCol="0">
              <a:spAutoFit/>
            </a:bodyPr>
            <a:lstStyle/>
            <a:p>
              <a:pPr algn="just"/>
              <a:r>
                <a:rPr lang="vi-VN" sz="2000" b="1" dirty="0">
                  <a:latin typeface="Times New Roman" panose="02020603050405020304" pitchFamily="18" charset="0"/>
                  <a:cs typeface="Times New Roman" panose="02020603050405020304" pitchFamily="18" charset="0"/>
                </a:rPr>
                <a:t>Các từ vay mượn tiếng Anh</a:t>
              </a:r>
              <a:r>
                <a:rPr lang="vi-VN"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ô-</a:t>
              </a:r>
              <a:r>
                <a:rPr lang="en-US" sz="2000" dirty="0" err="1">
                  <a:latin typeface="Times New Roman" panose="02020603050405020304" pitchFamily="18" charset="0"/>
                  <a:cs typeface="Times New Roman" panose="02020603050405020304" pitchFamily="18" charset="0"/>
                </a:rPr>
                <a:t>dôn</a:t>
              </a:r>
              <a:r>
                <a:rPr lang="vi-VN" sz="2000" dirty="0">
                  <a:latin typeface="Times New Roman" panose="02020603050405020304" pitchFamily="18" charset="0"/>
                  <a:cs typeface="Times New Roman" panose="02020603050405020304" pitchFamily="18" charset="0"/>
                </a:rPr>
                <a:t>. Từ có gạch nối giữa các âm tiết. </a:t>
              </a:r>
              <a:endParaRPr lang="en-US" sz="2000" dirty="0">
                <a:latin typeface="Times New Roman" panose="02020603050405020304" pitchFamily="18" charset="0"/>
                <a:cs typeface="Times New Roman" panose="02020603050405020304" pitchFamily="18" charset="0"/>
              </a:endParaRPr>
            </a:p>
          </p:txBody>
        </p:sp>
      </p:grpSp>
      <p:pic>
        <p:nvPicPr>
          <p:cNvPr id="10" name="图片 25" descr="C:\Users\Administrator\Desktop\5b447c8b710ba.png5b447c8b710ba">
            <a:extLst>
              <a:ext uri="{FF2B5EF4-FFF2-40B4-BE49-F238E27FC236}">
                <a16:creationId xmlns:a16="http://schemas.microsoft.com/office/drawing/2014/main" xmlns="" id="{E6430B3B-DFA0-4C61-BF1C-BF4FDB4BB763}"/>
              </a:ext>
            </a:extLst>
          </p:cNvPr>
          <p:cNvPicPr>
            <a:picLocks noChangeAspect="1"/>
          </p:cNvPicPr>
          <p:nvPr/>
        </p:nvPicPr>
        <p:blipFill>
          <a:blip r:embed="rId4"/>
          <a:srcRect/>
          <a:stretch>
            <a:fillRect/>
          </a:stretch>
        </p:blipFill>
        <p:spPr>
          <a:xfrm>
            <a:off x="7056458" y="2618692"/>
            <a:ext cx="4970145" cy="4274820"/>
          </a:xfrm>
          <a:prstGeom prst="rect">
            <a:avLst/>
          </a:prstGeom>
        </p:spPr>
      </p:pic>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5"/>
          <a:stretch>
            <a:fillRect/>
          </a:stretch>
        </p:blipFill>
        <p:spPr>
          <a:xfrm>
            <a:off x="2428450" y="909381"/>
            <a:ext cx="2712720" cy="249021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3124450" y="1776169"/>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a</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spTree>
    <p:extLst>
      <p:ext uri="{BB962C8B-B14F-4D97-AF65-F5344CB8AC3E}">
        <p14:creationId xmlns:p14="http://schemas.microsoft.com/office/powerpoint/2010/main" val="78713905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7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3"/>
                                        </p:tgtEl>
                                        <p:attrNameLst>
                                          <p:attrName>ppt_x</p:attrName>
                                          <p:attrName>ppt_y</p:attrName>
                                        </p:attrNameLst>
                                      </p:cBhvr>
                                    </p:animMotion>
                                    <p:animEffect transition="in" filter="fade">
                                      <p:cBhvr>
                                        <p:cTn id="9" dur="7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75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750" decel="50000" fill="hold">
                                          <p:stCondLst>
                                            <p:cond delay="0"/>
                                          </p:stCondLst>
                                        </p:cTn>
                                        <p:tgtEl>
                                          <p:spTgt spid="6"/>
                                        </p:tgtEl>
                                        <p:attrNameLst>
                                          <p:attrName>ppt_x</p:attrName>
                                          <p:attrName>ppt_y</p:attrName>
                                        </p:attrNameLst>
                                      </p:cBhvr>
                                    </p:animMotion>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err="1" smtClean="0">
                <a:solidFill>
                  <a:srgbClr val="C00000"/>
                </a:solidFill>
                <a:latin typeface="Times New Roman" panose="02020603050405020304" pitchFamily="18" charset="0"/>
                <a:cs typeface="Times New Roman" panose="02020603050405020304" pitchFamily="18" charset="0"/>
              </a:rPr>
              <a:t>Bài</a:t>
            </a:r>
            <a:r>
              <a:rPr lang="en-US" sz="3200" b="1" spc="0" dirty="0" smtClean="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1</a:t>
            </a:r>
            <a:endParaRPr lang="en-US" sz="3200" spc="0" dirty="0">
              <a:solidFill>
                <a:srgbClr val="C00000"/>
              </a:solidFill>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3"/>
          <a:stretch>
            <a:fillRect/>
          </a:stretch>
        </p:blipFill>
        <p:spPr>
          <a:xfrm>
            <a:off x="7284029" y="588835"/>
            <a:ext cx="2712720" cy="249021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7949818" y="1515795"/>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b</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pic>
        <p:nvPicPr>
          <p:cNvPr id="13" name="图片 4">
            <a:extLst>
              <a:ext uri="{FF2B5EF4-FFF2-40B4-BE49-F238E27FC236}">
                <a16:creationId xmlns:a16="http://schemas.microsoft.com/office/drawing/2014/main" xmlns="" id="{864530A0-EC7B-4818-BCAE-FF9EF2350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7" y="2833176"/>
            <a:ext cx="5863853" cy="3223098"/>
          </a:xfrm>
          <a:prstGeom prst="rect">
            <a:avLst/>
          </a:prstGeom>
        </p:spPr>
      </p:pic>
      <p:sp>
        <p:nvSpPr>
          <p:cNvPr id="14" name="TextBox 9">
            <a:extLst>
              <a:ext uri="{FF2B5EF4-FFF2-40B4-BE49-F238E27FC236}">
                <a16:creationId xmlns:a16="http://schemas.microsoft.com/office/drawing/2014/main" xmlns="" id="{4A398FE4-BA06-4FAF-B732-499F484190E3}"/>
              </a:ext>
            </a:extLst>
          </p:cNvPr>
          <p:cNvSpPr txBox="1">
            <a:spLocks/>
          </p:cNvSpPr>
          <p:nvPr/>
        </p:nvSpPr>
        <p:spPr>
          <a:xfrm>
            <a:off x="2023723" y="3302421"/>
            <a:ext cx="4545196" cy="2590050"/>
          </a:xfrm>
          <a:prstGeom prst="rect">
            <a:avLst/>
          </a:prstGeom>
        </p:spPr>
        <p:txBody>
          <a:bodyPr vert="horz" wrap="square" lIns="480000" tIns="0" rIns="0" bIns="0" anchor="ctr" anchorCtr="0">
            <a:noAutofit/>
          </a:bodyPr>
          <a:lstStyle/>
          <a:p>
            <a:pPr algn="ctr"/>
            <a:r>
              <a:rPr lang="nl-NL" sz="2400" dirty="0">
                <a:latin typeface="Times New Roman" panose="02020603050405020304" pitchFamily="18" charset="0"/>
                <a:cs typeface="Times New Roman" panose="02020603050405020304" pitchFamily="18" charset="0"/>
              </a:rPr>
              <a:t>Từ </a:t>
            </a:r>
            <a:r>
              <a:rPr lang="nl-NL" sz="2400" b="1" dirty="0">
                <a:latin typeface="Times New Roman" panose="02020603050405020304" pitchFamily="18" charset="0"/>
                <a:cs typeface="Times New Roman" panose="02020603050405020304" pitchFamily="18" charset="0"/>
              </a:rPr>
              <a:t>ô-dôn</a:t>
            </a:r>
            <a:r>
              <a:rPr lang="nl-NL" sz="2400" dirty="0">
                <a:latin typeface="Times New Roman" panose="02020603050405020304" pitchFamily="18" charset="0"/>
                <a:cs typeface="Times New Roman" panose="02020603050405020304" pitchFamily="18" charset="0"/>
              </a:rPr>
              <a:t> tạo cảm giác về từ mượn rõ nhất. Vì đây là một thuật ngữ khoa học, có cấu tạo và hình thức chính tả khác biệt.</a:t>
            </a:r>
            <a:endParaRPr lang="en-US" sz="2400"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0"/>
              </a:spcAft>
              <a:buClr>
                <a:prstClr val="black">
                  <a:lumMod val="50000"/>
                  <a:lumOff val="50000"/>
                </a:prstClr>
              </a:buClr>
              <a:buSzTx/>
              <a:buFontTx/>
              <a:buNone/>
              <a:tabLst/>
              <a:defRPr/>
            </a:pPr>
            <a:endParaRPr kumimoji="0" lang="zh-CN" altLang="en-US" sz="4800" b="0" i="0" u="none" strike="noStrike" kern="1200" cap="none" spc="0" normalizeH="0" baseline="0" noProof="1">
              <a:ln>
                <a:noFill/>
              </a:ln>
              <a:solidFill>
                <a:srgbClr val="1E5AA4"/>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5" name="图片 5">
            <a:extLst>
              <a:ext uri="{FF2B5EF4-FFF2-40B4-BE49-F238E27FC236}">
                <a16:creationId xmlns:a16="http://schemas.microsoft.com/office/drawing/2014/main" xmlns="" id="{94ADACFC-66BA-4545-8EEA-8617915B57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096" y="5328997"/>
            <a:ext cx="650989" cy="673698"/>
          </a:xfrm>
          <a:prstGeom prst="rect">
            <a:avLst/>
          </a:prstGeom>
        </p:spPr>
      </p:pic>
      <p:pic>
        <p:nvPicPr>
          <p:cNvPr id="16" name="图片 6">
            <a:extLst>
              <a:ext uri="{FF2B5EF4-FFF2-40B4-BE49-F238E27FC236}">
                <a16:creationId xmlns:a16="http://schemas.microsoft.com/office/drawing/2014/main" xmlns="" id="{5B49BC45-9734-48CC-9C03-FA2247A091D0}"/>
              </a:ext>
            </a:extLst>
          </p:cNvPr>
          <p:cNvPicPr>
            <a:picLocks noChangeAspect="1"/>
          </p:cNvPicPr>
          <p:nvPr/>
        </p:nvPicPr>
        <p:blipFill rotWithShape="1">
          <a:blip r:embed="rId6">
            <a:extLst>
              <a:ext uri="{28A0092B-C50C-407E-A947-70E740481C1C}">
                <a14:useLocalDpi xmlns:a14="http://schemas.microsoft.com/office/drawing/2010/main" val="0"/>
              </a:ext>
            </a:extLst>
          </a:blip>
          <a:srcRect r="80689" b="55653"/>
          <a:stretch/>
        </p:blipFill>
        <p:spPr>
          <a:xfrm>
            <a:off x="1516634" y="2518304"/>
            <a:ext cx="1333548" cy="1208096"/>
          </a:xfrm>
          <a:prstGeom prst="rect">
            <a:avLst/>
          </a:prstGeom>
        </p:spPr>
      </p:pic>
      <p:pic>
        <p:nvPicPr>
          <p:cNvPr id="17" name="图片 9">
            <a:extLst>
              <a:ext uri="{FF2B5EF4-FFF2-40B4-BE49-F238E27FC236}">
                <a16:creationId xmlns:a16="http://schemas.microsoft.com/office/drawing/2014/main" xmlns="" id="{8E1C0181-006A-45B1-B8C7-47623F85C8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8919" y="4519204"/>
            <a:ext cx="951465" cy="1019970"/>
          </a:xfrm>
          <a:prstGeom prst="rect">
            <a:avLst/>
          </a:prstGeom>
        </p:spPr>
      </p:pic>
      <p:pic>
        <p:nvPicPr>
          <p:cNvPr id="19" name="图片 11">
            <a:extLst>
              <a:ext uri="{FF2B5EF4-FFF2-40B4-BE49-F238E27FC236}">
                <a16:creationId xmlns:a16="http://schemas.microsoft.com/office/drawing/2014/main" xmlns="" id="{63B99783-0FC6-4557-B331-DC172CBCEC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5214" y="3788155"/>
            <a:ext cx="1053960" cy="1618582"/>
          </a:xfrm>
          <a:prstGeom prst="rect">
            <a:avLst/>
          </a:prstGeom>
        </p:spPr>
      </p:pic>
      <p:pic>
        <p:nvPicPr>
          <p:cNvPr id="20" name="图片 9" descr="图片包含 玩具, 玩偶&#10;&#10;自动生成的说明">
            <a:extLst>
              <a:ext uri="{FF2B5EF4-FFF2-40B4-BE49-F238E27FC236}">
                <a16:creationId xmlns:a16="http://schemas.microsoft.com/office/drawing/2014/main" xmlns="" id="{C3158577-03A8-4EAA-AF4E-7E6A231CB1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9224" y="2154489"/>
            <a:ext cx="5963528" cy="4467141"/>
          </a:xfrm>
          <a:prstGeom prst="rect">
            <a:avLst/>
          </a:prstGeom>
        </p:spPr>
      </p:pic>
    </p:spTree>
    <p:extLst>
      <p:ext uri="{BB962C8B-B14F-4D97-AF65-F5344CB8AC3E}">
        <p14:creationId xmlns:p14="http://schemas.microsoft.com/office/powerpoint/2010/main" val="29704279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2" presetClass="entr" presetSubtype="4" fill="hold" nodeType="withEffect">
                                  <p:stCondLst>
                                    <p:cond delay="50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ppt_x"/>
                                          </p:val>
                                        </p:tav>
                                        <p:tav tm="100000">
                                          <p:val>
                                            <p:strVal val="#ppt_x"/>
                                          </p:val>
                                        </p:tav>
                                      </p:tavLst>
                                    </p:anim>
                                    <p:anim calcmode="lin" valueType="num">
                                      <p:cBhvr additive="base">
                                        <p:cTn id="11" dur="500" fill="hold"/>
                                        <p:tgtEl>
                                          <p:spTgt spid="19"/>
                                        </p:tgtEl>
                                        <p:attrNameLst>
                                          <p:attrName>ppt_y</p:attrName>
                                        </p:attrNameLst>
                                      </p:cBhvr>
                                      <p:tavLst>
                                        <p:tav tm="0">
                                          <p:val>
                                            <p:strVal val="1+#ppt_h/2"/>
                                          </p:val>
                                        </p:tav>
                                        <p:tav tm="100000">
                                          <p:val>
                                            <p:strVal val="#ppt_y"/>
                                          </p:val>
                                        </p:tav>
                                      </p:tavLst>
                                    </p:anim>
                                  </p:childTnLst>
                                </p:cTn>
                              </p:par>
                              <p:par>
                                <p:cTn id="12" presetID="26" presetClass="entr" presetSubtype="0" fill="hold" nodeType="withEffect">
                                  <p:stCondLst>
                                    <p:cond delay="50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14" presetClass="entr" presetSubtype="10" fill="hold" nodeType="withEffect">
                                  <p:stCondLst>
                                    <p:cond delay="1000"/>
                                  </p:stCondLst>
                                  <p:childTnLst>
                                    <p:set>
                                      <p:cBhvr>
                                        <p:cTn id="35" dur="1" fill="hold">
                                          <p:stCondLst>
                                            <p:cond delay="0"/>
                                          </p:stCondLst>
                                        </p:cTn>
                                        <p:tgtEl>
                                          <p:spTgt spid="17"/>
                                        </p:tgtEl>
                                        <p:attrNameLst>
                                          <p:attrName>style.visibility</p:attrName>
                                        </p:attrNameLst>
                                      </p:cBhvr>
                                      <p:to>
                                        <p:strVal val="visible"/>
                                      </p:to>
                                    </p:set>
                                    <p:animEffect transition="in" filter="randombar(horizontal)">
                                      <p:cBhvr>
                                        <p:cTn id="36" dur="500"/>
                                        <p:tgtEl>
                                          <p:spTgt spid="17"/>
                                        </p:tgtEl>
                                      </p:cBhvr>
                                    </p:animEffect>
                                  </p:childTnLst>
                                </p:cTn>
                              </p:par>
                              <p:par>
                                <p:cTn id="37" presetID="42"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err="1" smtClean="0">
                <a:solidFill>
                  <a:srgbClr val="C00000"/>
                </a:solidFill>
                <a:latin typeface="Times New Roman" panose="02020603050405020304" pitchFamily="18" charset="0"/>
                <a:cs typeface="Times New Roman" panose="02020603050405020304" pitchFamily="18" charset="0"/>
              </a:rPr>
              <a:t>Bài</a:t>
            </a:r>
            <a:r>
              <a:rPr lang="en-US" sz="3200" b="1" spc="0" dirty="0" smtClean="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1</a:t>
            </a:r>
            <a:endParaRPr lang="en-US" sz="3200" spc="0" dirty="0">
              <a:solidFill>
                <a:srgbClr val="C00000"/>
              </a:solidFill>
              <a:latin typeface="Times New Roman" panose="02020603050405020304" pitchFamily="18" charset="0"/>
              <a:cs typeface="Times New Roman" panose="02020603050405020304" pitchFamily="18" charset="0"/>
            </a:endParaRPr>
          </a:p>
        </p:txBody>
      </p:sp>
      <p:pic>
        <p:nvPicPr>
          <p:cNvPr id="11" name="图片 20">
            <a:extLst>
              <a:ext uri="{FF2B5EF4-FFF2-40B4-BE49-F238E27FC236}">
                <a16:creationId xmlns:a16="http://schemas.microsoft.com/office/drawing/2014/main" xmlns="" id="{44707417-C114-42E9-A862-AA3E6E558D21}"/>
              </a:ext>
            </a:extLst>
          </p:cNvPr>
          <p:cNvPicPr>
            <a:picLocks noChangeAspect="1"/>
          </p:cNvPicPr>
          <p:nvPr/>
        </p:nvPicPr>
        <p:blipFill>
          <a:blip r:embed="rId3"/>
          <a:stretch>
            <a:fillRect/>
          </a:stretch>
        </p:blipFill>
        <p:spPr>
          <a:xfrm>
            <a:off x="3290319" y="491392"/>
            <a:ext cx="2712720" cy="2490216"/>
          </a:xfrm>
          <a:prstGeom prst="rect">
            <a:avLst/>
          </a:prstGeom>
        </p:spPr>
      </p:pic>
      <p:sp>
        <p:nvSpPr>
          <p:cNvPr id="12" name="文本框 21">
            <a:extLst>
              <a:ext uri="{FF2B5EF4-FFF2-40B4-BE49-F238E27FC236}">
                <a16:creationId xmlns:a16="http://schemas.microsoft.com/office/drawing/2014/main" xmlns="" id="{068E37A3-CEAB-4B98-A937-139546E744B4}"/>
              </a:ext>
            </a:extLst>
          </p:cNvPr>
          <p:cNvSpPr txBox="1"/>
          <p:nvPr/>
        </p:nvSpPr>
        <p:spPr>
          <a:xfrm rot="21237856">
            <a:off x="3757716" y="1296305"/>
            <a:ext cx="222397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sz="2800" b="1" i="0" u="none" strike="noStrike" kern="1200" cap="none" spc="300" normalizeH="0" baseline="0" noProof="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rPr>
              <a:t>Câu c</a:t>
            </a:r>
            <a:endParaRPr kumimoji="1" lang="zh-CN" altLang="en-US" sz="2800" b="1" i="0" u="none" strike="noStrike" kern="1200" cap="none" spc="300" normalizeH="0" baseline="0" noProof="0" dirty="0">
              <a:ln>
                <a:noFill/>
              </a:ln>
              <a:solidFill>
                <a:prstClr val="black">
                  <a:lumMod val="75000"/>
                  <a:lumOff val="25000"/>
                </a:prstClr>
              </a:solidFill>
              <a:effectLst/>
              <a:uLnTx/>
              <a:uFillTx/>
              <a:latin typeface="Times New Roman" panose="02020603050405020304" pitchFamily="18" charset="0"/>
              <a:ea typeface="字魂27号-布丁体"/>
              <a:cs typeface="Times New Roman" panose="02020603050405020304" pitchFamily="18" charset="0"/>
              <a:sym typeface="+mn-lt"/>
            </a:endParaRPr>
          </a:p>
        </p:txBody>
      </p:sp>
      <p:grpSp>
        <p:nvGrpSpPr>
          <p:cNvPr id="5" name="组合 8">
            <a:extLst>
              <a:ext uri="{FF2B5EF4-FFF2-40B4-BE49-F238E27FC236}">
                <a16:creationId xmlns:a16="http://schemas.microsoft.com/office/drawing/2014/main" xmlns="" id="{D91D601F-DEBC-4B12-BFD4-554FE3C45E7D}"/>
              </a:ext>
            </a:extLst>
          </p:cNvPr>
          <p:cNvGrpSpPr/>
          <p:nvPr/>
        </p:nvGrpSpPr>
        <p:grpSpPr>
          <a:xfrm>
            <a:off x="708451" y="2686754"/>
            <a:ext cx="4428271" cy="3167739"/>
            <a:chOff x="1219200" y="1524901"/>
            <a:chExt cx="5048249" cy="3811988"/>
          </a:xfrm>
        </p:grpSpPr>
        <p:sp>
          <p:nvSpPr>
            <p:cNvPr id="6" name="椭圆 5">
              <a:extLst>
                <a:ext uri="{FF2B5EF4-FFF2-40B4-BE49-F238E27FC236}">
                  <a16:creationId xmlns:a16="http://schemas.microsoft.com/office/drawing/2014/main" xmlns="" id="{431F5369-4F78-4C28-9933-8D582FC5F32C}"/>
                </a:ext>
              </a:extLst>
            </p:cNvPr>
            <p:cNvSpPr/>
            <p:nvPr/>
          </p:nvSpPr>
          <p:spPr>
            <a:xfrm>
              <a:off x="1219200" y="1524901"/>
              <a:ext cx="5048249" cy="3811988"/>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E7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7" name="椭圆 5">
              <a:extLst>
                <a:ext uri="{FF2B5EF4-FFF2-40B4-BE49-F238E27FC236}">
                  <a16:creationId xmlns:a16="http://schemas.microsoft.com/office/drawing/2014/main" xmlns="" id="{29862D42-6689-44BB-AF49-6D7C98F14DF5}"/>
                </a:ext>
              </a:extLst>
            </p:cNvPr>
            <p:cNvSpPr/>
            <p:nvPr/>
          </p:nvSpPr>
          <p:spPr>
            <a:xfrm>
              <a:off x="1391302" y="1637870"/>
              <a:ext cx="4743449" cy="358183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FA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8" name="椭圆 5">
              <a:extLst>
                <a:ext uri="{FF2B5EF4-FFF2-40B4-BE49-F238E27FC236}">
                  <a16:creationId xmlns:a16="http://schemas.microsoft.com/office/drawing/2014/main" xmlns="" id="{AEF61A5B-D9DF-4971-930E-50A4A35C4A96}"/>
                </a:ext>
              </a:extLst>
            </p:cNvPr>
            <p:cNvSpPr/>
            <p:nvPr/>
          </p:nvSpPr>
          <p:spPr>
            <a:xfrm>
              <a:off x="1524002" y="1733120"/>
              <a:ext cx="4500000" cy="338400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9" name="图片 4">
            <a:extLst>
              <a:ext uri="{FF2B5EF4-FFF2-40B4-BE49-F238E27FC236}">
                <a16:creationId xmlns:a16="http://schemas.microsoft.com/office/drawing/2014/main" xmlns="" id="{A0C8CE2A-54B3-4769-88BA-D1FA8EF64B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708451" y="2686754"/>
            <a:ext cx="1115861" cy="939250"/>
          </a:xfrm>
          <a:prstGeom prst="rect">
            <a:avLst/>
          </a:prstGeom>
        </p:spPr>
      </p:pic>
      <p:sp>
        <p:nvSpPr>
          <p:cNvPr id="10" name="文本框 9">
            <a:extLst>
              <a:ext uri="{FF2B5EF4-FFF2-40B4-BE49-F238E27FC236}">
                <a16:creationId xmlns:a16="http://schemas.microsoft.com/office/drawing/2014/main" xmlns="" id="{BDCC7CF5-3CC9-44D0-87E2-1EC1DCFEF61F}"/>
              </a:ext>
            </a:extLst>
          </p:cNvPr>
          <p:cNvSpPr txBox="1"/>
          <p:nvPr/>
        </p:nvSpPr>
        <p:spPr>
          <a:xfrm>
            <a:off x="1492808" y="3078927"/>
            <a:ext cx="3138863" cy="2554545"/>
          </a:xfrm>
          <a:prstGeom prst="rect">
            <a:avLst/>
          </a:prstGeom>
          <a:noFill/>
        </p:spPr>
        <p:txBody>
          <a:bodyPr vert="horz" wrap="square" rtlCol="0">
            <a:spAutoFit/>
          </a:bodyPr>
          <a:lstStyle/>
          <a:p>
            <a:pPr algn="ctr"/>
            <a:r>
              <a:rPr lang="nl-NL" sz="2000" b="1" dirty="0">
                <a:latin typeface="Times New Roman" panose="02020603050405020304" pitchFamily="18" charset="0"/>
                <a:cs typeface="Times New Roman" panose="02020603050405020304" pitchFamily="18" charset="0"/>
              </a:rPr>
              <a:t>Không:</a:t>
            </a:r>
            <a:r>
              <a:rPr lang="nl-NL" sz="2000" dirty="0">
                <a:latin typeface="Times New Roman" panose="02020603050405020304" pitchFamily="18" charset="0"/>
                <a:cs typeface="Times New Roman" panose="02020603050405020304" pitchFamily="18" charset="0"/>
              </a:rPr>
              <a:t> </a:t>
            </a:r>
            <a:r>
              <a:rPr lang="nl-NL" sz="2000" b="1" i="1" dirty="0">
                <a:latin typeface="Times New Roman" panose="02020603050405020304" pitchFamily="18" charset="0"/>
                <a:cs typeface="Times New Roman" panose="02020603050405020304" pitchFamily="18" charset="0"/>
              </a:rPr>
              <a:t>không trung </a:t>
            </a:r>
            <a:r>
              <a:rPr lang="nl-NL" sz="2000" dirty="0">
                <a:latin typeface="Times New Roman" panose="02020603050405020304" pitchFamily="18" charset="0"/>
                <a:cs typeface="Times New Roman" panose="02020603050405020304" pitchFamily="18" charset="0"/>
              </a:rPr>
              <a:t>(khoảng không gian trên cao), </a:t>
            </a:r>
            <a:r>
              <a:rPr lang="nl-NL" sz="2000" b="1" i="1" dirty="0">
                <a:latin typeface="Times New Roman" panose="02020603050405020304" pitchFamily="18" charset="0"/>
                <a:cs typeface="Times New Roman" panose="02020603050405020304" pitchFamily="18" charset="0"/>
              </a:rPr>
              <a:t>không gian </a:t>
            </a:r>
            <a:r>
              <a:rPr lang="nl-NL" sz="2000" dirty="0">
                <a:latin typeface="Times New Roman" panose="02020603050405020304" pitchFamily="18" charset="0"/>
                <a:cs typeface="Times New Roman" panose="02020603050405020304" pitchFamily="18" charset="0"/>
              </a:rPr>
              <a:t>(là khoảng không mở rộng theo ba chiều cao, dài, rộng), </a:t>
            </a:r>
            <a:r>
              <a:rPr lang="nl-NL" sz="2000" b="1" i="1" dirty="0">
                <a:latin typeface="Times New Roman" panose="02020603050405020304" pitchFamily="18" charset="0"/>
                <a:cs typeface="Times New Roman" panose="02020603050405020304" pitchFamily="18" charset="0"/>
              </a:rPr>
              <a:t>không quân</a:t>
            </a:r>
            <a:r>
              <a:rPr lang="nl-NL" sz="2000" dirty="0">
                <a:latin typeface="Times New Roman" panose="02020603050405020304" pitchFamily="18" charset="0"/>
                <a:cs typeface="Times New Roman" panose="02020603050405020304" pitchFamily="18" charset="0"/>
              </a:rPr>
              <a:t> (một quân chủng hoạt động trên không nhằm bảo vệ vùng trời quốc gia)</a:t>
            </a:r>
            <a:endParaRPr lang="en-US" sz="2000" dirty="0">
              <a:latin typeface="Times New Roman" panose="02020603050405020304" pitchFamily="18" charset="0"/>
              <a:cs typeface="Times New Roman" panose="02020603050405020304" pitchFamily="18" charset="0"/>
            </a:endParaRPr>
          </a:p>
        </p:txBody>
      </p:sp>
      <p:grpSp>
        <p:nvGrpSpPr>
          <p:cNvPr id="13" name="组合 27">
            <a:extLst>
              <a:ext uri="{FF2B5EF4-FFF2-40B4-BE49-F238E27FC236}">
                <a16:creationId xmlns:a16="http://schemas.microsoft.com/office/drawing/2014/main" xmlns="" id="{57AAF006-6DFE-4A9B-855E-243535B99853}"/>
              </a:ext>
            </a:extLst>
          </p:cNvPr>
          <p:cNvGrpSpPr/>
          <p:nvPr/>
        </p:nvGrpSpPr>
        <p:grpSpPr>
          <a:xfrm>
            <a:off x="4794700" y="1075859"/>
            <a:ext cx="2753241" cy="5505450"/>
            <a:chOff x="5593733" y="464685"/>
            <a:chExt cx="2753241" cy="5505450"/>
          </a:xfrm>
        </p:grpSpPr>
        <p:grpSp>
          <p:nvGrpSpPr>
            <p:cNvPr id="14" name="组合 13">
              <a:extLst>
                <a:ext uri="{FF2B5EF4-FFF2-40B4-BE49-F238E27FC236}">
                  <a16:creationId xmlns:a16="http://schemas.microsoft.com/office/drawing/2014/main" xmlns="" id="{5CCB6D57-80C4-4804-8DD4-CA9DDB7352A0}"/>
                </a:ext>
              </a:extLst>
            </p:cNvPr>
            <p:cNvGrpSpPr/>
            <p:nvPr/>
          </p:nvGrpSpPr>
          <p:grpSpPr>
            <a:xfrm>
              <a:off x="5788614" y="464685"/>
              <a:ext cx="2558360" cy="5505450"/>
              <a:chOff x="6551919" y="438150"/>
              <a:chExt cx="2558360" cy="5505450"/>
            </a:xfrm>
          </p:grpSpPr>
          <p:sp>
            <p:nvSpPr>
              <p:cNvPr id="16" name="任意多边形: 形状 11">
                <a:extLst>
                  <a:ext uri="{FF2B5EF4-FFF2-40B4-BE49-F238E27FC236}">
                    <a16:creationId xmlns:a16="http://schemas.microsoft.com/office/drawing/2014/main" xmlns="" id="{05CE6F72-CF51-4DBC-A674-54C560CBA2F5}"/>
                  </a:ext>
                </a:extLst>
              </p:cNvPr>
              <p:cNvSpPr/>
              <p:nvPr/>
            </p:nvSpPr>
            <p:spPr>
              <a:xfrm>
                <a:off x="6743700" y="438150"/>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17" name="任意多边形: 形状 12">
                <a:extLst>
                  <a:ext uri="{FF2B5EF4-FFF2-40B4-BE49-F238E27FC236}">
                    <a16:creationId xmlns:a16="http://schemas.microsoft.com/office/drawing/2014/main" xmlns="" id="{2C1048B4-5185-40F1-AA8A-637B66B0487D}"/>
                  </a:ext>
                </a:extLst>
              </p:cNvPr>
              <p:cNvSpPr/>
              <p:nvPr/>
            </p:nvSpPr>
            <p:spPr>
              <a:xfrm>
                <a:off x="6551919" y="438150"/>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5" name="任意多边形: 形状 14">
              <a:extLst>
                <a:ext uri="{FF2B5EF4-FFF2-40B4-BE49-F238E27FC236}">
                  <a16:creationId xmlns:a16="http://schemas.microsoft.com/office/drawing/2014/main" xmlns="" id="{1E65024C-B694-4EF0-9E68-294594739ED2}"/>
                </a:ext>
              </a:extLst>
            </p:cNvPr>
            <p:cNvSpPr/>
            <p:nvPr/>
          </p:nvSpPr>
          <p:spPr>
            <a:xfrm>
              <a:off x="5593733" y="464685"/>
              <a:ext cx="2366579" cy="5505450"/>
            </a:xfrm>
            <a:custGeom>
              <a:avLst/>
              <a:gdLst>
                <a:gd name="connsiteX0" fmla="*/ 1276350 w 2366579"/>
                <a:gd name="connsiteY0" fmla="*/ 0 h 5505450"/>
                <a:gd name="connsiteX1" fmla="*/ 2362200 w 2366579"/>
                <a:gd name="connsiteY1" fmla="*/ 1181100 h 5505450"/>
                <a:gd name="connsiteX2" fmla="*/ 914400 w 2366579"/>
                <a:gd name="connsiteY2" fmla="*/ 2419350 h 5505450"/>
                <a:gd name="connsiteX3" fmla="*/ 2247900 w 2366579"/>
                <a:gd name="connsiteY3" fmla="*/ 4267200 h 5505450"/>
                <a:gd name="connsiteX4" fmla="*/ 0 w 2366579"/>
                <a:gd name="connsiteY4" fmla="*/ 5505450 h 5505450"/>
                <a:gd name="connsiteX5" fmla="*/ 0 w 2366579"/>
                <a:gd name="connsiteY5" fmla="*/ 5505450 h 550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6579" h="5505450">
                  <a:moveTo>
                    <a:pt x="1276350" y="0"/>
                  </a:moveTo>
                  <a:cubicBezTo>
                    <a:pt x="1849437" y="388937"/>
                    <a:pt x="2422525" y="777875"/>
                    <a:pt x="2362200" y="1181100"/>
                  </a:cubicBezTo>
                  <a:cubicBezTo>
                    <a:pt x="2301875" y="1584325"/>
                    <a:pt x="933450" y="1905000"/>
                    <a:pt x="914400" y="2419350"/>
                  </a:cubicBezTo>
                  <a:cubicBezTo>
                    <a:pt x="895350" y="2933700"/>
                    <a:pt x="2400300" y="3752850"/>
                    <a:pt x="2247900" y="4267200"/>
                  </a:cubicBezTo>
                  <a:cubicBezTo>
                    <a:pt x="2095500" y="4781550"/>
                    <a:pt x="0" y="5505450"/>
                    <a:pt x="0" y="5505450"/>
                  </a:cubicBezTo>
                  <a:lnTo>
                    <a:pt x="0" y="5505450"/>
                  </a:lnTo>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v</a:t>
              </a: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pic>
        <p:nvPicPr>
          <p:cNvPr id="19" name="图片 15">
            <a:extLst>
              <a:ext uri="{FF2B5EF4-FFF2-40B4-BE49-F238E27FC236}">
                <a16:creationId xmlns:a16="http://schemas.microsoft.com/office/drawing/2014/main" xmlns="" id="{4785C572-75DB-4507-AE6F-F69581B9850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14" t="10304" r="30820" b="38091"/>
          <a:stretch>
            <a:fillRect/>
          </a:stretch>
        </p:blipFill>
        <p:spPr>
          <a:xfrm>
            <a:off x="5640387" y="441494"/>
            <a:ext cx="1448451" cy="1219200"/>
          </a:xfrm>
          <a:prstGeom prst="rect">
            <a:avLst/>
          </a:prstGeom>
        </p:spPr>
      </p:pic>
      <p:pic>
        <p:nvPicPr>
          <p:cNvPr id="20" name="图片 16">
            <a:extLst>
              <a:ext uri="{FF2B5EF4-FFF2-40B4-BE49-F238E27FC236}">
                <a16:creationId xmlns:a16="http://schemas.microsoft.com/office/drawing/2014/main" xmlns="" id="{7CB30CB3-E089-4367-AD9A-2FD3D1F8FDA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14" t="10304" r="30820" b="38091"/>
          <a:stretch>
            <a:fillRect/>
          </a:stretch>
        </p:blipFill>
        <p:spPr>
          <a:xfrm>
            <a:off x="4500108" y="5923011"/>
            <a:ext cx="1448451" cy="1219200"/>
          </a:xfrm>
          <a:prstGeom prst="rect">
            <a:avLst/>
          </a:prstGeom>
        </p:spPr>
      </p:pic>
      <p:grpSp>
        <p:nvGrpSpPr>
          <p:cNvPr id="28" name="组合 8">
            <a:extLst>
              <a:ext uri="{FF2B5EF4-FFF2-40B4-BE49-F238E27FC236}">
                <a16:creationId xmlns:a16="http://schemas.microsoft.com/office/drawing/2014/main" xmlns="" id="{8397B629-A8DE-4AC2-B4AF-EC4808CE7FA0}"/>
              </a:ext>
            </a:extLst>
          </p:cNvPr>
          <p:cNvGrpSpPr/>
          <p:nvPr/>
        </p:nvGrpSpPr>
        <p:grpSpPr>
          <a:xfrm>
            <a:off x="7365993" y="1935000"/>
            <a:ext cx="4428271" cy="3167739"/>
            <a:chOff x="1219200" y="1524901"/>
            <a:chExt cx="5048249" cy="3811988"/>
          </a:xfrm>
        </p:grpSpPr>
        <p:sp>
          <p:nvSpPr>
            <p:cNvPr id="29" name="椭圆 5">
              <a:extLst>
                <a:ext uri="{FF2B5EF4-FFF2-40B4-BE49-F238E27FC236}">
                  <a16:creationId xmlns:a16="http://schemas.microsoft.com/office/drawing/2014/main" xmlns="" id="{8F1E80A8-550A-43AC-B143-1C2C70723E1C}"/>
                </a:ext>
              </a:extLst>
            </p:cNvPr>
            <p:cNvSpPr/>
            <p:nvPr/>
          </p:nvSpPr>
          <p:spPr>
            <a:xfrm>
              <a:off x="1219200" y="1524901"/>
              <a:ext cx="5048249" cy="3811988"/>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E76F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椭圆 5">
              <a:extLst>
                <a:ext uri="{FF2B5EF4-FFF2-40B4-BE49-F238E27FC236}">
                  <a16:creationId xmlns:a16="http://schemas.microsoft.com/office/drawing/2014/main" xmlns="" id="{B82C6D5A-9403-418F-8536-BEE45F6AFA98}"/>
                </a:ext>
              </a:extLst>
            </p:cNvPr>
            <p:cNvSpPr/>
            <p:nvPr/>
          </p:nvSpPr>
          <p:spPr>
            <a:xfrm>
              <a:off x="1391302" y="1637870"/>
              <a:ext cx="4743449" cy="358183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solidFill>
              <a:srgbClr val="FAEE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椭圆 5">
              <a:extLst>
                <a:ext uri="{FF2B5EF4-FFF2-40B4-BE49-F238E27FC236}">
                  <a16:creationId xmlns:a16="http://schemas.microsoft.com/office/drawing/2014/main" xmlns="" id="{7CEFD8C7-6423-4399-8A4C-20C214522582}"/>
                </a:ext>
              </a:extLst>
            </p:cNvPr>
            <p:cNvSpPr/>
            <p:nvPr/>
          </p:nvSpPr>
          <p:spPr>
            <a:xfrm>
              <a:off x="1524002" y="1733120"/>
              <a:ext cx="4500000" cy="3384000"/>
            </a:xfrm>
            <a:custGeom>
              <a:avLst/>
              <a:gdLst>
                <a:gd name="connsiteX0" fmla="*/ 0 w 4076375"/>
                <a:gd name="connsiteY0" fmla="*/ 1885062 h 3770124"/>
                <a:gd name="connsiteX1" fmla="*/ 2038188 w 4076375"/>
                <a:gd name="connsiteY1" fmla="*/ 0 h 3770124"/>
                <a:gd name="connsiteX2" fmla="*/ 4076376 w 4076375"/>
                <a:gd name="connsiteY2" fmla="*/ 1885062 h 3770124"/>
                <a:gd name="connsiteX3" fmla="*/ 2038188 w 4076375"/>
                <a:gd name="connsiteY3" fmla="*/ 3770124 h 3770124"/>
                <a:gd name="connsiteX4" fmla="*/ 0 w 4076375"/>
                <a:gd name="connsiteY4" fmla="*/ 1885062 h 3770124"/>
                <a:gd name="connsiteX0-1" fmla="*/ 0 w 4076376"/>
                <a:gd name="connsiteY0-2" fmla="*/ 1904099 h 3789161"/>
                <a:gd name="connsiteX1-3" fmla="*/ 2038188 w 4076376"/>
                <a:gd name="connsiteY1-4" fmla="*/ 19037 h 3789161"/>
                <a:gd name="connsiteX2-5" fmla="*/ 4076376 w 4076376"/>
                <a:gd name="connsiteY2-6" fmla="*/ 1904099 h 3789161"/>
                <a:gd name="connsiteX3-7" fmla="*/ 2038188 w 4076376"/>
                <a:gd name="connsiteY3-8" fmla="*/ 3789161 h 3789161"/>
                <a:gd name="connsiteX4-9" fmla="*/ 0 w 4076376"/>
                <a:gd name="connsiteY4-10" fmla="*/ 1904099 h 3789161"/>
                <a:gd name="connsiteX0-11" fmla="*/ 0 w 4090982"/>
                <a:gd name="connsiteY0-12" fmla="*/ 1904099 h 3789161"/>
                <a:gd name="connsiteX1-13" fmla="*/ 2038188 w 4090982"/>
                <a:gd name="connsiteY1-14" fmla="*/ 19037 h 3789161"/>
                <a:gd name="connsiteX2-15" fmla="*/ 4076376 w 4090982"/>
                <a:gd name="connsiteY2-16" fmla="*/ 1904099 h 3789161"/>
                <a:gd name="connsiteX3-17" fmla="*/ 2038188 w 4090982"/>
                <a:gd name="connsiteY3-18" fmla="*/ 3789161 h 3789161"/>
                <a:gd name="connsiteX4-19" fmla="*/ 0 w 4090982"/>
                <a:gd name="connsiteY4-20" fmla="*/ 1904099 h 3789161"/>
                <a:gd name="connsiteX0-21" fmla="*/ 0 w 4092184"/>
                <a:gd name="connsiteY0-22" fmla="*/ 1904099 h 3860282"/>
                <a:gd name="connsiteX1-23" fmla="*/ 2038188 w 4092184"/>
                <a:gd name="connsiteY1-24" fmla="*/ 19037 h 3860282"/>
                <a:gd name="connsiteX2-25" fmla="*/ 4076376 w 4092184"/>
                <a:gd name="connsiteY2-26" fmla="*/ 1904099 h 3860282"/>
                <a:gd name="connsiteX3-27" fmla="*/ 2038188 w 4092184"/>
                <a:gd name="connsiteY3-28" fmla="*/ 3789161 h 3860282"/>
                <a:gd name="connsiteX4-29" fmla="*/ 0 w 4092184"/>
                <a:gd name="connsiteY4-30" fmla="*/ 1904099 h 3860282"/>
                <a:gd name="connsiteX0-31" fmla="*/ 0 w 4093288"/>
                <a:gd name="connsiteY0-32" fmla="*/ 1904099 h 3811988"/>
                <a:gd name="connsiteX1-33" fmla="*/ 2038188 w 4093288"/>
                <a:gd name="connsiteY1-34" fmla="*/ 19037 h 3811988"/>
                <a:gd name="connsiteX2-35" fmla="*/ 4076376 w 4093288"/>
                <a:gd name="connsiteY2-36" fmla="*/ 1904099 h 3811988"/>
                <a:gd name="connsiteX3-37" fmla="*/ 2038188 w 4093288"/>
                <a:gd name="connsiteY3-38" fmla="*/ 3789161 h 3811988"/>
                <a:gd name="connsiteX4-39" fmla="*/ 0 w 4093288"/>
                <a:gd name="connsiteY4-40" fmla="*/ 1904099 h 38119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93288" h="3811988">
                  <a:moveTo>
                    <a:pt x="0" y="1904099"/>
                  </a:moveTo>
                  <a:cubicBezTo>
                    <a:pt x="0" y="863008"/>
                    <a:pt x="912528" y="190487"/>
                    <a:pt x="2038188" y="19037"/>
                  </a:cubicBezTo>
                  <a:cubicBezTo>
                    <a:pt x="3163848" y="-152413"/>
                    <a:pt x="4076376" y="863008"/>
                    <a:pt x="4076376" y="1904099"/>
                  </a:cubicBezTo>
                  <a:cubicBezTo>
                    <a:pt x="4228776" y="3421440"/>
                    <a:pt x="3335298" y="3598661"/>
                    <a:pt x="2038188" y="3789161"/>
                  </a:cubicBezTo>
                  <a:cubicBezTo>
                    <a:pt x="741078" y="3979661"/>
                    <a:pt x="0" y="2945190"/>
                    <a:pt x="0" y="1904099"/>
                  </a:cubicBezTo>
                  <a:close/>
                </a:path>
              </a:pathLst>
            </a:custGeom>
            <a:no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32" name="图片 4">
            <a:extLst>
              <a:ext uri="{FF2B5EF4-FFF2-40B4-BE49-F238E27FC236}">
                <a16:creationId xmlns:a16="http://schemas.microsoft.com/office/drawing/2014/main" xmlns="" id="{4D5813E1-E914-47CD-9CC2-94C6CB68F66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10877034" y="1687768"/>
            <a:ext cx="1115861" cy="939250"/>
          </a:xfrm>
          <a:prstGeom prst="rect">
            <a:avLst/>
          </a:prstGeom>
        </p:spPr>
      </p:pic>
      <p:sp>
        <p:nvSpPr>
          <p:cNvPr id="33" name="文本框 9">
            <a:extLst>
              <a:ext uri="{FF2B5EF4-FFF2-40B4-BE49-F238E27FC236}">
                <a16:creationId xmlns:a16="http://schemas.microsoft.com/office/drawing/2014/main" xmlns="" id="{040CD77D-483F-4DE2-A8DC-047D75DACA45}"/>
              </a:ext>
            </a:extLst>
          </p:cNvPr>
          <p:cNvSpPr txBox="1"/>
          <p:nvPr/>
        </p:nvSpPr>
        <p:spPr>
          <a:xfrm>
            <a:off x="8108665" y="2394671"/>
            <a:ext cx="3138863" cy="2246769"/>
          </a:xfrm>
          <a:prstGeom prst="rect">
            <a:avLst/>
          </a:prstGeom>
          <a:noFill/>
        </p:spPr>
        <p:txBody>
          <a:bodyPr vert="horz" wrap="square" rtlCol="0">
            <a:spAutoFit/>
          </a:bodyPr>
          <a:lstStyle/>
          <a:p>
            <a:pPr algn="ctr"/>
            <a:r>
              <a:rPr lang="nl-NL" sz="2000" b="1" dirty="0" smtClean="0">
                <a:latin typeface="Times New Roman" panose="02020603050405020304" pitchFamily="18" charset="0"/>
                <a:cs typeface="Times New Roman" panose="02020603050405020304" pitchFamily="18" charset="0"/>
              </a:rPr>
              <a:t>Nhiễm</a:t>
            </a:r>
            <a:r>
              <a:rPr lang="nl-NL" sz="2000" dirty="0">
                <a:latin typeface="Times New Roman" panose="02020603050405020304" pitchFamily="18" charset="0"/>
                <a:cs typeface="Times New Roman" panose="02020603050405020304" pitchFamily="18" charset="0"/>
              </a:rPr>
              <a:t>: </a:t>
            </a:r>
            <a:r>
              <a:rPr lang="nl-NL" sz="2000" b="1" i="1" dirty="0">
                <a:latin typeface="Times New Roman" panose="02020603050405020304" pitchFamily="18" charset="0"/>
                <a:cs typeface="Times New Roman" panose="02020603050405020304" pitchFamily="18" charset="0"/>
              </a:rPr>
              <a:t>lây nhiễm </a:t>
            </a:r>
            <a:r>
              <a:rPr lang="nl-NL" sz="2000" dirty="0">
                <a:latin typeface="Times New Roman" panose="02020603050405020304" pitchFamily="18" charset="0"/>
                <a:cs typeface="Times New Roman" panose="02020603050405020304" pitchFamily="18" charset="0"/>
              </a:rPr>
              <a:t>(chỉ sự truyền lan của bệnh hoặc thói xấu nào đó), </a:t>
            </a:r>
            <a:r>
              <a:rPr lang="nl-NL" sz="2000" b="1" i="1" dirty="0">
                <a:latin typeface="Times New Roman" panose="02020603050405020304" pitchFamily="18" charset="0"/>
                <a:cs typeface="Times New Roman" panose="02020603050405020304" pitchFamily="18" charset="0"/>
              </a:rPr>
              <a:t>truyền nhiễm</a:t>
            </a:r>
            <a:r>
              <a:rPr lang="nl-NL" sz="2000" dirty="0">
                <a:latin typeface="Times New Roman" panose="02020603050405020304" pitchFamily="18" charset="0"/>
                <a:cs typeface="Times New Roman" panose="02020603050405020304" pitchFamily="18" charset="0"/>
              </a:rPr>
              <a:t> (lây lan của dịch bệnh), </a:t>
            </a:r>
            <a:r>
              <a:rPr lang="nl-NL" sz="2000" b="1" i="1" dirty="0">
                <a:latin typeface="Times New Roman" panose="02020603050405020304" pitchFamily="18" charset="0"/>
                <a:cs typeface="Times New Roman" panose="02020603050405020304" pitchFamily="18" charset="0"/>
              </a:rPr>
              <a:t>nhiễm khuẩn </a:t>
            </a:r>
            <a:r>
              <a:rPr lang="nl-NL" sz="2000" dirty="0">
                <a:latin typeface="Times New Roman" panose="02020603050405020304" pitchFamily="18" charset="0"/>
                <a:cs typeface="Times New Roman" panose="02020603050405020304" pitchFamily="18" charset="0"/>
              </a:rPr>
              <a:t>(chỉ tình trạng một sinh vật bị vi khuẩn xâm nhập vào cơ thể)</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01938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 calcmode="lin" valueType="num">
                                      <p:cBhvr>
                                        <p:cTn id="9" dur="750" fill="hold"/>
                                        <p:tgtEl>
                                          <p:spTgt spid="9"/>
                                        </p:tgtEl>
                                        <p:attrNameLst>
                                          <p:attrName>style.rotation</p:attrName>
                                        </p:attrNameLst>
                                      </p:cBhvr>
                                      <p:tavLst>
                                        <p:tav tm="0">
                                          <p:val>
                                            <p:fltVal val="360"/>
                                          </p:val>
                                        </p:tav>
                                        <p:tav tm="100000">
                                          <p:val>
                                            <p:fltVal val="0"/>
                                          </p:val>
                                        </p:tav>
                                      </p:tavLst>
                                    </p:anim>
                                    <p:animEffect transition="in" filter="fade">
                                      <p:cBhvr>
                                        <p:cTn id="10" dur="750"/>
                                        <p:tgtEl>
                                          <p:spTgt spid="9"/>
                                        </p:tgtEl>
                                      </p:cBhvr>
                                    </p:animEffect>
                                  </p:childTnLst>
                                </p:cTn>
                              </p:par>
                            </p:childTnLst>
                          </p:cTn>
                        </p:par>
                        <p:par>
                          <p:cTn id="11" fill="hold">
                            <p:stCondLst>
                              <p:cond delay="750"/>
                            </p:stCondLst>
                            <p:childTnLst>
                              <p:par>
                                <p:cTn id="12" presetID="17" presetClass="entr" presetSubtype="1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ppt_w</p:attrName>
                                        </p:attrNameLst>
                                      </p:cBhvr>
                                      <p:tavLst>
                                        <p:tav tm="0">
                                          <p:val>
                                            <p:fltVal val="0"/>
                                          </p:val>
                                        </p:tav>
                                        <p:tav tm="100000">
                                          <p:val>
                                            <p:strVal val="#ppt_w"/>
                                          </p:val>
                                        </p:tav>
                                      </p:tavLst>
                                    </p:anim>
                                    <p:anim calcmode="lin" valueType="num">
                                      <p:cBhvr>
                                        <p:cTn id="15" dur="75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childTnLst>
                          </p:cTn>
                        </p:par>
                        <p:par>
                          <p:cTn id="21" fill="hold">
                            <p:stCondLst>
                              <p:cond delay="750"/>
                            </p:stCondLst>
                            <p:childTnLst>
                              <p:par>
                                <p:cTn id="22" presetID="2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750" fill="hold"/>
                                        <p:tgtEl>
                                          <p:spTgt spid="19"/>
                                        </p:tgtEl>
                                        <p:attrNameLst>
                                          <p:attrName>ppt_w</p:attrName>
                                        </p:attrNameLst>
                                      </p:cBhvr>
                                      <p:tavLst>
                                        <p:tav tm="0">
                                          <p:val>
                                            <p:fltVal val="0"/>
                                          </p:val>
                                        </p:tav>
                                        <p:tav tm="100000">
                                          <p:val>
                                            <p:strVal val="#ppt_w"/>
                                          </p:val>
                                        </p:tav>
                                      </p:tavLst>
                                    </p:anim>
                                    <p:anim calcmode="lin" valueType="num">
                                      <p:cBhvr>
                                        <p:cTn id="25" dur="75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childTnLst>
                          </p:cTn>
                        </p:par>
                        <p:par>
                          <p:cTn id="30" fill="hold">
                            <p:stCondLst>
                              <p:cond delay="2250"/>
                            </p:stCondLst>
                            <p:childTnLst>
                              <p:par>
                                <p:cTn id="31" presetID="23" presetClass="entr" presetSubtype="16"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750" fill="hold"/>
                                        <p:tgtEl>
                                          <p:spTgt spid="20"/>
                                        </p:tgtEl>
                                        <p:attrNameLst>
                                          <p:attrName>ppt_w</p:attrName>
                                        </p:attrNameLst>
                                      </p:cBhvr>
                                      <p:tavLst>
                                        <p:tav tm="0">
                                          <p:val>
                                            <p:fltVal val="0"/>
                                          </p:val>
                                        </p:tav>
                                        <p:tav tm="100000">
                                          <p:val>
                                            <p:strVal val="#ppt_w"/>
                                          </p:val>
                                        </p:tav>
                                      </p:tavLst>
                                    </p:anim>
                                    <p:anim calcmode="lin" valueType="num">
                                      <p:cBhvr>
                                        <p:cTn id="34" dur="750" fill="hold"/>
                                        <p:tgtEl>
                                          <p:spTgt spid="20"/>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49" presetClass="entr" presetSubtype="0" decel="100000"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750" fill="hold"/>
                                        <p:tgtEl>
                                          <p:spTgt spid="32"/>
                                        </p:tgtEl>
                                        <p:attrNameLst>
                                          <p:attrName>ppt_w</p:attrName>
                                        </p:attrNameLst>
                                      </p:cBhvr>
                                      <p:tavLst>
                                        <p:tav tm="0">
                                          <p:val>
                                            <p:fltVal val="0"/>
                                          </p:val>
                                        </p:tav>
                                        <p:tav tm="100000">
                                          <p:val>
                                            <p:strVal val="#ppt_w"/>
                                          </p:val>
                                        </p:tav>
                                      </p:tavLst>
                                    </p:anim>
                                    <p:anim calcmode="lin" valueType="num">
                                      <p:cBhvr>
                                        <p:cTn id="39" dur="750" fill="hold"/>
                                        <p:tgtEl>
                                          <p:spTgt spid="32"/>
                                        </p:tgtEl>
                                        <p:attrNameLst>
                                          <p:attrName>ppt_h</p:attrName>
                                        </p:attrNameLst>
                                      </p:cBhvr>
                                      <p:tavLst>
                                        <p:tav tm="0">
                                          <p:val>
                                            <p:fltVal val="0"/>
                                          </p:val>
                                        </p:tav>
                                        <p:tav tm="100000">
                                          <p:val>
                                            <p:strVal val="#ppt_h"/>
                                          </p:val>
                                        </p:tav>
                                      </p:tavLst>
                                    </p:anim>
                                    <p:anim calcmode="lin" valueType="num">
                                      <p:cBhvr>
                                        <p:cTn id="40" dur="750" fill="hold"/>
                                        <p:tgtEl>
                                          <p:spTgt spid="32"/>
                                        </p:tgtEl>
                                        <p:attrNameLst>
                                          <p:attrName>style.rotation</p:attrName>
                                        </p:attrNameLst>
                                      </p:cBhvr>
                                      <p:tavLst>
                                        <p:tav tm="0">
                                          <p:val>
                                            <p:fltVal val="360"/>
                                          </p:val>
                                        </p:tav>
                                        <p:tav tm="100000">
                                          <p:val>
                                            <p:fltVal val="0"/>
                                          </p:val>
                                        </p:tav>
                                      </p:tavLst>
                                    </p:anim>
                                    <p:animEffect transition="in" filter="fade">
                                      <p:cBhvr>
                                        <p:cTn id="41" dur="75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750" fill="hold"/>
                                        <p:tgtEl>
                                          <p:spTgt spid="28"/>
                                        </p:tgtEl>
                                        <p:attrNameLst>
                                          <p:attrName>ppt_w</p:attrName>
                                        </p:attrNameLst>
                                      </p:cBhvr>
                                      <p:tavLst>
                                        <p:tav tm="0">
                                          <p:val>
                                            <p:fltVal val="0"/>
                                          </p:val>
                                        </p:tav>
                                        <p:tav tm="100000">
                                          <p:val>
                                            <p:strVal val="#ppt_w"/>
                                          </p:val>
                                        </p:tav>
                                      </p:tavLst>
                                    </p:anim>
                                    <p:anim calcmode="lin" valueType="num">
                                      <p:cBhvr>
                                        <p:cTn id="47" dur="75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err="1" smtClean="0">
                <a:solidFill>
                  <a:srgbClr val="C00000"/>
                </a:solidFill>
                <a:latin typeface="Times New Roman" panose="02020603050405020304" pitchFamily="18" charset="0"/>
                <a:cs typeface="Times New Roman" panose="02020603050405020304" pitchFamily="18" charset="0"/>
              </a:rPr>
              <a:t>Bài</a:t>
            </a:r>
            <a:r>
              <a:rPr lang="en-US" sz="3200" b="1" spc="0" dirty="0" smtClean="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2</a:t>
            </a:r>
            <a:endParaRPr lang="en-US" sz="3200" spc="0" dirty="0">
              <a:solidFill>
                <a:srgbClr val="C00000"/>
              </a:solidFill>
              <a:latin typeface="Times New Roman" panose="02020603050405020304" pitchFamily="18" charset="0"/>
              <a:cs typeface="Times New Roman" panose="02020603050405020304" pitchFamily="18" charset="0"/>
            </a:endParaRPr>
          </a:p>
        </p:txBody>
      </p:sp>
      <p:pic>
        <p:nvPicPr>
          <p:cNvPr id="27" name="图片 10">
            <a:extLst>
              <a:ext uri="{FF2B5EF4-FFF2-40B4-BE49-F238E27FC236}">
                <a16:creationId xmlns:a16="http://schemas.microsoft.com/office/drawing/2014/main" xmlns="" id="{B8FA920A-E31A-4FA4-AE1C-8A7CB67D8E31}"/>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573587" y="1219994"/>
            <a:ext cx="6522870" cy="5191345"/>
          </a:xfrm>
          <a:prstGeom prst="rect">
            <a:avLst/>
          </a:prstGeom>
        </p:spPr>
      </p:pic>
      <p:sp>
        <p:nvSpPr>
          <p:cNvPr id="28" name="文本框 1">
            <a:extLst>
              <a:ext uri="{FF2B5EF4-FFF2-40B4-BE49-F238E27FC236}">
                <a16:creationId xmlns:a16="http://schemas.microsoft.com/office/drawing/2014/main" xmlns="" id="{4D8635F7-366C-47DF-861C-A5E8C4919810}"/>
              </a:ext>
            </a:extLst>
          </p:cNvPr>
          <p:cNvSpPr txBox="1"/>
          <p:nvPr/>
        </p:nvSpPr>
        <p:spPr>
          <a:xfrm>
            <a:off x="5868987" y="2706933"/>
            <a:ext cx="4076917" cy="1569660"/>
          </a:xfrm>
          <a:prstGeom prst="rect">
            <a:avLst/>
          </a:prstGeom>
          <a:noFill/>
        </p:spPr>
        <p:txBody>
          <a:bodyPr wrap="square" rtlCol="0">
            <a:spAutoFit/>
            <a:scene3d>
              <a:camera prst="orthographicFront"/>
              <a:lightRig rig="threePt" dir="t"/>
            </a:scene3d>
            <a:sp3d contourW="12700"/>
          </a:bodyPr>
          <a:lstStyle/>
          <a:p>
            <a:pPr algn="ctr"/>
            <a:r>
              <a:rPr lang="nl-NL" sz="3200" i="1">
                <a:latin typeface="Times New Roman" panose="02020603050405020304" pitchFamily="18" charset="0"/>
                <a:cs typeface="Times New Roman" panose="02020603050405020304" pitchFamily="18" charset="0"/>
              </a:rPr>
              <a:t>Nêu nhận xét về đặc điểm của vốn từ </a:t>
            </a:r>
          </a:p>
          <a:p>
            <a:pPr algn="ctr"/>
            <a:r>
              <a:rPr lang="nl-NL" sz="3200" i="1">
                <a:latin typeface="Times New Roman" panose="02020603050405020304" pitchFamily="18" charset="0"/>
                <a:cs typeface="Times New Roman" panose="02020603050405020304" pitchFamily="18" charset="0"/>
              </a:rPr>
              <a:t>tiếng Việt.</a:t>
            </a:r>
            <a:endParaRPr kumimoji="0" lang="en-US" sz="6600" b="1" i="0" u="none" strike="noStrike" kern="1200" cap="none" spc="0" normalizeH="0" baseline="0" noProof="0">
              <a:ln>
                <a:noFill/>
              </a:ln>
              <a:solidFill>
                <a:srgbClr val="002060"/>
              </a:solidFill>
              <a:effectLst/>
              <a:uLnTx/>
              <a:uFillTx/>
              <a:latin typeface="Times New Roman" panose="02020603050405020304" pitchFamily="18" charset="0"/>
              <a:ea typeface="微软雅黑"/>
              <a:cs typeface="Times New Roman" panose="02020603050405020304" pitchFamily="18" charset="0"/>
            </a:endParaRPr>
          </a:p>
        </p:txBody>
      </p:sp>
      <p:pic>
        <p:nvPicPr>
          <p:cNvPr id="6" name="图片 45">
            <a:extLst>
              <a:ext uri="{FF2B5EF4-FFF2-40B4-BE49-F238E27FC236}">
                <a16:creationId xmlns:a16="http://schemas.microsoft.com/office/drawing/2014/main" xmlns="" id="{378F47C6-1050-4EB8-B718-7D08D5D68616}"/>
              </a:ext>
            </a:extLst>
          </p:cNvPr>
          <p:cNvPicPr>
            <a:picLocks noChangeAspect="1"/>
          </p:cNvPicPr>
          <p:nvPr/>
        </p:nvPicPr>
        <p:blipFill>
          <a:blip r:embed="rId4"/>
          <a:stretch>
            <a:fillRect/>
          </a:stretch>
        </p:blipFill>
        <p:spPr>
          <a:xfrm>
            <a:off x="192317" y="2157337"/>
            <a:ext cx="4532062" cy="3885053"/>
          </a:xfrm>
          <a:prstGeom prst="rect">
            <a:avLst/>
          </a:prstGeom>
        </p:spPr>
      </p:pic>
      <p:pic>
        <p:nvPicPr>
          <p:cNvPr id="7" name="图片 1">
            <a:extLst>
              <a:ext uri="{FF2B5EF4-FFF2-40B4-BE49-F238E27FC236}">
                <a16:creationId xmlns:a16="http://schemas.microsoft.com/office/drawing/2014/main" xmlns="" id="{3C494CB9-4BA9-4D98-9F4C-3C834ED5178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467471" y="2591594"/>
            <a:ext cx="5401516" cy="5181599"/>
          </a:xfrm>
          <a:prstGeom prst="rect">
            <a:avLst/>
          </a:prstGeom>
        </p:spPr>
      </p:pic>
    </p:spTree>
    <p:extLst>
      <p:ext uri="{BB962C8B-B14F-4D97-AF65-F5344CB8AC3E}">
        <p14:creationId xmlns:p14="http://schemas.microsoft.com/office/powerpoint/2010/main" val="134655086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down)">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2">
            <a:extLst>
              <a:ext uri="{FF2B5EF4-FFF2-40B4-BE49-F238E27FC236}">
                <a16:creationId xmlns:a16="http://schemas.microsoft.com/office/drawing/2014/main" xmlns="" id="{055DEBDF-66E9-4B55-AC8A-30400B45E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083" y="621510"/>
            <a:ext cx="4411301" cy="4797228"/>
          </a:xfrm>
          <a:prstGeom prst="rect">
            <a:avLst/>
          </a:prstGeom>
        </p:spPr>
      </p:pic>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err="1" smtClean="0">
                <a:solidFill>
                  <a:srgbClr val="C00000"/>
                </a:solidFill>
                <a:latin typeface="Times New Roman" panose="02020603050405020304" pitchFamily="18" charset="0"/>
                <a:cs typeface="Times New Roman" panose="02020603050405020304" pitchFamily="18" charset="0"/>
              </a:rPr>
              <a:t>Bài</a:t>
            </a:r>
            <a:r>
              <a:rPr lang="en-US" sz="3200" b="1" spc="0" dirty="0" smtClean="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2</a:t>
            </a:r>
            <a:endParaRPr lang="en-US" sz="3200" spc="0" dirty="0">
              <a:solidFill>
                <a:srgbClr val="C00000"/>
              </a:solidFill>
              <a:latin typeface="Times New Roman" panose="02020603050405020304" pitchFamily="18" charset="0"/>
              <a:cs typeface="Times New Roman" panose="02020603050405020304" pitchFamily="18" charset="0"/>
            </a:endParaRPr>
          </a:p>
        </p:txBody>
      </p:sp>
      <p:pic>
        <p:nvPicPr>
          <p:cNvPr id="8" name="图片 16">
            <a:extLst>
              <a:ext uri="{FF2B5EF4-FFF2-40B4-BE49-F238E27FC236}">
                <a16:creationId xmlns:a16="http://schemas.microsoft.com/office/drawing/2014/main" xmlns="" id="{445FC141-7C08-45D8-88E0-C416DA84D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14" t="10304" r="30820" b="38091"/>
          <a:stretch>
            <a:fillRect/>
          </a:stretch>
        </p:blipFill>
        <p:spPr>
          <a:xfrm>
            <a:off x="238746" y="1440850"/>
            <a:ext cx="1448451" cy="1219200"/>
          </a:xfrm>
          <a:prstGeom prst="rect">
            <a:avLst/>
          </a:prstGeom>
        </p:spPr>
      </p:pic>
      <p:pic>
        <p:nvPicPr>
          <p:cNvPr id="9" name="图片 22">
            <a:extLst>
              <a:ext uri="{FF2B5EF4-FFF2-40B4-BE49-F238E27FC236}">
                <a16:creationId xmlns:a16="http://schemas.microsoft.com/office/drawing/2014/main" xmlns="" id="{8733574D-CAD7-4D41-B3FD-5216424CCC2A}"/>
              </a:ext>
            </a:extLst>
          </p:cNvPr>
          <p:cNvPicPr>
            <a:picLocks noChangeAspect="1"/>
          </p:cNvPicPr>
          <p:nvPr/>
        </p:nvPicPr>
        <p:blipFill>
          <a:blip r:embed="rId5" cstate="print"/>
          <a:stretch>
            <a:fillRect/>
          </a:stretch>
        </p:blipFill>
        <p:spPr>
          <a:xfrm>
            <a:off x="9729380" y="829628"/>
            <a:ext cx="1502823" cy="3819429"/>
          </a:xfrm>
          <a:prstGeom prst="rect">
            <a:avLst/>
          </a:prstGeom>
        </p:spPr>
      </p:pic>
      <p:pic>
        <p:nvPicPr>
          <p:cNvPr id="10" name="图片 9" descr="C:\Users\Administrator\Desktop\174040dbb9680acf2b33b5682f16c45b.png174040dbb9680acf2b33b5682f16c45b">
            <a:extLst>
              <a:ext uri="{FF2B5EF4-FFF2-40B4-BE49-F238E27FC236}">
                <a16:creationId xmlns:a16="http://schemas.microsoft.com/office/drawing/2014/main" xmlns="" id="{FD3FA6B8-4BF4-409E-9172-33A07B3328B5}"/>
              </a:ext>
            </a:extLst>
          </p:cNvPr>
          <p:cNvPicPr>
            <a:picLocks noChangeAspect="1"/>
          </p:cNvPicPr>
          <p:nvPr/>
        </p:nvPicPr>
        <p:blipFill>
          <a:blip r:embed="rId6"/>
          <a:srcRect/>
          <a:stretch>
            <a:fillRect/>
          </a:stretch>
        </p:blipFill>
        <p:spPr>
          <a:xfrm>
            <a:off x="5555805" y="1978553"/>
            <a:ext cx="5649579" cy="4881035"/>
          </a:xfrm>
          <a:prstGeom prst="rect">
            <a:avLst/>
          </a:prstGeom>
        </p:spPr>
      </p:pic>
      <p:sp>
        <p:nvSpPr>
          <p:cNvPr id="11" name="文本框 13">
            <a:extLst>
              <a:ext uri="{FF2B5EF4-FFF2-40B4-BE49-F238E27FC236}">
                <a16:creationId xmlns:a16="http://schemas.microsoft.com/office/drawing/2014/main" xmlns="" id="{51DA56E8-C007-42C3-8173-841D38D491FD}"/>
              </a:ext>
            </a:extLst>
          </p:cNvPr>
          <p:cNvSpPr txBox="1"/>
          <p:nvPr/>
        </p:nvSpPr>
        <p:spPr>
          <a:xfrm>
            <a:off x="1449387" y="2203696"/>
            <a:ext cx="3389267" cy="1569660"/>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p>
            <a:pPr algn="just"/>
            <a:r>
              <a:rPr lang="nl-NL" sz="2400">
                <a:latin typeface="Times New Roman" panose="02020603050405020304" pitchFamily="18" charset="0"/>
                <a:cs typeface="Times New Roman" panose="02020603050405020304" pitchFamily="18" charset="0"/>
              </a:rPr>
              <a:t>Vốn từ tiếng Việt giàu có và phức tạp, gồm nhiều từ được mượn ở những ngôn ngữ khác.</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704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750"/>
                            </p:stCondLst>
                            <p:childTnLst>
                              <p:par>
                                <p:cTn id="10" presetID="2" presetClass="entr" presetSubtype="2" decel="5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1000" fill="hold"/>
                                        <p:tgtEl>
                                          <p:spTgt spid="10"/>
                                        </p:tgtEl>
                                        <p:attrNameLst>
                                          <p:attrName>ppt_x</p:attrName>
                                        </p:attrNameLst>
                                      </p:cBhvr>
                                      <p:tavLst>
                                        <p:tav tm="0">
                                          <p:val>
                                            <p:strVal val="1+#ppt_w/2"/>
                                          </p:val>
                                        </p:tav>
                                        <p:tav tm="100000">
                                          <p:val>
                                            <p:strVal val="#ppt_x"/>
                                          </p:val>
                                        </p:tav>
                                      </p:tavLst>
                                    </p:anim>
                                    <p:anim calcmode="lin" valueType="num">
                                      <p:cBhvr additive="base">
                                        <p:cTn id="13"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dirty="0">
                <a:latin typeface="+mj-ea"/>
                <a:ea typeface="+mj-ea"/>
              </a:rPr>
              <a:t>01</a:t>
            </a: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Hoạt động </a:t>
            </a:r>
          </a:p>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khởi động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82555114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err="1" smtClean="0">
                <a:solidFill>
                  <a:srgbClr val="C00000"/>
                </a:solidFill>
                <a:latin typeface="Times New Roman" panose="02020603050405020304" pitchFamily="18" charset="0"/>
                <a:cs typeface="Times New Roman" panose="02020603050405020304" pitchFamily="18" charset="0"/>
              </a:rPr>
              <a:t>Bài</a:t>
            </a:r>
            <a:r>
              <a:rPr lang="en-US" sz="3200" b="1" spc="0" dirty="0" smtClean="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3</a:t>
            </a:r>
            <a:endParaRPr lang="en-US" sz="3200" spc="0" dirty="0">
              <a:solidFill>
                <a:srgbClr val="C00000"/>
              </a:solidFill>
              <a:latin typeface="Times New Roman" panose="02020603050405020304" pitchFamily="18" charset="0"/>
              <a:cs typeface="Times New Roman" panose="02020603050405020304" pitchFamily="18" charset="0"/>
            </a:endParaRPr>
          </a:p>
        </p:txBody>
      </p:sp>
      <p:pic>
        <p:nvPicPr>
          <p:cNvPr id="8" name="图片 5">
            <a:extLst>
              <a:ext uri="{FF2B5EF4-FFF2-40B4-BE49-F238E27FC236}">
                <a16:creationId xmlns:a16="http://schemas.microsoft.com/office/drawing/2014/main" xmlns="" id="{268EEEBA-B2D2-4D8E-B13C-E49A1915A7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4679" y="1327868"/>
            <a:ext cx="3974123" cy="3974123"/>
          </a:xfrm>
          <a:prstGeom prst="rect">
            <a:avLst/>
          </a:prstGeom>
        </p:spPr>
      </p:pic>
      <p:pic>
        <p:nvPicPr>
          <p:cNvPr id="9" name="图片 11">
            <a:extLst>
              <a:ext uri="{FF2B5EF4-FFF2-40B4-BE49-F238E27FC236}">
                <a16:creationId xmlns:a16="http://schemas.microsoft.com/office/drawing/2014/main" xmlns="" id="{DD737512-C457-4B46-AB49-53BC0ED511E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380" t="29778" r="16416" b="21555"/>
          <a:stretch/>
        </p:blipFill>
        <p:spPr>
          <a:xfrm rot="21325192">
            <a:off x="1088181" y="2265822"/>
            <a:ext cx="7556570" cy="4243305"/>
          </a:xfrm>
          <a:prstGeom prst="rect">
            <a:avLst/>
          </a:prstGeom>
        </p:spPr>
      </p:pic>
      <p:sp>
        <p:nvSpPr>
          <p:cNvPr id="10" name="Rectangle 9">
            <a:extLst>
              <a:ext uri="{FF2B5EF4-FFF2-40B4-BE49-F238E27FC236}">
                <a16:creationId xmlns:a16="http://schemas.microsoft.com/office/drawing/2014/main" xmlns="" id="{D71D726A-381A-4B56-97D5-6202F04D1C22}"/>
              </a:ext>
            </a:extLst>
          </p:cNvPr>
          <p:cNvSpPr/>
          <p:nvPr/>
        </p:nvSpPr>
        <p:spPr>
          <a:xfrm>
            <a:off x="2592387" y="3582194"/>
            <a:ext cx="5105400" cy="1200329"/>
          </a:xfrm>
          <a:prstGeom prst="rect">
            <a:avLst/>
          </a:prstGeom>
        </p:spPr>
        <p:txBody>
          <a:bodyPr wrap="square">
            <a:spAutoFit/>
          </a:bodyPr>
          <a:lstStyle/>
          <a:p>
            <a:r>
              <a:rPr lang="en-US" sz="2400" i="1">
                <a:latin typeface="Times New Roman" panose="02020603050405020304" pitchFamily="18" charset="0"/>
                <a:cs typeface="Times New Roman" panose="02020603050405020304" pitchFamily="18" charset="0"/>
              </a:rPr>
              <a:t>Lựa chọn những từ ngữ trong tiếng Việt có khả năng thay thế cho những từ mượn không cần thiết trong câu văn.</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27861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err="1" smtClean="0">
                <a:solidFill>
                  <a:srgbClr val="C00000"/>
                </a:solidFill>
                <a:latin typeface="Times New Roman" panose="02020603050405020304" pitchFamily="18" charset="0"/>
                <a:cs typeface="Times New Roman" panose="02020603050405020304" pitchFamily="18" charset="0"/>
              </a:rPr>
              <a:t>Bài</a:t>
            </a:r>
            <a:r>
              <a:rPr lang="en-US" sz="3200" b="1" spc="0" dirty="0" smtClean="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3</a:t>
            </a:r>
            <a:endParaRPr lang="en-US" sz="3200" spc="0" dirty="0">
              <a:solidFill>
                <a:srgbClr val="C00000"/>
              </a:solidFill>
              <a:latin typeface="Times New Roman" panose="02020603050405020304" pitchFamily="18" charset="0"/>
              <a:cs typeface="Times New Roman" panose="02020603050405020304" pitchFamily="18" charset="0"/>
            </a:endParaRPr>
          </a:p>
        </p:txBody>
      </p:sp>
      <p:grpSp>
        <p:nvGrpSpPr>
          <p:cNvPr id="6" name="组合 10">
            <a:extLst>
              <a:ext uri="{FF2B5EF4-FFF2-40B4-BE49-F238E27FC236}">
                <a16:creationId xmlns:a16="http://schemas.microsoft.com/office/drawing/2014/main" xmlns="" id="{E7D78F80-D339-44E2-B381-C1D3D3C9DC29}"/>
              </a:ext>
            </a:extLst>
          </p:cNvPr>
          <p:cNvGrpSpPr/>
          <p:nvPr/>
        </p:nvGrpSpPr>
        <p:grpSpPr>
          <a:xfrm>
            <a:off x="4116387" y="1524794"/>
            <a:ext cx="7372786" cy="4491124"/>
            <a:chOff x="3867151" y="1059200"/>
            <a:chExt cx="7164000" cy="4788000"/>
          </a:xfrm>
          <a:effectLst>
            <a:outerShdw blurRad="50800" dist="38100" dir="2700000" algn="tl" rotWithShape="0">
              <a:prstClr val="black">
                <a:alpha val="20000"/>
              </a:prstClr>
            </a:outerShdw>
          </a:effectLst>
        </p:grpSpPr>
        <p:sp>
          <p:nvSpPr>
            <p:cNvPr id="7" name="任意多边形: 形状 9">
              <a:extLst>
                <a:ext uri="{FF2B5EF4-FFF2-40B4-BE49-F238E27FC236}">
                  <a16:creationId xmlns:a16="http://schemas.microsoft.com/office/drawing/2014/main" xmlns="" id="{0005DBC5-B898-462E-86BC-7FDB235EFBF6}"/>
                </a:ext>
              </a:extLst>
            </p:cNvPr>
            <p:cNvSpPr/>
            <p:nvPr/>
          </p:nvSpPr>
          <p:spPr>
            <a:xfrm>
              <a:off x="3867151" y="1059200"/>
              <a:ext cx="7164000" cy="4788000"/>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DE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sp>
          <p:nvSpPr>
            <p:cNvPr id="11" name="任意多边形: 形状 7">
              <a:extLst>
                <a:ext uri="{FF2B5EF4-FFF2-40B4-BE49-F238E27FC236}">
                  <a16:creationId xmlns:a16="http://schemas.microsoft.com/office/drawing/2014/main" xmlns="" id="{B262DA64-FD5F-41E4-8922-F836CBC04F0E}"/>
                </a:ext>
              </a:extLst>
            </p:cNvPr>
            <p:cNvSpPr/>
            <p:nvPr/>
          </p:nvSpPr>
          <p:spPr>
            <a:xfrm>
              <a:off x="4038601" y="1228239"/>
              <a:ext cx="6825330" cy="4401522"/>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AEEE2"/>
            </a:solid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sp>
          <p:nvSpPr>
            <p:cNvPr id="12" name="任意多边形: 形状 8">
              <a:extLst>
                <a:ext uri="{FF2B5EF4-FFF2-40B4-BE49-F238E27FC236}">
                  <a16:creationId xmlns:a16="http://schemas.microsoft.com/office/drawing/2014/main" xmlns="" id="{9C810E09-F74B-4AE4-815E-69778F1BFB71}"/>
                </a:ext>
              </a:extLst>
            </p:cNvPr>
            <p:cNvSpPr/>
            <p:nvPr/>
          </p:nvSpPr>
          <p:spPr>
            <a:xfrm>
              <a:off x="4219575" y="1344946"/>
              <a:ext cx="6463381" cy="4168108"/>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AEEE2"/>
            </a:solidFill>
            <a:ln>
              <a:solidFill>
                <a:srgbClr val="E7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grpSp>
      <p:sp>
        <p:nvSpPr>
          <p:cNvPr id="13" name="文本框 11">
            <a:extLst>
              <a:ext uri="{FF2B5EF4-FFF2-40B4-BE49-F238E27FC236}">
                <a16:creationId xmlns:a16="http://schemas.microsoft.com/office/drawing/2014/main" xmlns="" id="{3C0708DE-D7A5-49C9-B6D9-C02B23C7D8D4}"/>
              </a:ext>
            </a:extLst>
          </p:cNvPr>
          <p:cNvSpPr txBox="1"/>
          <p:nvPr/>
        </p:nvSpPr>
        <p:spPr>
          <a:xfrm>
            <a:off x="5210745" y="2210594"/>
            <a:ext cx="5184070" cy="2769989"/>
          </a:xfrm>
          <a:prstGeom prst="rect">
            <a:avLst/>
          </a:prstGeom>
          <a:noFill/>
        </p:spPr>
        <p:txBody>
          <a:bodyPr vert="horz" wrap="square" rtlCol="0">
            <a:spAutoFit/>
          </a:bodyPr>
          <a:lstStyle/>
          <a:p>
            <a:pPr algn="ctr"/>
            <a:r>
              <a:rPr lang="nl-NL" sz="2400" dirty="0">
                <a:latin typeface="Times New Roman" panose="02020603050405020304" pitchFamily="18" charset="0"/>
                <a:cs typeface="Times New Roman" panose="02020603050405020304" pitchFamily="18" charset="0"/>
              </a:rPr>
              <a:t>Có thể diễn đạt lại:</a:t>
            </a:r>
          </a:p>
          <a:p>
            <a:endParaRPr lang="en-US" sz="2400" dirty="0">
              <a:latin typeface="Times New Roman" panose="02020603050405020304" pitchFamily="18" charset="0"/>
              <a:cs typeface="Times New Roman" panose="02020603050405020304" pitchFamily="18" charset="0"/>
            </a:endParaRPr>
          </a:p>
          <a:p>
            <a:r>
              <a:rPr lang="en-US" sz="2400" b="1" i="1" dirty="0" err="1" smtClean="0">
                <a:latin typeface="Times New Roman" panose="02020603050405020304" pitchFamily="18" charset="0"/>
                <a:cs typeface="Times New Roman" panose="02020603050405020304" pitchFamily="18" charset="0"/>
              </a:rPr>
              <a:t>Các</a:t>
            </a:r>
            <a:r>
              <a:rPr lang="en-US" sz="2400" b="1" i="1" dirty="0" smtClean="0">
                <a:latin typeface="Times New Roman" panose="02020603050405020304" pitchFamily="18" charset="0"/>
                <a:cs typeface="Times New Roman" panose="02020603050405020304" pitchFamily="18" charset="0"/>
              </a:rPr>
              <a:t> fan </a:t>
            </a:r>
            <a:r>
              <a:rPr lang="en-US" sz="2400" b="1" i="1" dirty="0" err="1" smtClean="0">
                <a:latin typeface="Times New Roman" panose="02020603050405020304" pitchFamily="18" charset="0"/>
                <a:cs typeface="Times New Roman" panose="02020603050405020304" pitchFamily="18" charset="0"/>
              </a:rPr>
              <a:t>cuồng</a:t>
            </a:r>
            <a:r>
              <a:rPr lang="en-US" sz="2400" b="1" i="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thực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thấy</a:t>
            </a:r>
            <a:r>
              <a:rPr lang="en-US" sz="2400" dirty="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ido</a:t>
            </a:r>
            <a:r>
              <a:rPr lang="en-US" sz="2400" b="1" i="1" dirty="0" smtClean="0">
                <a:latin typeface="Times New Roman" panose="02020603050405020304" pitchFamily="18" charset="0"/>
                <a:cs typeface="Times New Roman" panose="02020603050405020304" pitchFamily="18" charset="0"/>
              </a:rPr>
              <a:t>l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r>
              <a:rPr lang="en-US" sz="2400" dirty="0">
                <a:latin typeface="Times New Roman" panose="02020603050405020304" pitchFamily="18" charset="0"/>
                <a:cs typeface="Times New Roman" panose="02020603050405020304" pitchFamily="18" charset="0"/>
              </a:rPr>
              <a:t> </a:t>
            </a:r>
            <a:r>
              <a:rPr lang="en-US" sz="2400" b="1" i="1" dirty="0" smtClean="0">
                <a:latin typeface="Times New Roman" panose="02020603050405020304" pitchFamily="18" charset="0"/>
                <a:cs typeface="Times New Roman" panose="02020603050405020304" pitchFamily="18" charset="0"/>
              </a:rPr>
              <a:t>phi </a:t>
            </a:r>
            <a:r>
              <a:rPr lang="en-US" sz="2400" b="1" i="1" dirty="0" err="1" smtClean="0">
                <a:latin typeface="Times New Roman" panose="02020603050405020304" pitchFamily="18" charset="0"/>
                <a:cs typeface="Times New Roman" panose="02020603050405020304" pitchFamily="18" charset="0"/>
              </a:rPr>
              <a:t>trường</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defTabSz="914583" fontAlgn="auto">
              <a:lnSpc>
                <a:spcPct val="150000"/>
              </a:lnSpc>
              <a:spcBef>
                <a:spcPts val="0"/>
              </a:spcBef>
              <a:spcAft>
                <a:spcPts val="0"/>
              </a:spcAft>
              <a:defRPr/>
            </a:pPr>
            <a:endParaRPr sz="2000" dirty="0">
              <a:solidFill>
                <a:prstClr val="black">
                  <a:lumMod val="75000"/>
                  <a:lumOff val="25000"/>
                </a:prstClr>
              </a:solidFill>
              <a:latin typeface="Times New Roman" panose="02020603050405020304" pitchFamily="18" charset="0"/>
              <a:ea typeface="汉标中黑体" panose="02010601030101010101" charset="-122"/>
              <a:cs typeface="Times New Roman" panose="02020603050405020304" pitchFamily="18" charset="0"/>
            </a:endParaRPr>
          </a:p>
        </p:txBody>
      </p:sp>
      <p:pic>
        <p:nvPicPr>
          <p:cNvPr id="14" name="图片 3" descr="606d7d8213b06">
            <a:extLst>
              <a:ext uri="{FF2B5EF4-FFF2-40B4-BE49-F238E27FC236}">
                <a16:creationId xmlns:a16="http://schemas.microsoft.com/office/drawing/2014/main" xmlns="" id="{EDE561A5-FBB0-49C0-9872-FC634648AE92}"/>
              </a:ext>
            </a:extLst>
          </p:cNvPr>
          <p:cNvPicPr>
            <a:picLocks noChangeAspect="1"/>
          </p:cNvPicPr>
          <p:nvPr/>
        </p:nvPicPr>
        <p:blipFill>
          <a:blip r:embed="rId3"/>
          <a:stretch>
            <a:fillRect/>
          </a:stretch>
        </p:blipFill>
        <p:spPr>
          <a:xfrm>
            <a:off x="736770" y="2397486"/>
            <a:ext cx="3464727" cy="3758165"/>
          </a:xfrm>
          <a:prstGeom prst="rect">
            <a:avLst/>
          </a:prstGeom>
        </p:spPr>
      </p:pic>
    </p:spTree>
    <p:extLst>
      <p:ext uri="{BB962C8B-B14F-4D97-AF65-F5344CB8AC3E}">
        <p14:creationId xmlns:p14="http://schemas.microsoft.com/office/powerpoint/2010/main" val="9586650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ppt_w+.3"/>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animEffect transition="in" filter="fade">
                                      <p:cBhvr>
                                        <p:cTn id="9" dur="7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989013" y="531310"/>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err="1" smtClean="0">
                <a:solidFill>
                  <a:srgbClr val="C00000"/>
                </a:solidFill>
                <a:latin typeface="Times New Roman" panose="02020603050405020304" pitchFamily="18" charset="0"/>
                <a:cs typeface="Times New Roman" panose="02020603050405020304" pitchFamily="18" charset="0"/>
              </a:rPr>
              <a:t>Bài</a:t>
            </a:r>
            <a:r>
              <a:rPr lang="en-US" sz="3200" b="1" spc="0" dirty="0" smtClean="0">
                <a:solidFill>
                  <a:srgbClr val="C00000"/>
                </a:solidFill>
                <a:latin typeface="Times New Roman" panose="02020603050405020304" pitchFamily="18" charset="0"/>
                <a:cs typeface="Times New Roman" panose="02020603050405020304" pitchFamily="18" charset="0"/>
              </a:rPr>
              <a:t> </a:t>
            </a:r>
            <a:r>
              <a:rPr lang="en-US" sz="3200" b="1" spc="0" dirty="0" err="1">
                <a:solidFill>
                  <a:srgbClr val="C00000"/>
                </a:solidFill>
                <a:latin typeface="Times New Roman" panose="02020603050405020304" pitchFamily="18" charset="0"/>
                <a:cs typeface="Times New Roman" panose="02020603050405020304" pitchFamily="18" charset="0"/>
              </a:rPr>
              <a:t>tập</a:t>
            </a:r>
            <a:r>
              <a:rPr lang="en-US" sz="3200" b="1" spc="0" dirty="0">
                <a:solidFill>
                  <a:srgbClr val="C00000"/>
                </a:solidFill>
                <a:latin typeface="Times New Roman" panose="02020603050405020304" pitchFamily="18" charset="0"/>
                <a:cs typeface="Times New Roman" panose="02020603050405020304" pitchFamily="18" charset="0"/>
              </a:rPr>
              <a:t> 3</a:t>
            </a:r>
            <a:endParaRPr lang="en-US" sz="3200" spc="0" dirty="0">
              <a:solidFill>
                <a:srgbClr val="C00000"/>
              </a:solidFill>
              <a:latin typeface="Times New Roman" panose="02020603050405020304" pitchFamily="18" charset="0"/>
              <a:cs typeface="Times New Roman" panose="02020603050405020304" pitchFamily="18" charset="0"/>
            </a:endParaRPr>
          </a:p>
        </p:txBody>
      </p:sp>
      <p:grpSp>
        <p:nvGrpSpPr>
          <p:cNvPr id="6" name="组合 10">
            <a:extLst>
              <a:ext uri="{FF2B5EF4-FFF2-40B4-BE49-F238E27FC236}">
                <a16:creationId xmlns:a16="http://schemas.microsoft.com/office/drawing/2014/main" xmlns="" id="{E7D78F80-D339-44E2-B381-C1D3D3C9DC29}"/>
              </a:ext>
            </a:extLst>
          </p:cNvPr>
          <p:cNvGrpSpPr/>
          <p:nvPr/>
        </p:nvGrpSpPr>
        <p:grpSpPr>
          <a:xfrm>
            <a:off x="4116387" y="1524794"/>
            <a:ext cx="7372786" cy="4491124"/>
            <a:chOff x="3867151" y="1059200"/>
            <a:chExt cx="7164000" cy="4788000"/>
          </a:xfrm>
          <a:effectLst>
            <a:outerShdw blurRad="50800" dist="38100" dir="2700000" algn="tl" rotWithShape="0">
              <a:prstClr val="black">
                <a:alpha val="20000"/>
              </a:prstClr>
            </a:outerShdw>
          </a:effectLst>
        </p:grpSpPr>
        <p:sp>
          <p:nvSpPr>
            <p:cNvPr id="7" name="任意多边形: 形状 9">
              <a:extLst>
                <a:ext uri="{FF2B5EF4-FFF2-40B4-BE49-F238E27FC236}">
                  <a16:creationId xmlns:a16="http://schemas.microsoft.com/office/drawing/2014/main" xmlns="" id="{0005DBC5-B898-462E-86BC-7FDB235EFBF6}"/>
                </a:ext>
              </a:extLst>
            </p:cNvPr>
            <p:cNvSpPr/>
            <p:nvPr/>
          </p:nvSpPr>
          <p:spPr>
            <a:xfrm>
              <a:off x="3867151" y="1059200"/>
              <a:ext cx="7164000" cy="4788000"/>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DE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sp>
          <p:nvSpPr>
            <p:cNvPr id="11" name="任意多边形: 形状 7">
              <a:extLst>
                <a:ext uri="{FF2B5EF4-FFF2-40B4-BE49-F238E27FC236}">
                  <a16:creationId xmlns:a16="http://schemas.microsoft.com/office/drawing/2014/main" xmlns="" id="{B262DA64-FD5F-41E4-8922-F836CBC04F0E}"/>
                </a:ext>
              </a:extLst>
            </p:cNvPr>
            <p:cNvSpPr/>
            <p:nvPr/>
          </p:nvSpPr>
          <p:spPr>
            <a:xfrm>
              <a:off x="4038601" y="1228239"/>
              <a:ext cx="6825330" cy="4401522"/>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AEEE2"/>
            </a:solid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sp>
          <p:nvSpPr>
            <p:cNvPr id="12" name="任意多边形: 形状 8">
              <a:extLst>
                <a:ext uri="{FF2B5EF4-FFF2-40B4-BE49-F238E27FC236}">
                  <a16:creationId xmlns:a16="http://schemas.microsoft.com/office/drawing/2014/main" xmlns="" id="{9C810E09-F74B-4AE4-815E-69778F1BFB71}"/>
                </a:ext>
              </a:extLst>
            </p:cNvPr>
            <p:cNvSpPr/>
            <p:nvPr/>
          </p:nvSpPr>
          <p:spPr>
            <a:xfrm>
              <a:off x="4219575" y="1344946"/>
              <a:ext cx="6463381" cy="4168108"/>
            </a:xfrm>
            <a:custGeom>
              <a:avLst/>
              <a:gdLst>
                <a:gd name="connsiteX0" fmla="*/ 1963390 w 3930375"/>
                <a:gd name="connsiteY0" fmla="*/ 540 h 2534622"/>
                <a:gd name="connsiteX1" fmla="*/ 2139107 w 3930375"/>
                <a:gd name="connsiteY1" fmla="*/ 61295 h 2534622"/>
                <a:gd name="connsiteX2" fmla="*/ 2196141 w 3930375"/>
                <a:gd name="connsiteY2" fmla="*/ 114354 h 2534622"/>
                <a:gd name="connsiteX3" fmla="*/ 2199667 w 3930375"/>
                <a:gd name="connsiteY3" fmla="*/ 117634 h 2534622"/>
                <a:gd name="connsiteX4" fmla="*/ 2446429 w 3930375"/>
                <a:gd name="connsiteY4" fmla="*/ 1335 h 2534622"/>
                <a:gd name="connsiteX5" fmla="*/ 2614273 w 3930375"/>
                <a:gd name="connsiteY5" fmla="*/ 27599 h 2534622"/>
                <a:gd name="connsiteX6" fmla="*/ 2824522 w 3930375"/>
                <a:gd name="connsiteY6" fmla="*/ 273222 h 2534622"/>
                <a:gd name="connsiteX7" fmla="*/ 2825667 w 3930375"/>
                <a:gd name="connsiteY7" fmla="*/ 273660 h 2534622"/>
                <a:gd name="connsiteX8" fmla="*/ 2914568 w 3930375"/>
                <a:gd name="connsiteY8" fmla="*/ 307685 h 2534622"/>
                <a:gd name="connsiteX9" fmla="*/ 3024404 w 3930375"/>
                <a:gd name="connsiteY9" fmla="*/ 393437 h 2534622"/>
                <a:gd name="connsiteX10" fmla="*/ 3036298 w 3930375"/>
                <a:gd name="connsiteY10" fmla="*/ 409720 h 2534622"/>
                <a:gd name="connsiteX11" fmla="*/ 3056680 w 3930375"/>
                <a:gd name="connsiteY11" fmla="*/ 397739 h 2534622"/>
                <a:gd name="connsiteX12" fmla="*/ 3191285 w 3930375"/>
                <a:gd name="connsiteY12" fmla="*/ 363285 h 2534622"/>
                <a:gd name="connsiteX13" fmla="*/ 3359129 w 3930375"/>
                <a:gd name="connsiteY13" fmla="*/ 389549 h 2534622"/>
                <a:gd name="connsiteX14" fmla="*/ 3569378 w 3930375"/>
                <a:gd name="connsiteY14" fmla="*/ 635172 h 2534622"/>
                <a:gd name="connsiteX15" fmla="*/ 3570523 w 3930375"/>
                <a:gd name="connsiteY15" fmla="*/ 635610 h 2534622"/>
                <a:gd name="connsiteX16" fmla="*/ 3659424 w 3930375"/>
                <a:gd name="connsiteY16" fmla="*/ 669635 h 2534622"/>
                <a:gd name="connsiteX17" fmla="*/ 3839203 w 3930375"/>
                <a:gd name="connsiteY17" fmla="*/ 873557 h 2534622"/>
                <a:gd name="connsiteX18" fmla="*/ 3827126 w 3930375"/>
                <a:gd name="connsiteY18" fmla="*/ 1132049 h 2534622"/>
                <a:gd name="connsiteX19" fmla="*/ 3915350 w 3930375"/>
                <a:gd name="connsiteY19" fmla="*/ 1527279 h 2534622"/>
                <a:gd name="connsiteX20" fmla="*/ 3502069 w 3930375"/>
                <a:gd name="connsiteY20" fmla="*/ 1873242 h 2534622"/>
                <a:gd name="connsiteX21" fmla="*/ 3354121 w 3930375"/>
                <a:gd name="connsiteY21" fmla="*/ 2169690 h 2534622"/>
                <a:gd name="connsiteX22" fmla="*/ 2850408 w 3930375"/>
                <a:gd name="connsiteY22" fmla="*/ 2205583 h 2534622"/>
                <a:gd name="connsiteX23" fmla="*/ 2490444 w 3930375"/>
                <a:gd name="connsiteY23" fmla="*/ 2521837 h 2534622"/>
                <a:gd name="connsiteX24" fmla="*/ 1961176 w 3930375"/>
                <a:gd name="connsiteY24" fmla="*/ 2328797 h 2534622"/>
                <a:gd name="connsiteX25" fmla="*/ 1174971 w 3930375"/>
                <a:gd name="connsiteY25" fmla="*/ 2138069 h 2534622"/>
                <a:gd name="connsiteX26" fmla="*/ 960184 w 3930375"/>
                <a:gd name="connsiteY26" fmla="*/ 2090595 h 2534622"/>
                <a:gd name="connsiteX27" fmla="*/ 903849 w 3930375"/>
                <a:gd name="connsiteY27" fmla="*/ 2041202 h 2534622"/>
                <a:gd name="connsiteX28" fmla="*/ 889347 w 3930375"/>
                <a:gd name="connsiteY28" fmla="*/ 2041705 h 2534622"/>
                <a:gd name="connsiteX29" fmla="*/ 430115 w 3930375"/>
                <a:gd name="connsiteY29" fmla="*/ 1776119 h 2534622"/>
                <a:gd name="connsiteX30" fmla="*/ 84437 w 3930375"/>
                <a:gd name="connsiteY30" fmla="*/ 1563876 h 2534622"/>
                <a:gd name="connsiteX31" fmla="*/ 158301 w 3930375"/>
                <a:gd name="connsiteY31" fmla="*/ 1277382 h 2534622"/>
                <a:gd name="connsiteX32" fmla="*/ 2326 w 3930375"/>
                <a:gd name="connsiteY32" fmla="*/ 983449 h 2534622"/>
                <a:gd name="connsiteX33" fmla="*/ 287175 w 3930375"/>
                <a:gd name="connsiteY33" fmla="*/ 722191 h 2534622"/>
                <a:gd name="connsiteX34" fmla="*/ 289900 w 3930375"/>
                <a:gd name="connsiteY34" fmla="*/ 715304 h 2534622"/>
                <a:gd name="connsiteX35" fmla="*/ 416785 w 3930375"/>
                <a:gd name="connsiteY35" fmla="*/ 340133 h 2534622"/>
                <a:gd name="connsiteX36" fmla="*/ 1034056 w 3930375"/>
                <a:gd name="connsiteY36" fmla="*/ 254421 h 2534622"/>
                <a:gd name="connsiteX37" fmla="*/ 1034174 w 3930375"/>
                <a:gd name="connsiteY37" fmla="*/ 254263 h 2534622"/>
                <a:gd name="connsiteX38" fmla="*/ 1088492 w 3930375"/>
                <a:gd name="connsiteY38" fmla="*/ 181605 h 2534622"/>
                <a:gd name="connsiteX39" fmla="*/ 1656407 w 3930375"/>
                <a:gd name="connsiteY39" fmla="*/ 165442 h 2534622"/>
                <a:gd name="connsiteX40" fmla="*/ 1659183 w 3930375"/>
                <a:gd name="connsiteY40" fmla="*/ 161542 h 2534622"/>
                <a:gd name="connsiteX41" fmla="*/ 1699497 w 3930375"/>
                <a:gd name="connsiteY41" fmla="*/ 104899 h 2534622"/>
                <a:gd name="connsiteX42" fmla="*/ 1898911 w 3930375"/>
                <a:gd name="connsiteY42" fmla="*/ 2966 h 2534622"/>
                <a:gd name="connsiteX43" fmla="*/ 1963390 w 3930375"/>
                <a:gd name="connsiteY43" fmla="*/ 540 h 253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930375" h="2534622">
                  <a:moveTo>
                    <a:pt x="1963390" y="540"/>
                  </a:moveTo>
                  <a:cubicBezTo>
                    <a:pt x="2027269" y="4116"/>
                    <a:pt x="2088472" y="25367"/>
                    <a:pt x="2139107" y="61295"/>
                  </a:cubicBezTo>
                  <a:lnTo>
                    <a:pt x="2196141" y="114354"/>
                  </a:lnTo>
                  <a:lnTo>
                    <a:pt x="2199667" y="117634"/>
                  </a:lnTo>
                  <a:cubicBezTo>
                    <a:pt x="2263275" y="48072"/>
                    <a:pt x="2352889" y="7710"/>
                    <a:pt x="2446429" y="1335"/>
                  </a:cubicBezTo>
                  <a:cubicBezTo>
                    <a:pt x="2502553" y="-2490"/>
                    <a:pt x="2560091" y="5920"/>
                    <a:pt x="2614273" y="27599"/>
                  </a:cubicBezTo>
                  <a:cubicBezTo>
                    <a:pt x="2724369" y="71636"/>
                    <a:pt x="2803313" y="163833"/>
                    <a:pt x="2824522" y="273222"/>
                  </a:cubicBezTo>
                  <a:lnTo>
                    <a:pt x="2825667" y="273660"/>
                  </a:lnTo>
                  <a:lnTo>
                    <a:pt x="2914568" y="307685"/>
                  </a:lnTo>
                  <a:cubicBezTo>
                    <a:pt x="2956627" y="329809"/>
                    <a:pt x="2993840" y="358922"/>
                    <a:pt x="3024404" y="393437"/>
                  </a:cubicBezTo>
                  <a:lnTo>
                    <a:pt x="3036298" y="409720"/>
                  </a:lnTo>
                  <a:lnTo>
                    <a:pt x="3056680" y="397739"/>
                  </a:lnTo>
                  <a:cubicBezTo>
                    <a:pt x="3098727" y="378157"/>
                    <a:pt x="3144515" y="366472"/>
                    <a:pt x="3191285" y="363285"/>
                  </a:cubicBezTo>
                  <a:cubicBezTo>
                    <a:pt x="3247409" y="359460"/>
                    <a:pt x="3304947" y="367870"/>
                    <a:pt x="3359129" y="389549"/>
                  </a:cubicBezTo>
                  <a:cubicBezTo>
                    <a:pt x="3469225" y="433586"/>
                    <a:pt x="3548169" y="525783"/>
                    <a:pt x="3569378" y="635172"/>
                  </a:cubicBezTo>
                  <a:lnTo>
                    <a:pt x="3570523" y="635610"/>
                  </a:lnTo>
                  <a:lnTo>
                    <a:pt x="3659424" y="669635"/>
                  </a:lnTo>
                  <a:cubicBezTo>
                    <a:pt x="3743542" y="713884"/>
                    <a:pt x="3808274" y="786085"/>
                    <a:pt x="3839203" y="873557"/>
                  </a:cubicBezTo>
                  <a:cubicBezTo>
                    <a:pt x="3869176" y="958213"/>
                    <a:pt x="3864905" y="1050158"/>
                    <a:pt x="3827126" y="1132049"/>
                  </a:cubicBezTo>
                  <a:cubicBezTo>
                    <a:pt x="3919989" y="1244354"/>
                    <a:pt x="3952465" y="1389939"/>
                    <a:pt x="3915350" y="1527279"/>
                  </a:cubicBezTo>
                  <a:cubicBezTo>
                    <a:pt x="3866009" y="1709862"/>
                    <a:pt x="3702671" y="1846599"/>
                    <a:pt x="3502069" y="1873242"/>
                  </a:cubicBezTo>
                  <a:cubicBezTo>
                    <a:pt x="3501112" y="1987206"/>
                    <a:pt x="3447132" y="2095289"/>
                    <a:pt x="3354121" y="2169690"/>
                  </a:cubicBezTo>
                  <a:cubicBezTo>
                    <a:pt x="3212802" y="2282749"/>
                    <a:pt x="3008665" y="2297277"/>
                    <a:pt x="2850408" y="2205583"/>
                  </a:cubicBezTo>
                  <a:cubicBezTo>
                    <a:pt x="2799226" y="2363081"/>
                    <a:pt x="2662178" y="2483480"/>
                    <a:pt x="2490444" y="2521837"/>
                  </a:cubicBezTo>
                  <a:cubicBezTo>
                    <a:pt x="2288075" y="2567030"/>
                    <a:pt x="2076868" y="2490015"/>
                    <a:pt x="1961176" y="2328797"/>
                  </a:cubicBezTo>
                  <a:cubicBezTo>
                    <a:pt x="1688111" y="2481821"/>
                    <a:pt x="1333449" y="2395808"/>
                    <a:pt x="1174971" y="2138069"/>
                  </a:cubicBezTo>
                  <a:cubicBezTo>
                    <a:pt x="1097131" y="2146540"/>
                    <a:pt x="1021666" y="2128342"/>
                    <a:pt x="960184" y="2090595"/>
                  </a:cubicBezTo>
                  <a:lnTo>
                    <a:pt x="903849" y="2041202"/>
                  </a:lnTo>
                  <a:lnTo>
                    <a:pt x="889347" y="2041705"/>
                  </a:lnTo>
                  <a:cubicBezTo>
                    <a:pt x="704847" y="2031212"/>
                    <a:pt x="529164" y="1937206"/>
                    <a:pt x="430115" y="1776119"/>
                  </a:cubicBezTo>
                  <a:cubicBezTo>
                    <a:pt x="274435" y="1793060"/>
                    <a:pt x="128255" y="1703327"/>
                    <a:pt x="84437" y="1563876"/>
                  </a:cubicBezTo>
                  <a:cubicBezTo>
                    <a:pt x="52697" y="1462982"/>
                    <a:pt x="80755" y="1354096"/>
                    <a:pt x="158301" y="1277382"/>
                  </a:cubicBezTo>
                  <a:cubicBezTo>
                    <a:pt x="48279" y="1217208"/>
                    <a:pt x="-12992" y="1101736"/>
                    <a:pt x="2326" y="983449"/>
                  </a:cubicBezTo>
                  <a:cubicBezTo>
                    <a:pt x="20295" y="844953"/>
                    <a:pt x="138564" y="736468"/>
                    <a:pt x="287175" y="722191"/>
                  </a:cubicBezTo>
                  <a:cubicBezTo>
                    <a:pt x="288058" y="719879"/>
                    <a:pt x="289016" y="717617"/>
                    <a:pt x="289900" y="715304"/>
                  </a:cubicBezTo>
                  <a:cubicBezTo>
                    <a:pt x="269942" y="578919"/>
                    <a:pt x="316484" y="441378"/>
                    <a:pt x="416785" y="340133"/>
                  </a:cubicBezTo>
                  <a:cubicBezTo>
                    <a:pt x="575264" y="180221"/>
                    <a:pt x="832202" y="144579"/>
                    <a:pt x="1034056" y="254421"/>
                  </a:cubicBezTo>
                  <a:lnTo>
                    <a:pt x="1034174" y="254263"/>
                  </a:lnTo>
                  <a:lnTo>
                    <a:pt x="1088492" y="181605"/>
                  </a:lnTo>
                  <a:cubicBezTo>
                    <a:pt x="1233297" y="30836"/>
                    <a:pt x="1492608" y="15446"/>
                    <a:pt x="1656407" y="165442"/>
                  </a:cubicBezTo>
                  <a:lnTo>
                    <a:pt x="1659183" y="161542"/>
                  </a:lnTo>
                  <a:lnTo>
                    <a:pt x="1699497" y="104899"/>
                  </a:lnTo>
                  <a:cubicBezTo>
                    <a:pt x="1749813" y="50067"/>
                    <a:pt x="1820427" y="13297"/>
                    <a:pt x="1898911" y="2966"/>
                  </a:cubicBezTo>
                  <a:cubicBezTo>
                    <a:pt x="1920507" y="120"/>
                    <a:pt x="1942097" y="-652"/>
                    <a:pt x="1963390" y="540"/>
                  </a:cubicBezTo>
                  <a:close/>
                </a:path>
              </a:pathLst>
            </a:custGeom>
            <a:solidFill>
              <a:srgbClr val="FAEEE2"/>
            </a:solidFill>
            <a:ln>
              <a:solidFill>
                <a:srgbClr val="E76F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583" fontAlgn="auto">
                <a:spcBef>
                  <a:spcPts val="0"/>
                </a:spcBef>
                <a:spcAft>
                  <a:spcPts val="0"/>
                </a:spcAft>
                <a:defRPr/>
              </a:pPr>
              <a:endParaRPr lang="zh-CN" altLang="en-US">
                <a:solidFill>
                  <a:prstClr val="white"/>
                </a:solidFill>
                <a:latin typeface="Calibri"/>
                <a:ea typeface="宋体" panose="02010600030101010101" pitchFamily="2" charset="-122"/>
              </a:endParaRPr>
            </a:p>
          </p:txBody>
        </p:sp>
      </p:grpSp>
      <p:sp>
        <p:nvSpPr>
          <p:cNvPr id="13" name="文本框 11">
            <a:extLst>
              <a:ext uri="{FF2B5EF4-FFF2-40B4-BE49-F238E27FC236}">
                <a16:creationId xmlns:a16="http://schemas.microsoft.com/office/drawing/2014/main" xmlns="" id="{3C0708DE-D7A5-49C9-B6D9-C02B23C7D8D4}"/>
              </a:ext>
            </a:extLst>
          </p:cNvPr>
          <p:cNvSpPr txBox="1"/>
          <p:nvPr/>
        </p:nvSpPr>
        <p:spPr>
          <a:xfrm>
            <a:off x="5210745" y="2210594"/>
            <a:ext cx="5184070" cy="2714654"/>
          </a:xfrm>
          <a:prstGeom prst="rect">
            <a:avLst/>
          </a:prstGeom>
          <a:noFill/>
        </p:spPr>
        <p:txBody>
          <a:bodyPr vert="horz" wrap="square" rtlCol="0">
            <a:spAutoFit/>
          </a:bodyPr>
          <a:lstStyle/>
          <a:p>
            <a:pPr algn="ctr"/>
            <a:r>
              <a:rPr lang="nl-NL" sz="2400">
                <a:latin typeface="Times New Roman" panose="02020603050405020304" pitchFamily="18" charset="0"/>
                <a:cs typeface="Times New Roman" panose="02020603050405020304" pitchFamily="18" charset="0"/>
              </a:rPr>
              <a:t>Có thể diễn đạt lại:</a:t>
            </a:r>
          </a:p>
          <a:p>
            <a:endParaRPr lang="en-US" sz="2400">
              <a:latin typeface="Times New Roman" panose="02020603050405020304" pitchFamily="18" charset="0"/>
              <a:cs typeface="Times New Roman" panose="02020603050405020304" pitchFamily="18" charset="0"/>
            </a:endParaRPr>
          </a:p>
          <a:p>
            <a:r>
              <a:rPr lang="en-US" sz="2400" b="1" i="1">
                <a:latin typeface="Times New Roman" panose="02020603050405020304" pitchFamily="18" charset="0"/>
                <a:cs typeface="Times New Roman" panose="02020603050405020304" pitchFamily="18" charset="0"/>
              </a:rPr>
              <a:t>Người hâm mộ</a:t>
            </a:r>
            <a:r>
              <a:rPr lang="en-US" sz="2400">
                <a:latin typeface="Times New Roman" panose="02020603050405020304" pitchFamily="18" charset="0"/>
                <a:cs typeface="Times New Roman" panose="02020603050405020304" pitchFamily="18" charset="0"/>
              </a:rPr>
              <a:t> thực sự phấn khích, hân hoan khi thấy </a:t>
            </a:r>
            <a:r>
              <a:rPr lang="en-US" sz="2400" b="1" i="1">
                <a:latin typeface="Times New Roman" panose="02020603050405020304" pitchFamily="18" charset="0"/>
                <a:cs typeface="Times New Roman" panose="02020603050405020304" pitchFamily="18" charset="0"/>
              </a:rPr>
              <a:t>thần tượng</a:t>
            </a:r>
            <a:r>
              <a:rPr lang="en-US" sz="2400">
                <a:latin typeface="Times New Roman" panose="02020603050405020304" pitchFamily="18" charset="0"/>
                <a:cs typeface="Times New Roman" panose="02020603050405020304" pitchFamily="18" charset="0"/>
              </a:rPr>
              <a:t> của mình xuất hiện trên cửa chiếc chuyên cơ vừa đáp xuống </a:t>
            </a:r>
            <a:r>
              <a:rPr lang="en-US" sz="2400" b="1" i="1">
                <a:latin typeface="Times New Roman" panose="02020603050405020304" pitchFamily="18" charset="0"/>
                <a:cs typeface="Times New Roman" panose="02020603050405020304" pitchFamily="18" charset="0"/>
              </a:rPr>
              <a:t>sân bay</a:t>
            </a:r>
            <a:r>
              <a:rPr lang="en-US" sz="2400">
                <a:latin typeface="Times New Roman" panose="02020603050405020304" pitchFamily="18" charset="0"/>
                <a:cs typeface="Times New Roman" panose="02020603050405020304" pitchFamily="18" charset="0"/>
              </a:rPr>
              <a:t>.</a:t>
            </a:r>
          </a:p>
          <a:p>
            <a:pPr algn="just" defTabSz="914583" fontAlgn="auto">
              <a:lnSpc>
                <a:spcPct val="150000"/>
              </a:lnSpc>
              <a:spcBef>
                <a:spcPts val="0"/>
              </a:spcBef>
              <a:spcAft>
                <a:spcPts val="0"/>
              </a:spcAft>
              <a:defRPr/>
            </a:pPr>
            <a:endParaRPr sz="2000" dirty="0">
              <a:solidFill>
                <a:prstClr val="black">
                  <a:lumMod val="75000"/>
                  <a:lumOff val="25000"/>
                </a:prstClr>
              </a:solidFill>
              <a:latin typeface="Times New Roman" panose="02020603050405020304" pitchFamily="18" charset="0"/>
              <a:ea typeface="汉标中黑体" panose="02010601030101010101" charset="-122"/>
              <a:cs typeface="Times New Roman" panose="02020603050405020304" pitchFamily="18" charset="0"/>
            </a:endParaRPr>
          </a:p>
        </p:txBody>
      </p:sp>
      <p:pic>
        <p:nvPicPr>
          <p:cNvPr id="14" name="图片 3" descr="606d7d8213b06">
            <a:extLst>
              <a:ext uri="{FF2B5EF4-FFF2-40B4-BE49-F238E27FC236}">
                <a16:creationId xmlns:a16="http://schemas.microsoft.com/office/drawing/2014/main" xmlns="" id="{EDE561A5-FBB0-49C0-9872-FC634648AE92}"/>
              </a:ext>
            </a:extLst>
          </p:cNvPr>
          <p:cNvPicPr>
            <a:picLocks noChangeAspect="1"/>
          </p:cNvPicPr>
          <p:nvPr/>
        </p:nvPicPr>
        <p:blipFill>
          <a:blip r:embed="rId3"/>
          <a:stretch>
            <a:fillRect/>
          </a:stretch>
        </p:blipFill>
        <p:spPr>
          <a:xfrm>
            <a:off x="736770" y="2397486"/>
            <a:ext cx="3464727" cy="3758165"/>
          </a:xfrm>
          <a:prstGeom prst="rect">
            <a:avLst/>
          </a:prstGeom>
        </p:spPr>
      </p:pic>
    </p:spTree>
    <p:extLst>
      <p:ext uri="{BB962C8B-B14F-4D97-AF65-F5344CB8AC3E}">
        <p14:creationId xmlns:p14="http://schemas.microsoft.com/office/powerpoint/2010/main" val="8395686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strVal val="#ppt_w+.3"/>
                                          </p:val>
                                        </p:tav>
                                        <p:tav tm="100000">
                                          <p:val>
                                            <p:strVal val="#ppt_w"/>
                                          </p:val>
                                        </p:tav>
                                      </p:tavLst>
                                    </p:anim>
                                    <p:anim calcmode="lin" valueType="num">
                                      <p:cBhvr>
                                        <p:cTn id="8" dur="750" fill="hold"/>
                                        <p:tgtEl>
                                          <p:spTgt spid="6"/>
                                        </p:tgtEl>
                                        <p:attrNameLst>
                                          <p:attrName>ppt_h</p:attrName>
                                        </p:attrNameLst>
                                      </p:cBhvr>
                                      <p:tavLst>
                                        <p:tav tm="0">
                                          <p:val>
                                            <p:strVal val="#ppt_h"/>
                                          </p:val>
                                        </p:tav>
                                        <p:tav tm="100000">
                                          <p:val>
                                            <p:strVal val="#ppt_h"/>
                                          </p:val>
                                        </p:tav>
                                      </p:tavLst>
                                    </p:anim>
                                    <p:animEffect transition="in" filter="fade">
                                      <p:cBhvr>
                                        <p:cTn id="9" dur="75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836613" y="535392"/>
            <a:ext cx="637672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dirty="0" err="1" smtClean="0">
                <a:solidFill>
                  <a:srgbClr val="C00000"/>
                </a:solidFill>
                <a:latin typeface="Times New Roman" panose="02020603050405020304" pitchFamily="18" charset="0"/>
                <a:cs typeface="Times New Roman" panose="02020603050405020304" pitchFamily="18" charset="0"/>
              </a:rPr>
              <a:t>Bài</a:t>
            </a:r>
            <a:r>
              <a:rPr lang="en-US" sz="3600" b="1" spc="0" dirty="0" smtClean="0">
                <a:solidFill>
                  <a:srgbClr val="C00000"/>
                </a:solidFill>
                <a:latin typeface="Times New Roman" panose="02020603050405020304" pitchFamily="18" charset="0"/>
                <a:cs typeface="Times New Roman" panose="02020603050405020304" pitchFamily="18" charset="0"/>
              </a:rPr>
              <a:t> </a:t>
            </a:r>
            <a:r>
              <a:rPr lang="en-US" sz="3600" b="1" spc="0" dirty="0" err="1">
                <a:solidFill>
                  <a:srgbClr val="C00000"/>
                </a:solidFill>
                <a:latin typeface="Times New Roman" panose="02020603050405020304" pitchFamily="18" charset="0"/>
                <a:cs typeface="Times New Roman" panose="02020603050405020304" pitchFamily="18" charset="0"/>
              </a:rPr>
              <a:t>tập</a:t>
            </a:r>
            <a:r>
              <a:rPr lang="en-US" sz="3600" b="1" spc="0" dirty="0">
                <a:solidFill>
                  <a:srgbClr val="C00000"/>
                </a:solidFill>
                <a:latin typeface="Times New Roman" panose="02020603050405020304" pitchFamily="18" charset="0"/>
                <a:cs typeface="Times New Roman" panose="02020603050405020304" pitchFamily="18" charset="0"/>
              </a:rPr>
              <a:t> 3</a:t>
            </a:r>
            <a:endParaRPr lang="en-US" sz="3600" spc="0" dirty="0">
              <a:solidFill>
                <a:srgbClr val="C00000"/>
              </a:solidFill>
              <a:latin typeface="Times New Roman" panose="02020603050405020304" pitchFamily="18" charset="0"/>
              <a:cs typeface="Times New Roman" panose="02020603050405020304" pitchFamily="18" charset="0"/>
            </a:endParaRPr>
          </a:p>
        </p:txBody>
      </p:sp>
      <p:pic>
        <p:nvPicPr>
          <p:cNvPr id="9" name="图片 4">
            <a:extLst>
              <a:ext uri="{FF2B5EF4-FFF2-40B4-BE49-F238E27FC236}">
                <a16:creationId xmlns:a16="http://schemas.microsoft.com/office/drawing/2014/main" xmlns="" id="{6170D50B-FFB8-49D5-A70F-FD5FE8D1E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787" y="1178011"/>
            <a:ext cx="5000503" cy="5000503"/>
          </a:xfrm>
          <a:prstGeom prst="rect">
            <a:avLst/>
          </a:prstGeom>
        </p:spPr>
      </p:pic>
      <p:sp>
        <p:nvSpPr>
          <p:cNvPr id="11" name="矩形 42">
            <a:extLst>
              <a:ext uri="{FF2B5EF4-FFF2-40B4-BE49-F238E27FC236}">
                <a16:creationId xmlns:a16="http://schemas.microsoft.com/office/drawing/2014/main" xmlns="" id="{A7072B5C-1511-4EC2-8931-86E3C86D4880}"/>
              </a:ext>
            </a:extLst>
          </p:cNvPr>
          <p:cNvSpPr/>
          <p:nvPr/>
        </p:nvSpPr>
        <p:spPr>
          <a:xfrm>
            <a:off x="6630987" y="2163249"/>
            <a:ext cx="2895600" cy="1160457"/>
          </a:xfrm>
          <a:prstGeom prst="rect">
            <a:avLst/>
          </a:prstGeom>
        </p:spPr>
        <p:txBody>
          <a:bodyPr wrap="square">
            <a:noAutofit/>
          </a:bodyPr>
          <a:lstStyle/>
          <a:p>
            <a:pPr lvl="0" algn="ctr" fontAlgn="auto">
              <a:spcBef>
                <a:spcPts val="0"/>
              </a:spcBef>
              <a:spcAft>
                <a:spcPts val="0"/>
              </a:spcAft>
              <a:buClr>
                <a:prstClr val="black">
                  <a:lumMod val="50000"/>
                  <a:lumOff val="50000"/>
                </a:prstClr>
              </a:buClr>
              <a:defRPr/>
            </a:pPr>
            <a:r>
              <a:rPr lang="en-US" sz="2400">
                <a:latin typeface="Times New Roman" panose="02020603050405020304" pitchFamily="18" charset="0"/>
                <a:cs typeface="Times New Roman" panose="02020603050405020304" pitchFamily="18" charset="0"/>
              </a:rPr>
              <a:t>Tránh lạm dụng từ mượn để không gây khó hiểu, khó chịu cho người nghe, gười đọc và không làm mất đi sự trong sáng của tiếng Việt.</a:t>
            </a:r>
            <a:endParaRPr kumimoji="0" lang="zh-CN" altLang="en-US" sz="2000" b="0" i="0" u="none" strike="noStrike" kern="1200" cap="none" spc="0" normalizeH="0" baseline="0" noProof="1">
              <a:ln>
                <a:noFill/>
              </a:ln>
              <a:solidFill>
                <a:srgbClr val="1E5AA4"/>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3" name="图片 38">
            <a:extLst>
              <a:ext uri="{FF2B5EF4-FFF2-40B4-BE49-F238E27FC236}">
                <a16:creationId xmlns:a16="http://schemas.microsoft.com/office/drawing/2014/main" xmlns="" id="{E10F4BC9-CAD8-4012-9930-7BFECDACD9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111" y="2817816"/>
            <a:ext cx="3800876" cy="3855691"/>
          </a:xfrm>
          <a:prstGeom prst="rect">
            <a:avLst/>
          </a:prstGeom>
        </p:spPr>
      </p:pic>
    </p:spTree>
    <p:extLst>
      <p:ext uri="{BB962C8B-B14F-4D97-AF65-F5344CB8AC3E}">
        <p14:creationId xmlns:p14="http://schemas.microsoft.com/office/powerpoint/2010/main" val="381816290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04</a:t>
            </a:r>
            <a:endParaRPr lang="zh-CN" altLang="en-US" sz="7200" b="1" dirty="0">
              <a:latin typeface="+mj-ea"/>
              <a:ea typeface="+mj-ea"/>
            </a:endParaRPr>
          </a:p>
        </p:txBody>
      </p:sp>
      <p:sp>
        <p:nvSpPr>
          <p:cNvPr id="6" name="文本框 32"/>
          <p:cNvSpPr txBox="1"/>
          <p:nvPr/>
        </p:nvSpPr>
        <p:spPr>
          <a:xfrm>
            <a:off x="5335587" y="1905794"/>
            <a:ext cx="4953000" cy="1011951"/>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Vận dụng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02867372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5">
            <a:extLst>
              <a:ext uri="{FF2B5EF4-FFF2-40B4-BE49-F238E27FC236}">
                <a16:creationId xmlns:a16="http://schemas.microsoft.com/office/drawing/2014/main" xmlns="" id="{BD4D6891-435A-49EF-9559-DB614914721B}"/>
              </a:ext>
            </a:extLst>
          </p:cNvPr>
          <p:cNvPicPr>
            <a:picLocks noChangeAspect="1"/>
          </p:cNvPicPr>
          <p:nvPr/>
        </p:nvPicPr>
        <p:blipFill>
          <a:blip r:embed="rId3"/>
          <a:stretch>
            <a:fillRect/>
          </a:stretch>
        </p:blipFill>
        <p:spPr>
          <a:xfrm>
            <a:off x="5995239" y="991394"/>
            <a:ext cx="5619632" cy="5334000"/>
          </a:xfrm>
          <a:prstGeom prst="rect">
            <a:avLst/>
          </a:prstGeom>
        </p:spPr>
      </p:pic>
      <p:sp>
        <p:nvSpPr>
          <p:cNvPr id="18" name="文本框 2"/>
          <p:cNvSpPr txBox="1"/>
          <p:nvPr/>
        </p:nvSpPr>
        <p:spPr>
          <a:xfrm>
            <a:off x="-224540" y="552515"/>
            <a:ext cx="4876800" cy="642619"/>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a:solidFill>
                  <a:srgbClr val="C00000"/>
                </a:solidFill>
                <a:latin typeface="Times New Roman" panose="02020603050405020304" pitchFamily="18" charset="0"/>
                <a:cs typeface="Times New Roman" panose="02020603050405020304" pitchFamily="18" charset="0"/>
              </a:rPr>
              <a:t>Vận dụng</a:t>
            </a:r>
            <a:endParaRPr lang="en-US" sz="3600" spc="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xmlns="" id="{AEAFEFB4-EA30-4DC9-942D-1D6D265145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69387" y="275214"/>
            <a:ext cx="2852827" cy="1197220"/>
          </a:xfrm>
          <a:prstGeom prst="rect">
            <a:avLst/>
          </a:prstGeom>
        </p:spPr>
      </p:pic>
      <p:pic>
        <p:nvPicPr>
          <p:cNvPr id="13" name="图片 6">
            <a:extLst>
              <a:ext uri="{FF2B5EF4-FFF2-40B4-BE49-F238E27FC236}">
                <a16:creationId xmlns:a16="http://schemas.microsoft.com/office/drawing/2014/main" xmlns="" id="{87F973C8-E185-40EC-A156-7E91A3AE81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588" y="2696699"/>
            <a:ext cx="4485486" cy="3784586"/>
          </a:xfrm>
          <a:prstGeom prst="rect">
            <a:avLst/>
          </a:prstGeom>
        </p:spPr>
      </p:pic>
      <p:sp>
        <p:nvSpPr>
          <p:cNvPr id="14" name="文本框 11">
            <a:extLst>
              <a:ext uri="{FF2B5EF4-FFF2-40B4-BE49-F238E27FC236}">
                <a16:creationId xmlns:a16="http://schemas.microsoft.com/office/drawing/2014/main" xmlns="" id="{11EE2821-048F-4D7A-A6C8-4E79739CF264}"/>
              </a:ext>
            </a:extLst>
          </p:cNvPr>
          <p:cNvSpPr txBox="1"/>
          <p:nvPr/>
        </p:nvSpPr>
        <p:spPr bwMode="auto">
          <a:xfrm>
            <a:off x="6579467" y="2134394"/>
            <a:ext cx="4451175" cy="2677656"/>
          </a:xfrm>
          <a:prstGeom prst="rect">
            <a:avLst/>
          </a:prstGeom>
          <a:noFill/>
        </p:spPr>
        <p:txBody>
          <a:bodyPr wrap="square">
            <a:spAutoFit/>
            <a:scene3d>
              <a:camera prst="orthographicFront"/>
              <a:lightRig rig="threePt" dir="t"/>
            </a:scene3d>
            <a:sp3d contourW="12700"/>
          </a:bodyPr>
          <a:lstStyle/>
          <a:p>
            <a:pPr algn="just"/>
            <a:r>
              <a:rPr lang="vi-VN" sz="2400" i="1" dirty="0">
                <a:latin typeface="Times New Roman" panose="02020603050405020304" pitchFamily="18" charset="0"/>
                <a:cs typeface="Times New Roman" panose="02020603050405020304" pitchFamily="18" charset="0"/>
              </a:rPr>
              <a:t>Việc nhìn nhận một vấn đề từ nhiề</a:t>
            </a:r>
            <a:r>
              <a:rPr lang="en-US" sz="2400" i="1" dirty="0">
                <a:latin typeface="Times New Roman" panose="02020603050405020304" pitchFamily="18" charset="0"/>
                <a:cs typeface="Times New Roman" panose="02020603050405020304" pitchFamily="18" charset="0"/>
              </a:rPr>
              <a:t>u</a:t>
            </a:r>
            <a:r>
              <a:rPr lang="vi-VN" sz="2400" i="1" dirty="0">
                <a:latin typeface="Times New Roman" panose="02020603050405020304" pitchFamily="18" charset="0"/>
                <a:cs typeface="Times New Roman" panose="02020603050405020304" pitchFamily="18" charset="0"/>
              </a:rPr>
              <a:t> góc độ sẽ mang đến cho chúng ta những lợi ích gì? Em hãy viết đoạn văn </a:t>
            </a:r>
            <a:r>
              <a:rPr lang="vi-VN" sz="2400" i="1" dirty="0" smtClean="0">
                <a:latin typeface="Times New Roman" panose="02020603050405020304" pitchFamily="18" charset="0"/>
                <a:cs typeface="Times New Roman" panose="02020603050405020304" pitchFamily="18" charset="0"/>
              </a:rPr>
              <a:t>trình </a:t>
            </a:r>
            <a:r>
              <a:rPr lang="vi-VN" sz="2400" i="1" dirty="0">
                <a:latin typeface="Times New Roman" panose="02020603050405020304" pitchFamily="18" charset="0"/>
                <a:cs typeface="Times New Roman" panose="02020603050405020304" pitchFamily="18" charset="0"/>
              </a:rPr>
              <a:t>bày ý kiến của mình về vấn đề trên, trong đoạn văn có sử dụng ít nhất hai từ Hán Việt</a:t>
            </a:r>
            <a:endParaRPr lang="en-US" sz="2400" dirty="0">
              <a:latin typeface="Times New Roman" panose="02020603050405020304" pitchFamily="18" charset="0"/>
              <a:cs typeface="Times New Roman" panose="02020603050405020304" pitchFamily="18" charset="0"/>
            </a:endParaRPr>
          </a:p>
        </p:txBody>
      </p:sp>
      <p:pic>
        <p:nvPicPr>
          <p:cNvPr id="15" name="图片 5">
            <a:extLst>
              <a:ext uri="{FF2B5EF4-FFF2-40B4-BE49-F238E27FC236}">
                <a16:creationId xmlns:a16="http://schemas.microsoft.com/office/drawing/2014/main" xmlns="" id="{E5DC6283-3975-49B0-A0AB-E5134FA3F60A}"/>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564402" y="3827287"/>
            <a:ext cx="2912627" cy="2343552"/>
          </a:xfrm>
          <a:prstGeom prst="rect">
            <a:avLst/>
          </a:prstGeom>
        </p:spPr>
      </p:pic>
    </p:spTree>
    <p:extLst>
      <p:ext uri="{BB962C8B-B14F-4D97-AF65-F5344CB8AC3E}">
        <p14:creationId xmlns:p14="http://schemas.microsoft.com/office/powerpoint/2010/main" val="46715738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42"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500"/>
                            </p:stCondLst>
                            <p:childTnLst>
                              <p:par>
                                <p:cTn id="20" presetID="21" presetClass="entr" presetSubtype="1"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53987" y="552515"/>
            <a:ext cx="487680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err="1" smtClean="0">
                <a:solidFill>
                  <a:srgbClr val="C00000"/>
                </a:solidFill>
                <a:latin typeface="Times New Roman" panose="02020603050405020304" pitchFamily="18" charset="0"/>
                <a:cs typeface="Times New Roman" panose="02020603050405020304" pitchFamily="18" charset="0"/>
              </a:rPr>
              <a:t>Tham</a:t>
            </a:r>
            <a:r>
              <a:rPr lang="en-US" sz="3200" b="1" spc="0" dirty="0" smtClean="0">
                <a:solidFill>
                  <a:srgbClr val="C00000"/>
                </a:solidFill>
                <a:latin typeface="Times New Roman" panose="02020603050405020304" pitchFamily="18" charset="0"/>
                <a:cs typeface="Times New Roman" panose="02020603050405020304" pitchFamily="18" charset="0"/>
              </a:rPr>
              <a:t> </a:t>
            </a:r>
            <a:r>
              <a:rPr lang="en-US" sz="3200" b="1" spc="0" smtClean="0">
                <a:solidFill>
                  <a:srgbClr val="C00000"/>
                </a:solidFill>
                <a:latin typeface="Times New Roman" panose="02020603050405020304" pitchFamily="18" charset="0"/>
                <a:cs typeface="Times New Roman" panose="02020603050405020304" pitchFamily="18" charset="0"/>
              </a:rPr>
              <a:t>khảo</a:t>
            </a:r>
            <a:endParaRPr lang="en-US" sz="3200" spc="0" dirty="0">
              <a:solidFill>
                <a:srgbClr val="C0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xmlns="" id="{E4BFBF83-62F7-4197-B5DF-6182F440C748}"/>
              </a:ext>
            </a:extLst>
          </p:cNvPr>
          <p:cNvSpPr/>
          <p:nvPr/>
        </p:nvSpPr>
        <p:spPr>
          <a:xfrm>
            <a:off x="687387" y="1368053"/>
            <a:ext cx="10820400" cy="4939814"/>
          </a:xfrm>
          <a:prstGeom prst="rect">
            <a:avLst/>
          </a:prstGeom>
        </p:spPr>
        <p:txBody>
          <a:bodyPr wrap="square">
            <a:spAutoFit/>
          </a:bodyPr>
          <a:lstStyle/>
          <a:p>
            <a:pPr algn="just">
              <a:lnSpc>
                <a:spcPct val="150000"/>
              </a:lnSpc>
              <a:spcAft>
                <a:spcPts val="0"/>
              </a:spcAft>
            </a:pP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Việc nhìn nhận một vấn đề từ nhiều góc độ sẽ mang đến cho chúng ta sự hiểu biết, cái nhìn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bao quát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 đi đến những hành động đúng đắn trong cuộc sống. Con người có đôi mắt để nhìn đời phân biệt đục-trong, phải-trái, đúng-sai… Tuy nhiên, nếu chỉ đánh giá mọi việc bằng đôi mắt của mình, có khi chúng ta sẽ mắc phải những sai lầm. Suy nghĩ khác, góc nhìn khác giúp ta có cái nhìn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toàn diện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sự vật, hiện tượng. Nó còn giúp ta tránh được lối suy nghĩ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thiển cận, phiến diện</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bồi dưỡng cho ta tri thức mới mẻ. Biết suy nghĩ khác biệt tạo nên tính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năng động </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a:t>
            </a:r>
            <a:r>
              <a:rPr lang="en-US">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 duy</a:t>
            </a:r>
            <a:r>
              <a:rPr lang="en-US">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Đó chính là cơ sở và động lực để con người sáng tạo và thành công. Steve Jobs đã không ngần ngại suy nghĩ về một sản phẩm khác biệt trong nhiều năm. Cuối cùng ông đã tạo ra được chiếc Iphone huyền thoại. Harland Sanders đến gần cuối cuộc đời mới nhận ra sự khác biệt của món gà rán do ông sáng tạo và gặt hái thành công lớn sau bao năm tháng vất vả. Tất cả là nhờ có điểm nhìn khác biệt, suy nghĩ khác biệt. Như vậy, để nhận định vấn đề một cách đúng đắn, chúng ta phải thay đổi góc nhìn, phải đặt mình vào vị trí của mọi người đến tìm hiểu mọi việc một cách toàn diện hơn. “Không có gì tầm thường trên thế giới. Tất cả đều phụ thuộc vào góc nhìn”</a:t>
            </a:r>
            <a:endParaRPr lang="en-US" sz="1600">
              <a:latin typeface=".VnTime"/>
              <a:ea typeface="Times New Roman" panose="02020603050405020304" pitchFamily="18" charset="0"/>
              <a:cs typeface="Times New Roman" panose="02020603050405020304" pitchFamily="18" charset="0"/>
            </a:endParaRPr>
          </a:p>
          <a:p>
            <a:r>
              <a:rPr lang="en-US">
                <a:solidFill>
                  <a:srgbClr val="000000"/>
                </a:solidFill>
                <a:latin typeface="Times New Roman" panose="02020603050405020304" pitchFamily="18" charset="0"/>
                <a:ea typeface="Times New Roman" panose="02020603050405020304" pitchFamily="18" charset="0"/>
              </a:rPr>
              <a:t>thuộc vào góc nhìn”.</a:t>
            </a:r>
            <a:endParaRPr lang="en-US"/>
          </a:p>
        </p:txBody>
      </p:sp>
      <p:pic>
        <p:nvPicPr>
          <p:cNvPr id="10" name="图片 4">
            <a:extLst>
              <a:ext uri="{FF2B5EF4-FFF2-40B4-BE49-F238E27FC236}">
                <a16:creationId xmlns:a16="http://schemas.microsoft.com/office/drawing/2014/main" xmlns="" id="{0DB9F7A7-51A6-4157-B4CD-28062D99BD46}"/>
              </a:ext>
            </a:extLst>
          </p:cNvPr>
          <p:cNvPicPr>
            <a:picLocks noChangeAspect="1"/>
          </p:cNvPicPr>
          <p:nvPr/>
        </p:nvPicPr>
        <p:blipFill rotWithShape="1">
          <a:blip r:embed="rId3">
            <a:extLst>
              <a:ext uri="{28A0092B-C50C-407E-A947-70E740481C1C}">
                <a14:useLocalDpi xmlns:a14="http://schemas.microsoft.com/office/drawing/2010/main" val="0"/>
              </a:ext>
            </a:extLst>
          </a:blip>
          <a:srcRect l="55439" t="46807" r="15752" b="23192"/>
          <a:stretch/>
        </p:blipFill>
        <p:spPr>
          <a:xfrm>
            <a:off x="9964798" y="4267994"/>
            <a:ext cx="3085977" cy="3257548"/>
          </a:xfrm>
          <a:prstGeom prst="rect">
            <a:avLst/>
          </a:prstGeom>
        </p:spPr>
      </p:pic>
      <p:pic>
        <p:nvPicPr>
          <p:cNvPr id="11" name="图片 4">
            <a:extLst>
              <a:ext uri="{FF2B5EF4-FFF2-40B4-BE49-F238E27FC236}">
                <a16:creationId xmlns:a16="http://schemas.microsoft.com/office/drawing/2014/main" xmlns="" id="{BED6C471-25DA-48EF-8AC2-468C0CC296D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4644" t="24065" r="-1668" b="54166"/>
          <a:stretch/>
        </p:blipFill>
        <p:spPr>
          <a:xfrm>
            <a:off x="5564187" y="-75525"/>
            <a:ext cx="1767910" cy="1443578"/>
          </a:xfrm>
          <a:prstGeom prst="rect">
            <a:avLst/>
          </a:prstGeom>
        </p:spPr>
      </p:pic>
    </p:spTree>
    <p:extLst>
      <p:ext uri="{BB962C8B-B14F-4D97-AF65-F5344CB8AC3E}">
        <p14:creationId xmlns:p14="http://schemas.microsoft.com/office/powerpoint/2010/main" val="349108643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AE9CBFB-0109-4895-9F62-64D3C62A8D99}"/>
              </a:ext>
            </a:extLst>
          </p:cNvPr>
          <p:cNvGrpSpPr/>
          <p:nvPr/>
        </p:nvGrpSpPr>
        <p:grpSpPr>
          <a:xfrm>
            <a:off x="905748" y="534194"/>
            <a:ext cx="8468439" cy="5939962"/>
            <a:chOff x="1786370" y="307413"/>
            <a:chExt cx="8045017" cy="5939962"/>
          </a:xfrm>
        </p:grpSpPr>
        <p:sp>
          <p:nvSpPr>
            <p:cNvPr id="11" name="文本框 2"/>
            <p:cNvSpPr txBox="1"/>
            <p:nvPr/>
          </p:nvSpPr>
          <p:spPr>
            <a:xfrm>
              <a:off x="1786370" y="307413"/>
              <a:ext cx="5593484"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32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32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7" name="Picture 6" descr="Nhiều từ mượn tiếng Pháp trên các loại phương tiện mà người Việt thường dùng">
              <a:extLst>
                <a:ext uri="{FF2B5EF4-FFF2-40B4-BE49-F238E27FC236}">
                  <a16:creationId xmlns:a16="http://schemas.microsoft.com/office/drawing/2014/main" xmlns="" id="{ABD7B880-9DE3-41CF-A752-07ABC22C3D96}"/>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0387" y="1470991"/>
              <a:ext cx="8001000" cy="4776384"/>
            </a:xfrm>
            <a:prstGeom prst="rect">
              <a:avLst/>
            </a:prstGeom>
            <a:noFill/>
            <a:ln>
              <a:noFill/>
            </a:ln>
          </p:spPr>
        </p:pic>
      </p:grpSp>
      <p:sp>
        <p:nvSpPr>
          <p:cNvPr id="2" name="Rectangle: Rounded Corners 1">
            <a:extLst>
              <a:ext uri="{FF2B5EF4-FFF2-40B4-BE49-F238E27FC236}">
                <a16:creationId xmlns:a16="http://schemas.microsoft.com/office/drawing/2014/main" xmlns="" id="{79CC2BDA-6329-48DD-878D-B5B95C48CD0D}"/>
              </a:ext>
            </a:extLst>
          </p:cNvPr>
          <p:cNvSpPr/>
          <p:nvPr/>
        </p:nvSpPr>
        <p:spPr>
          <a:xfrm>
            <a:off x="1906587" y="2286794"/>
            <a:ext cx="2362200" cy="30480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0000"/>
              </a:solidFill>
              <a:latin typeface="Times New Roman" pitchFamily="18" charset="0"/>
              <a:cs typeface="Times New Roman" pitchFamily="18" charset="0"/>
            </a:endParaRPr>
          </a:p>
        </p:txBody>
      </p:sp>
      <p:pic>
        <p:nvPicPr>
          <p:cNvPr id="10" name="图片 15" descr="图片包含 矢量图形&#10;&#10;自动生成的说明">
            <a:extLst>
              <a:ext uri="{FF2B5EF4-FFF2-40B4-BE49-F238E27FC236}">
                <a16:creationId xmlns:a16="http://schemas.microsoft.com/office/drawing/2014/main" xmlns="" id="{43A28F40-50B7-46E2-8C61-424D26E334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3190" y="3348556"/>
            <a:ext cx="3040109" cy="3505994"/>
          </a:xfrm>
          <a:prstGeom prst="rect">
            <a:avLst/>
          </a:prstGeom>
        </p:spPr>
      </p:pic>
      <p:sp>
        <p:nvSpPr>
          <p:cNvPr id="4" name="TextBox 3">
            <a:extLst>
              <a:ext uri="{FF2B5EF4-FFF2-40B4-BE49-F238E27FC236}">
                <a16:creationId xmlns:a16="http://schemas.microsoft.com/office/drawing/2014/main" xmlns="" id="{73347D8A-148E-42E1-A750-06184C352F1F}"/>
              </a:ext>
            </a:extLst>
          </p:cNvPr>
          <p:cNvSpPr txBox="1"/>
          <p:nvPr/>
        </p:nvSpPr>
        <p:spPr>
          <a:xfrm>
            <a:off x="1431765" y="2239139"/>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01</a:t>
            </a:r>
          </a:p>
        </p:txBody>
      </p:sp>
      <p:sp>
        <p:nvSpPr>
          <p:cNvPr id="40" name="Rectangle: Rounded Corners 39">
            <a:extLst>
              <a:ext uri="{FF2B5EF4-FFF2-40B4-BE49-F238E27FC236}">
                <a16:creationId xmlns:a16="http://schemas.microsoft.com/office/drawing/2014/main" xmlns="" id="{55AE67F3-1FDA-47C5-8E9C-7E8AAC1CD789}"/>
              </a:ext>
            </a:extLst>
          </p:cNvPr>
          <p:cNvSpPr/>
          <p:nvPr/>
        </p:nvSpPr>
        <p:spPr>
          <a:xfrm>
            <a:off x="4711397" y="1873645"/>
            <a:ext cx="1386190"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xmlns="" id="{7A97210F-7720-4A1D-9E3C-6329C34F74A1}"/>
              </a:ext>
            </a:extLst>
          </p:cNvPr>
          <p:cNvSpPr txBox="1"/>
          <p:nvPr/>
        </p:nvSpPr>
        <p:spPr>
          <a:xfrm>
            <a:off x="4236575" y="176904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02</a:t>
            </a:r>
          </a:p>
        </p:txBody>
      </p:sp>
      <p:sp>
        <p:nvSpPr>
          <p:cNvPr id="42" name="Rectangle: Rounded Corners 41">
            <a:extLst>
              <a:ext uri="{FF2B5EF4-FFF2-40B4-BE49-F238E27FC236}">
                <a16:creationId xmlns:a16="http://schemas.microsoft.com/office/drawing/2014/main" xmlns="" id="{45E02607-04FB-4380-80D1-45A41B38C98F}"/>
              </a:ext>
            </a:extLst>
          </p:cNvPr>
          <p:cNvSpPr/>
          <p:nvPr/>
        </p:nvSpPr>
        <p:spPr>
          <a:xfrm>
            <a:off x="6979671" y="2121497"/>
            <a:ext cx="1738433"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xmlns="" id="{A2A14B65-D3CD-4D23-B25F-B1C545661A7D}"/>
              </a:ext>
            </a:extLst>
          </p:cNvPr>
          <p:cNvSpPr txBox="1"/>
          <p:nvPr/>
        </p:nvSpPr>
        <p:spPr>
          <a:xfrm>
            <a:off x="8708095" y="2017688"/>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03</a:t>
            </a:r>
          </a:p>
        </p:txBody>
      </p:sp>
      <p:sp>
        <p:nvSpPr>
          <p:cNvPr id="44" name="Rectangle: Rounded Corners 43">
            <a:extLst>
              <a:ext uri="{FF2B5EF4-FFF2-40B4-BE49-F238E27FC236}">
                <a16:creationId xmlns:a16="http://schemas.microsoft.com/office/drawing/2014/main" xmlns="" id="{BCD4F163-2D03-4948-A95C-7E82D3D09144}"/>
              </a:ext>
            </a:extLst>
          </p:cNvPr>
          <p:cNvSpPr/>
          <p:nvPr/>
        </p:nvSpPr>
        <p:spPr>
          <a:xfrm>
            <a:off x="5716587" y="4996382"/>
            <a:ext cx="1738434" cy="165434"/>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xmlns="" id="{0C2E9FCE-3912-46CB-A792-7C6B3D70E638}"/>
              </a:ext>
            </a:extLst>
          </p:cNvPr>
          <p:cNvSpPr txBox="1"/>
          <p:nvPr/>
        </p:nvSpPr>
        <p:spPr>
          <a:xfrm>
            <a:off x="7477238" y="4863521"/>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04</a:t>
            </a:r>
          </a:p>
        </p:txBody>
      </p:sp>
      <p:sp>
        <p:nvSpPr>
          <p:cNvPr id="46" name="Rectangle: Rounded Corners 45">
            <a:extLst>
              <a:ext uri="{FF2B5EF4-FFF2-40B4-BE49-F238E27FC236}">
                <a16:creationId xmlns:a16="http://schemas.microsoft.com/office/drawing/2014/main" xmlns="" id="{0BAEE7D6-FAB2-4073-907D-F1294B7F9858}"/>
              </a:ext>
            </a:extLst>
          </p:cNvPr>
          <p:cNvSpPr/>
          <p:nvPr/>
        </p:nvSpPr>
        <p:spPr>
          <a:xfrm>
            <a:off x="5416471" y="5264179"/>
            <a:ext cx="3006530"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xmlns="" id="{8E5969EC-2B7F-42E5-B24B-ECC21FD6B163}"/>
              </a:ext>
            </a:extLst>
          </p:cNvPr>
          <p:cNvSpPr txBox="1"/>
          <p:nvPr/>
        </p:nvSpPr>
        <p:spPr>
          <a:xfrm>
            <a:off x="8423001" y="5168662"/>
            <a:ext cx="541332"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05</a:t>
            </a:r>
          </a:p>
        </p:txBody>
      </p:sp>
      <p:sp>
        <p:nvSpPr>
          <p:cNvPr id="48" name="Rectangle: Rounded Corners 47">
            <a:extLst>
              <a:ext uri="{FF2B5EF4-FFF2-40B4-BE49-F238E27FC236}">
                <a16:creationId xmlns:a16="http://schemas.microsoft.com/office/drawing/2014/main" xmlns="" id="{054E4748-90DE-480A-85D9-83578F2D3B5B}"/>
              </a:ext>
            </a:extLst>
          </p:cNvPr>
          <p:cNvSpPr/>
          <p:nvPr/>
        </p:nvSpPr>
        <p:spPr>
          <a:xfrm>
            <a:off x="5199614" y="5611343"/>
            <a:ext cx="1724092"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xmlns="" id="{404301F7-B0B5-404A-A1F8-97793404A04B}"/>
              </a:ext>
            </a:extLst>
          </p:cNvPr>
          <p:cNvSpPr txBox="1"/>
          <p:nvPr/>
        </p:nvSpPr>
        <p:spPr>
          <a:xfrm>
            <a:off x="6934689" y="552587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06</a:t>
            </a:r>
          </a:p>
        </p:txBody>
      </p:sp>
      <p:sp>
        <p:nvSpPr>
          <p:cNvPr id="50" name="Rectangle: Rounded Corners 49">
            <a:extLst>
              <a:ext uri="{FF2B5EF4-FFF2-40B4-BE49-F238E27FC236}">
                <a16:creationId xmlns:a16="http://schemas.microsoft.com/office/drawing/2014/main" xmlns="" id="{D8B7368A-ED8D-4396-9A32-B9DC040AC573}"/>
              </a:ext>
            </a:extLst>
          </p:cNvPr>
          <p:cNvSpPr/>
          <p:nvPr/>
        </p:nvSpPr>
        <p:spPr>
          <a:xfrm>
            <a:off x="2299493" y="5226415"/>
            <a:ext cx="936466"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xmlns="" id="{5364F5EE-3632-4385-8295-B1DECA82C85E}"/>
              </a:ext>
            </a:extLst>
          </p:cNvPr>
          <p:cNvSpPr txBox="1"/>
          <p:nvPr/>
        </p:nvSpPr>
        <p:spPr>
          <a:xfrm>
            <a:off x="1836746" y="511933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10</a:t>
            </a:r>
          </a:p>
        </p:txBody>
      </p:sp>
      <p:sp>
        <p:nvSpPr>
          <p:cNvPr id="52" name="Rectangle: Rounded Corners 51">
            <a:extLst>
              <a:ext uri="{FF2B5EF4-FFF2-40B4-BE49-F238E27FC236}">
                <a16:creationId xmlns:a16="http://schemas.microsoft.com/office/drawing/2014/main" xmlns="" id="{5AB9F109-BFE4-4221-B947-C1509A962D00}"/>
              </a:ext>
            </a:extLst>
          </p:cNvPr>
          <p:cNvSpPr/>
          <p:nvPr/>
        </p:nvSpPr>
        <p:spPr>
          <a:xfrm>
            <a:off x="1231113" y="2849185"/>
            <a:ext cx="2495844" cy="216995"/>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xmlns="" id="{48EA3976-9D46-429A-8E3D-FD7A7648A046}"/>
              </a:ext>
            </a:extLst>
          </p:cNvPr>
          <p:cNvSpPr txBox="1"/>
          <p:nvPr/>
        </p:nvSpPr>
        <p:spPr>
          <a:xfrm>
            <a:off x="756291" y="2713726"/>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13</a:t>
            </a:r>
          </a:p>
        </p:txBody>
      </p:sp>
      <p:sp>
        <p:nvSpPr>
          <p:cNvPr id="54" name="Rectangle: Rounded Corners 53">
            <a:extLst>
              <a:ext uri="{FF2B5EF4-FFF2-40B4-BE49-F238E27FC236}">
                <a16:creationId xmlns:a16="http://schemas.microsoft.com/office/drawing/2014/main" xmlns="" id="{22AC2D8C-7F85-49D2-B1D4-8C069092417C}"/>
              </a:ext>
            </a:extLst>
          </p:cNvPr>
          <p:cNvSpPr/>
          <p:nvPr/>
        </p:nvSpPr>
        <p:spPr>
          <a:xfrm>
            <a:off x="1827708" y="3887440"/>
            <a:ext cx="1128055"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xmlns="" id="{01A030FF-1AB9-4A48-985A-3816E6AE72FD}"/>
              </a:ext>
            </a:extLst>
          </p:cNvPr>
          <p:cNvSpPr txBox="1"/>
          <p:nvPr/>
        </p:nvSpPr>
        <p:spPr>
          <a:xfrm>
            <a:off x="2235304" y="354613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12</a:t>
            </a:r>
          </a:p>
        </p:txBody>
      </p:sp>
      <p:sp>
        <p:nvSpPr>
          <p:cNvPr id="56" name="Rectangle: Rounded Corners 55">
            <a:extLst>
              <a:ext uri="{FF2B5EF4-FFF2-40B4-BE49-F238E27FC236}">
                <a16:creationId xmlns:a16="http://schemas.microsoft.com/office/drawing/2014/main" xmlns="" id="{F4E6948D-B572-4C3F-8B1F-0F160DB82A3D}"/>
              </a:ext>
            </a:extLst>
          </p:cNvPr>
          <p:cNvSpPr/>
          <p:nvPr/>
        </p:nvSpPr>
        <p:spPr>
          <a:xfrm>
            <a:off x="1677985" y="4226526"/>
            <a:ext cx="1547957" cy="24785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xmlns="" id="{B0366B15-5E6F-4F09-AA48-50944C659AB0}"/>
              </a:ext>
            </a:extLst>
          </p:cNvPr>
          <p:cNvSpPr txBox="1"/>
          <p:nvPr/>
        </p:nvSpPr>
        <p:spPr>
          <a:xfrm>
            <a:off x="1282277" y="4135292"/>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11</a:t>
            </a:r>
          </a:p>
        </p:txBody>
      </p:sp>
      <p:sp>
        <p:nvSpPr>
          <p:cNvPr id="58" name="Rectangle: Rounded Corners 57">
            <a:extLst>
              <a:ext uri="{FF2B5EF4-FFF2-40B4-BE49-F238E27FC236}">
                <a16:creationId xmlns:a16="http://schemas.microsoft.com/office/drawing/2014/main" xmlns="" id="{1BBF5FAC-CE10-4F06-B008-3B6FAD31699C}"/>
              </a:ext>
            </a:extLst>
          </p:cNvPr>
          <p:cNvSpPr/>
          <p:nvPr/>
        </p:nvSpPr>
        <p:spPr>
          <a:xfrm>
            <a:off x="4233721" y="5044237"/>
            <a:ext cx="742149" cy="32448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xmlns="" id="{E604259A-238F-43D5-BE06-1606FB46E936}"/>
              </a:ext>
            </a:extLst>
          </p:cNvPr>
          <p:cNvSpPr txBox="1"/>
          <p:nvPr/>
        </p:nvSpPr>
        <p:spPr>
          <a:xfrm>
            <a:off x="4686718" y="4704744"/>
            <a:ext cx="49244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09</a:t>
            </a:r>
          </a:p>
        </p:txBody>
      </p:sp>
      <p:sp>
        <p:nvSpPr>
          <p:cNvPr id="60" name="Rectangle: Rounded Corners 59">
            <a:extLst>
              <a:ext uri="{FF2B5EF4-FFF2-40B4-BE49-F238E27FC236}">
                <a16:creationId xmlns:a16="http://schemas.microsoft.com/office/drawing/2014/main" xmlns="" id="{93FC825A-ACC2-4F9C-8C54-248F44A99C73}"/>
              </a:ext>
            </a:extLst>
          </p:cNvPr>
          <p:cNvSpPr/>
          <p:nvPr/>
        </p:nvSpPr>
        <p:spPr>
          <a:xfrm>
            <a:off x="3915449" y="5474267"/>
            <a:ext cx="813569" cy="302580"/>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xmlns="" id="{9AAA29DF-445F-4235-A6FC-E91D08D58602}"/>
              </a:ext>
            </a:extLst>
          </p:cNvPr>
          <p:cNvSpPr txBox="1"/>
          <p:nvPr/>
        </p:nvSpPr>
        <p:spPr>
          <a:xfrm>
            <a:off x="3512599" y="5422676"/>
            <a:ext cx="492443" cy="369332"/>
          </a:xfrm>
          <a:prstGeom prst="rect">
            <a:avLst/>
          </a:prstGeom>
          <a:noFill/>
        </p:spPr>
        <p:txBody>
          <a:bodyPr wrap="square" rtlCol="0">
            <a:spAutoFit/>
          </a:bodyPr>
          <a:lstStyle/>
          <a:p>
            <a:r>
              <a:rPr lang="en-US" b="1">
                <a:solidFill>
                  <a:srgbClr val="C00000"/>
                </a:solidFill>
                <a:latin typeface="Times New Roman" panose="02020603050405020304" pitchFamily="18" charset="0"/>
                <a:cs typeface="Times New Roman" panose="02020603050405020304" pitchFamily="18" charset="0"/>
              </a:rPr>
              <a:t>08</a:t>
            </a:r>
          </a:p>
        </p:txBody>
      </p:sp>
      <p:sp>
        <p:nvSpPr>
          <p:cNvPr id="62" name="Rectangle: Rounded Corners 61">
            <a:extLst>
              <a:ext uri="{FF2B5EF4-FFF2-40B4-BE49-F238E27FC236}">
                <a16:creationId xmlns:a16="http://schemas.microsoft.com/office/drawing/2014/main" xmlns="" id="{65AC3980-FEAD-427B-AA11-E02EB4D9A356}"/>
              </a:ext>
            </a:extLst>
          </p:cNvPr>
          <p:cNvSpPr/>
          <p:nvPr/>
        </p:nvSpPr>
        <p:spPr>
          <a:xfrm>
            <a:off x="3448206" y="6005448"/>
            <a:ext cx="1849432" cy="216651"/>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xmlns="" id="{8D5FF783-FE3B-487D-9ECB-296656F2954E}"/>
              </a:ext>
            </a:extLst>
          </p:cNvPr>
          <p:cNvSpPr txBox="1"/>
          <p:nvPr/>
        </p:nvSpPr>
        <p:spPr>
          <a:xfrm>
            <a:off x="3026264" y="5904503"/>
            <a:ext cx="492443" cy="400110"/>
          </a:xfrm>
          <a:prstGeom prst="rect">
            <a:avLst/>
          </a:prstGeom>
          <a:noFill/>
        </p:spPr>
        <p:txBody>
          <a:bodyPr wrap="square" rtlCol="0">
            <a:spAutoFit/>
          </a:bodyPr>
          <a:lstStyle/>
          <a:p>
            <a:r>
              <a:rPr lang="en-US" sz="2000" b="1">
                <a:solidFill>
                  <a:srgbClr val="C00000"/>
                </a:solidFill>
                <a:latin typeface="Times New Roman" panose="02020603050405020304" pitchFamily="18" charset="0"/>
                <a:cs typeface="Times New Roman" panose="02020603050405020304" pitchFamily="18" charset="0"/>
              </a:rPr>
              <a:t>07</a:t>
            </a:r>
          </a:p>
        </p:txBody>
      </p:sp>
    </p:spTree>
    <p:extLst>
      <p:ext uri="{BB962C8B-B14F-4D97-AF65-F5344CB8AC3E}">
        <p14:creationId xmlns:p14="http://schemas.microsoft.com/office/powerpoint/2010/main" val="11633535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5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5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6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63"/>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nodePh="1">
                                  <p:stCondLst>
                                    <p:cond delay="0"/>
                                  </p:stCondLst>
                                  <p:endCondLst>
                                    <p:cond evt="begin" delay="0">
                                      <p:tn val="57"/>
                                    </p:cond>
                                  </p:endCondLst>
                                  <p:childTnLst>
                                    <p:set>
                                      <p:cBhvr>
                                        <p:cTn id="58" dur="1" fill="hold">
                                          <p:stCondLst>
                                            <p:cond delay="0"/>
                                          </p:stCondLst>
                                        </p:cTn>
                                        <p:tgtEl>
                                          <p:spTgt spid="2">
                                            <p:txEl>
                                              <p:pRg st="0" end="0"/>
                                            </p:txEl>
                                          </p:spTgt>
                                        </p:tgtEl>
                                        <p:attrNameLst>
                                          <p:attrName>style.visibility</p:attrName>
                                        </p:attrNameLst>
                                      </p:cBhvr>
                                      <p:to>
                                        <p:strVal val="visible"/>
                                      </p:to>
                                    </p:set>
                                    <p:anim calcmode="lin" valueType="num">
                                      <p:cBhvr additive="base">
                                        <p:cTn id="5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4"/>
                    </p:tgtEl>
                  </p:cond>
                </p:stCondLst>
                <p:endSync evt="end" delay="0">
                  <p:rtn val="all"/>
                </p:endSync>
                <p:childTnLst>
                  <p:par>
                    <p:cTn id="62" fill="hold">
                      <p:stCondLst>
                        <p:cond delay="0"/>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6" restart="whenNotActive" fill="hold" evtFilter="cancelBubble" nodeType="interactiveSeq">
                <p:stCondLst>
                  <p:cond evt="onClick" delay="0">
                    <p:tgtEl>
                      <p:spTgt spid="41"/>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grpId="0" nodeType="clickEffect">
                                  <p:stCondLst>
                                    <p:cond delay="0"/>
                                  </p:stCondLst>
                                  <p:childTnLst>
                                    <p:set>
                                      <p:cBhvr>
                                        <p:cTn id="70"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71" restart="whenNotActive" fill="hold" evtFilter="cancelBubble" nodeType="interactiveSeq">
                <p:stCondLst>
                  <p:cond evt="onClick" delay="0">
                    <p:tgtEl>
                      <p:spTgt spid="43"/>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0" nodeType="clickEffect">
                                  <p:stCondLst>
                                    <p:cond delay="0"/>
                                  </p:stCondLst>
                                  <p:childTnLst>
                                    <p:set>
                                      <p:cBhvr>
                                        <p:cTn id="75"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76" restart="whenNotActive" fill="hold" evtFilter="cancelBubble" nodeType="interactiveSeq">
                <p:stCondLst>
                  <p:cond evt="onClick" delay="0">
                    <p:tgtEl>
                      <p:spTgt spid="45"/>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1" restart="whenNotActive" fill="hold" evtFilter="cancelBubble" nodeType="interactiveSeq">
                <p:stCondLst>
                  <p:cond evt="onClick" delay="0">
                    <p:tgtEl>
                      <p:spTgt spid="47"/>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6" restart="whenNotActive" fill="hold" evtFilter="cancelBubble" nodeType="interactiveSeq">
                <p:stCondLst>
                  <p:cond evt="onClick" delay="0">
                    <p:tgtEl>
                      <p:spTgt spid="49"/>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91" restart="whenNotActive" fill="hold" evtFilter="cancelBubble" nodeType="interactiveSeq">
                <p:stCondLst>
                  <p:cond evt="onClick" delay="0">
                    <p:tgtEl>
                      <p:spTgt spid="51"/>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grpId="0" nodeType="clickEffect">
                                  <p:stCondLst>
                                    <p:cond delay="0"/>
                                  </p:stCondLst>
                                  <p:childTnLst>
                                    <p:set>
                                      <p:cBhvr>
                                        <p:cTn id="95"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96" restart="whenNotActive" fill="hold" evtFilter="cancelBubble" nodeType="interactiveSeq">
                <p:stCondLst>
                  <p:cond evt="onClick" delay="0">
                    <p:tgtEl>
                      <p:spTgt spid="53"/>
                    </p:tgtEl>
                  </p:cond>
                </p:stCondLst>
                <p:endSync evt="end" delay="0">
                  <p:rtn val="all"/>
                </p:endSync>
                <p:childTnLst>
                  <p:par>
                    <p:cTn id="97" fill="hold">
                      <p:stCondLst>
                        <p:cond delay="0"/>
                      </p:stCondLst>
                      <p:childTnLst>
                        <p:par>
                          <p:cTn id="98" fill="hold">
                            <p:stCondLst>
                              <p:cond delay="0"/>
                            </p:stCondLst>
                            <p:childTnLst>
                              <p:par>
                                <p:cTn id="99" presetID="1" presetClass="exit" presetSubtype="0" fill="hold" grpId="0" nodeType="clickEffect">
                                  <p:stCondLst>
                                    <p:cond delay="0"/>
                                  </p:stCondLst>
                                  <p:childTnLst>
                                    <p:set>
                                      <p:cBhvr>
                                        <p:cTn id="100"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01" restart="whenNotActive" fill="hold" evtFilter="cancelBubble" nodeType="interactiveSeq">
                <p:stCondLst>
                  <p:cond evt="onClick" delay="0">
                    <p:tgtEl>
                      <p:spTgt spid="55"/>
                    </p:tgtEl>
                  </p:cond>
                </p:stCondLst>
                <p:endSync evt="end" delay="0">
                  <p:rtn val="all"/>
                </p:endSync>
                <p:childTnLst>
                  <p:par>
                    <p:cTn id="102" fill="hold">
                      <p:stCondLst>
                        <p:cond delay="0"/>
                      </p:stCondLst>
                      <p:childTnLst>
                        <p:par>
                          <p:cTn id="103" fill="hold">
                            <p:stCondLst>
                              <p:cond delay="0"/>
                            </p:stCondLst>
                            <p:childTnLst>
                              <p:par>
                                <p:cTn id="104" presetID="1" presetClass="exit" presetSubtype="0" fill="hold" grpId="0" nodeType="clickEffect">
                                  <p:stCondLst>
                                    <p:cond delay="0"/>
                                  </p:stCondLst>
                                  <p:childTnLst>
                                    <p:set>
                                      <p:cBhvr>
                                        <p:cTn id="105"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06" restart="whenNotActive" fill="hold" evtFilter="cancelBubble" nodeType="interactiveSeq">
                <p:stCondLst>
                  <p:cond evt="onClick" delay="0">
                    <p:tgtEl>
                      <p:spTgt spid="57"/>
                    </p:tgtEl>
                  </p:cond>
                </p:stCondLst>
                <p:endSync evt="end" delay="0">
                  <p:rtn val="all"/>
                </p:endSync>
                <p:childTnLst>
                  <p:par>
                    <p:cTn id="107" fill="hold">
                      <p:stCondLst>
                        <p:cond delay="0"/>
                      </p:stCondLst>
                      <p:childTnLst>
                        <p:par>
                          <p:cTn id="108" fill="hold">
                            <p:stCondLst>
                              <p:cond delay="0"/>
                            </p:stCondLst>
                            <p:childTnLst>
                              <p:par>
                                <p:cTn id="109" presetID="1" presetClass="exit" presetSubtype="0" fill="hold" grpId="0" nodeType="clickEffect">
                                  <p:stCondLst>
                                    <p:cond delay="0"/>
                                  </p:stCondLst>
                                  <p:childTnLst>
                                    <p:set>
                                      <p:cBhvr>
                                        <p:cTn id="110"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11" restart="whenNotActive" fill="hold" evtFilter="cancelBubble" nodeType="interactiveSeq">
                <p:stCondLst>
                  <p:cond evt="onClick" delay="0">
                    <p:tgtEl>
                      <p:spTgt spid="59"/>
                    </p:tgtEl>
                  </p:cond>
                </p:stCondLst>
                <p:endSync evt="end" delay="0">
                  <p:rtn val="all"/>
                </p:endSync>
                <p:childTnLst>
                  <p:par>
                    <p:cTn id="112" fill="hold">
                      <p:stCondLst>
                        <p:cond delay="0"/>
                      </p:stCondLst>
                      <p:childTnLst>
                        <p:par>
                          <p:cTn id="113" fill="hold">
                            <p:stCondLst>
                              <p:cond delay="0"/>
                            </p:stCondLst>
                            <p:childTnLst>
                              <p:par>
                                <p:cTn id="114" presetID="1" presetClass="exit" presetSubtype="0" fill="hold" grpId="0" nodeType="clickEffect">
                                  <p:stCondLst>
                                    <p:cond delay="0"/>
                                  </p:stCondLst>
                                  <p:childTnLst>
                                    <p:set>
                                      <p:cBhvr>
                                        <p:cTn id="115" dur="1" fill="hold">
                                          <p:stCondLst>
                                            <p:cond delay="0"/>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16" restart="whenNotActive" fill="hold" evtFilter="cancelBubble" nodeType="interactiveSeq">
                <p:stCondLst>
                  <p:cond evt="onClick" delay="0">
                    <p:tgtEl>
                      <p:spTgt spid="61"/>
                    </p:tgtEl>
                  </p:cond>
                </p:stCondLst>
                <p:endSync evt="end" delay="0">
                  <p:rtn val="all"/>
                </p:endSync>
                <p:childTnLst>
                  <p:par>
                    <p:cTn id="117" fill="hold">
                      <p:stCondLst>
                        <p:cond delay="0"/>
                      </p:stCondLst>
                      <p:childTnLst>
                        <p:par>
                          <p:cTn id="118" fill="hold">
                            <p:stCondLst>
                              <p:cond delay="0"/>
                            </p:stCondLst>
                            <p:childTnLst>
                              <p:par>
                                <p:cTn id="119" presetID="1" presetClass="exit" presetSubtype="0" fill="hold" grpId="0" nodeType="clickEffect">
                                  <p:stCondLst>
                                    <p:cond delay="0"/>
                                  </p:stCondLst>
                                  <p:childTnLst>
                                    <p:set>
                                      <p:cBhvr>
                                        <p:cTn id="120" dur="1" fill="hold">
                                          <p:stCondLst>
                                            <p:cond delay="0"/>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121" restart="whenNotActive" fill="hold" evtFilter="cancelBubble" nodeType="interactiveSeq">
                <p:stCondLst>
                  <p:cond evt="onClick" delay="0">
                    <p:tgtEl>
                      <p:spTgt spid="63"/>
                    </p:tgtEl>
                  </p:cond>
                </p:stCondLst>
                <p:endSync evt="end" delay="0">
                  <p:rtn val="all"/>
                </p:endSync>
                <p:childTnLst>
                  <p:par>
                    <p:cTn id="122" fill="hold">
                      <p:stCondLst>
                        <p:cond delay="0"/>
                      </p:stCondLst>
                      <p:childTnLst>
                        <p:par>
                          <p:cTn id="123" fill="hold">
                            <p:stCondLst>
                              <p:cond delay="0"/>
                            </p:stCondLst>
                            <p:childTnLst>
                              <p:par>
                                <p:cTn id="124" presetID="1" presetClass="exit" presetSubtype="0" fill="hold" grpId="0" nodeType="clickEffect">
                                  <p:stCondLst>
                                    <p:cond delay="0"/>
                                  </p:stCondLst>
                                  <p:childTnLst>
                                    <p:set>
                                      <p:cBhvr>
                                        <p:cTn id="125" dur="1" fill="hold">
                                          <p:stCondLst>
                                            <p:cond delay="0"/>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3"/>
                  </p:tgtEl>
                </p:cond>
              </p:nextCondLst>
            </p:seq>
          </p:childTnLst>
        </p:cTn>
      </p:par>
    </p:tnLst>
    <p:bldLst>
      <p:bldP spid="2" grpId="0" animBg="1"/>
      <p:bldP spid="4" grpId="0"/>
      <p:bldP spid="40" grpId="0" animBg="1"/>
      <p:bldP spid="41" grpId="0"/>
      <p:bldP spid="42" grpId="0" animBg="1"/>
      <p:bldP spid="43" grpId="0"/>
      <p:bldP spid="44" grpId="0" animBg="1"/>
      <p:bldP spid="45" grpId="0"/>
      <p:bldP spid="46" grpId="0" animBg="1"/>
      <p:bldP spid="47" grpId="0"/>
      <p:bldP spid="48" grpId="0" animBg="1"/>
      <p:bldP spid="49" grpId="0"/>
      <p:bldP spid="50" grpId="0" animBg="1"/>
      <p:bldP spid="51" grpId="0"/>
      <p:bldP spid="52" grpId="0" animBg="1"/>
      <p:bldP spid="53" grpId="0"/>
      <p:bldP spid="54" grpId="0" animBg="1"/>
      <p:bldP spid="55" grpId="0"/>
      <p:bldP spid="56" grpId="0" animBg="1"/>
      <p:bldP spid="57" grpId="0"/>
      <p:bldP spid="58" grpId="0" animBg="1"/>
      <p:bldP spid="59" grpId="0"/>
      <p:bldP spid="60" grpId="0" animBg="1"/>
      <p:bldP spid="61" grpId="0"/>
      <p:bldP spid="62" grpId="0" animBg="1"/>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AE9CBFB-0109-4895-9F62-64D3C62A8D99}"/>
              </a:ext>
            </a:extLst>
          </p:cNvPr>
          <p:cNvGrpSpPr/>
          <p:nvPr/>
        </p:nvGrpSpPr>
        <p:grpSpPr>
          <a:xfrm>
            <a:off x="276521" y="510430"/>
            <a:ext cx="8422105" cy="5889345"/>
            <a:chOff x="1830387" y="358030"/>
            <a:chExt cx="8001000" cy="5889345"/>
          </a:xfrm>
        </p:grpSpPr>
        <p:sp>
          <p:nvSpPr>
            <p:cNvPr id="11" name="文本框 2"/>
            <p:cNvSpPr txBox="1"/>
            <p:nvPr/>
          </p:nvSpPr>
          <p:spPr>
            <a:xfrm>
              <a:off x="2582660" y="358030"/>
              <a:ext cx="5593484"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en-US" altLang="zh-CN" sz="3200" b="1" spc="0">
                  <a:solidFill>
                    <a:schemeClr val="tx2"/>
                  </a:solidFill>
                  <a:latin typeface="Times New Roman" panose="02020603050405020304" pitchFamily="18" charset="0"/>
                  <a:ea typeface="字魂27号-布丁体" pitchFamily="2" charset="-122"/>
                  <a:cs typeface="Times New Roman" panose="02020603050405020304" pitchFamily="18" charset="0"/>
                </a:rPr>
                <a:t>Hoạt động khởi động</a:t>
              </a:r>
              <a:endParaRPr lang="en-US" altLang="zh-CN" sz="3200" b="1" spc="0" dirty="0">
                <a:solidFill>
                  <a:schemeClr val="tx2"/>
                </a:solidFill>
                <a:latin typeface="Times New Roman" panose="02020603050405020304" pitchFamily="18" charset="0"/>
                <a:ea typeface="字魂27号-布丁体" pitchFamily="2" charset="-122"/>
                <a:cs typeface="Times New Roman" panose="02020603050405020304" pitchFamily="18" charset="0"/>
              </a:endParaRPr>
            </a:p>
          </p:txBody>
        </p:sp>
        <p:pic>
          <p:nvPicPr>
            <p:cNvPr id="7" name="Picture 6" descr="Nhiều từ mượn tiếng Pháp trên các loại phương tiện mà người Việt thường dùng">
              <a:extLst>
                <a:ext uri="{FF2B5EF4-FFF2-40B4-BE49-F238E27FC236}">
                  <a16:creationId xmlns:a16="http://schemas.microsoft.com/office/drawing/2014/main" xmlns="" id="{ABD7B880-9DE3-41CF-A752-07ABC22C3D96}"/>
                </a:ext>
              </a:extLst>
            </p:cNvPr>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30387" y="1470991"/>
              <a:ext cx="8001000" cy="4776384"/>
            </a:xfrm>
            <a:prstGeom prst="rect">
              <a:avLst/>
            </a:prstGeom>
            <a:noFill/>
            <a:ln>
              <a:noFill/>
            </a:ln>
          </p:spPr>
        </p:pic>
      </p:grpSp>
      <p:sp>
        <p:nvSpPr>
          <p:cNvPr id="6" name="Rectangle: Rounded Corners 5">
            <a:extLst>
              <a:ext uri="{FF2B5EF4-FFF2-40B4-BE49-F238E27FC236}">
                <a16:creationId xmlns:a16="http://schemas.microsoft.com/office/drawing/2014/main" xmlns="" id="{D4F925A1-1B6C-4C4E-81EB-F8F7EB2942BA}"/>
              </a:ext>
            </a:extLst>
          </p:cNvPr>
          <p:cNvSpPr/>
          <p:nvPr/>
        </p:nvSpPr>
        <p:spPr>
          <a:xfrm>
            <a:off x="3506787" y="1753394"/>
            <a:ext cx="2209800" cy="374867"/>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Ghi – đông (guidon) </a:t>
            </a:r>
          </a:p>
        </p:txBody>
      </p:sp>
      <p:sp>
        <p:nvSpPr>
          <p:cNvPr id="40" name="Rectangle: Rounded Corners 39">
            <a:extLst>
              <a:ext uri="{FF2B5EF4-FFF2-40B4-BE49-F238E27FC236}">
                <a16:creationId xmlns:a16="http://schemas.microsoft.com/office/drawing/2014/main" xmlns="" id="{BEBF1AE5-A293-46B5-89E3-03CD4BF65AFB}"/>
              </a:ext>
            </a:extLst>
          </p:cNvPr>
          <p:cNvSpPr/>
          <p:nvPr/>
        </p:nvSpPr>
        <p:spPr>
          <a:xfrm>
            <a:off x="3196495" y="5410994"/>
            <a:ext cx="924214" cy="374867"/>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Van xe</a:t>
            </a:r>
          </a:p>
        </p:txBody>
      </p:sp>
      <p:sp>
        <p:nvSpPr>
          <p:cNvPr id="41" name="Rectangle: Rounded Corners 40">
            <a:extLst>
              <a:ext uri="{FF2B5EF4-FFF2-40B4-BE49-F238E27FC236}">
                <a16:creationId xmlns:a16="http://schemas.microsoft.com/office/drawing/2014/main" xmlns="" id="{B7EF0E25-05FE-41AA-970A-9D53406C0494}"/>
              </a:ext>
            </a:extLst>
          </p:cNvPr>
          <p:cNvSpPr/>
          <p:nvPr/>
        </p:nvSpPr>
        <p:spPr>
          <a:xfrm>
            <a:off x="5025447" y="4852198"/>
            <a:ext cx="1087278" cy="249355"/>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Pê-dan</a:t>
            </a:r>
          </a:p>
        </p:txBody>
      </p:sp>
      <p:sp>
        <p:nvSpPr>
          <p:cNvPr id="42" name="Rectangle: Rounded Corners 41">
            <a:extLst>
              <a:ext uri="{FF2B5EF4-FFF2-40B4-BE49-F238E27FC236}">
                <a16:creationId xmlns:a16="http://schemas.microsoft.com/office/drawing/2014/main" xmlns="" id="{8DC8D3ED-9C91-4190-AE9C-30DAFE7B2709}"/>
              </a:ext>
            </a:extLst>
          </p:cNvPr>
          <p:cNvSpPr/>
          <p:nvPr/>
        </p:nvSpPr>
        <p:spPr>
          <a:xfrm>
            <a:off x="687387" y="2743994"/>
            <a:ext cx="1650544" cy="286701"/>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Gạc-đờ-bu</a:t>
            </a:r>
          </a:p>
        </p:txBody>
      </p:sp>
      <p:sp>
        <p:nvSpPr>
          <p:cNvPr id="43" name="Rectangle: Rounded Corners 42">
            <a:extLst>
              <a:ext uri="{FF2B5EF4-FFF2-40B4-BE49-F238E27FC236}">
                <a16:creationId xmlns:a16="http://schemas.microsoft.com/office/drawing/2014/main" xmlns="" id="{4F77113F-67F5-42A4-89E4-5448F727ED05}"/>
              </a:ext>
            </a:extLst>
          </p:cNvPr>
          <p:cNvSpPr/>
          <p:nvPr/>
        </p:nvSpPr>
        <p:spPr>
          <a:xfrm>
            <a:off x="2763683" y="5915864"/>
            <a:ext cx="1357025" cy="350506"/>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Săm</a:t>
            </a:r>
          </a:p>
        </p:txBody>
      </p:sp>
      <p:sp>
        <p:nvSpPr>
          <p:cNvPr id="44" name="Rectangle: Rounded Corners 43">
            <a:extLst>
              <a:ext uri="{FF2B5EF4-FFF2-40B4-BE49-F238E27FC236}">
                <a16:creationId xmlns:a16="http://schemas.microsoft.com/office/drawing/2014/main" xmlns="" id="{03EF98B6-9D7B-43B8-B956-7D8098392A18}"/>
              </a:ext>
            </a:extLst>
          </p:cNvPr>
          <p:cNvSpPr/>
          <p:nvPr/>
        </p:nvSpPr>
        <p:spPr>
          <a:xfrm>
            <a:off x="4487574" y="5508814"/>
            <a:ext cx="924213" cy="350506"/>
          </a:xfrm>
          <a:prstGeom prst="roundRect">
            <a:avLst/>
          </a:prstGeom>
          <a:solidFill>
            <a:srgbClr val="FFC000"/>
          </a:solidFill>
          <a:ln>
            <a:solidFill>
              <a:srgbClr val="4F8E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4">
                    <a:lumMod val="50000"/>
                  </a:schemeClr>
                </a:solidFill>
                <a:latin typeface="Times New Roman" panose="02020603050405020304" pitchFamily="18" charset="0"/>
                <a:cs typeface="Times New Roman" panose="02020603050405020304" pitchFamily="18" charset="0"/>
              </a:rPr>
              <a:t>Sên</a:t>
            </a:r>
          </a:p>
        </p:txBody>
      </p:sp>
      <p:pic>
        <p:nvPicPr>
          <p:cNvPr id="46" name="图片 10">
            <a:extLst>
              <a:ext uri="{FF2B5EF4-FFF2-40B4-BE49-F238E27FC236}">
                <a16:creationId xmlns:a16="http://schemas.microsoft.com/office/drawing/2014/main" xmlns="" id="{98ABE974-E058-42F3-9E5A-748159329EF5}"/>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8021933" y="915194"/>
            <a:ext cx="4311699" cy="3581400"/>
          </a:xfrm>
          <a:prstGeom prst="rect">
            <a:avLst/>
          </a:prstGeom>
        </p:spPr>
      </p:pic>
      <p:sp>
        <p:nvSpPr>
          <p:cNvPr id="47" name="文本框 1">
            <a:extLst>
              <a:ext uri="{FF2B5EF4-FFF2-40B4-BE49-F238E27FC236}">
                <a16:creationId xmlns:a16="http://schemas.microsoft.com/office/drawing/2014/main" xmlns="" id="{4320B36D-E0C2-4642-A27A-19E361D92E2F}"/>
              </a:ext>
            </a:extLst>
          </p:cNvPr>
          <p:cNvSpPr txBox="1"/>
          <p:nvPr/>
        </p:nvSpPr>
        <p:spPr>
          <a:xfrm>
            <a:off x="8698626" y="1598091"/>
            <a:ext cx="3230266" cy="1569660"/>
          </a:xfrm>
          <a:prstGeom prst="rect">
            <a:avLst/>
          </a:prstGeom>
          <a:noFill/>
        </p:spPr>
        <p:txBody>
          <a:bodyPr wrap="square" rtlCol="0">
            <a:spAutoFit/>
            <a:scene3d>
              <a:camera prst="orthographicFront"/>
              <a:lightRig rig="threePt" dir="t"/>
            </a:scene3d>
            <a:sp3d contourW="12700"/>
          </a:bodyPr>
          <a:lstStyle/>
          <a:p>
            <a:r>
              <a:rPr lang="en-US" sz="2400">
                <a:solidFill>
                  <a:srgbClr val="C00000"/>
                </a:solidFill>
                <a:latin typeface="Times New Roman" panose="02020603050405020304" pitchFamily="18" charset="0"/>
                <a:cs typeface="Times New Roman" panose="02020603050405020304" pitchFamily="18" charset="0"/>
              </a:rPr>
              <a:t>Các từ ghi- đông, </a:t>
            </a:r>
          </a:p>
          <a:p>
            <a:r>
              <a:rPr lang="en-US" sz="2400">
                <a:solidFill>
                  <a:srgbClr val="C00000"/>
                </a:solidFill>
                <a:latin typeface="Times New Roman" panose="02020603050405020304" pitchFamily="18" charset="0"/>
                <a:cs typeface="Times New Roman" panose="02020603050405020304" pitchFamily="18" charset="0"/>
              </a:rPr>
              <a:t>cổ - phooc, sên, van, săm, gác đờ bu, pê đan … được gọi là từ mượn. </a:t>
            </a:r>
            <a:endParaRPr kumimoji="0" lang="en-US" sz="4000" b="1" i="0" u="none" strike="noStrike" kern="1200" cap="none" spc="0" normalizeH="0" baseline="0" noProof="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pic>
        <p:nvPicPr>
          <p:cNvPr id="49" name="图片 9" descr="图片包含 玩具, 玩偶&#10;&#10;自动生成的说明">
            <a:extLst>
              <a:ext uri="{FF2B5EF4-FFF2-40B4-BE49-F238E27FC236}">
                <a16:creationId xmlns:a16="http://schemas.microsoft.com/office/drawing/2014/main" xmlns="" id="{D94EF896-2CBF-4809-B145-9ADDF6D5FC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7723" y="3685705"/>
            <a:ext cx="4500117" cy="3370933"/>
          </a:xfrm>
          <a:prstGeom prst="rect">
            <a:avLst/>
          </a:prstGeom>
        </p:spPr>
      </p:pic>
    </p:spTree>
    <p:extLst>
      <p:ext uri="{BB962C8B-B14F-4D97-AF65-F5344CB8AC3E}">
        <p14:creationId xmlns:p14="http://schemas.microsoft.com/office/powerpoint/2010/main" val="128897406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anim calcmode="lin" valueType="num">
                                      <p:cBhvr>
                                        <p:cTn id="18" dur="1000" fill="hold"/>
                                        <p:tgtEl>
                                          <p:spTgt spid="41"/>
                                        </p:tgtEl>
                                        <p:attrNameLst>
                                          <p:attrName>ppt_x</p:attrName>
                                        </p:attrNameLst>
                                      </p:cBhvr>
                                      <p:tavLst>
                                        <p:tav tm="0">
                                          <p:val>
                                            <p:strVal val="#ppt_x"/>
                                          </p:val>
                                        </p:tav>
                                        <p:tav tm="100000">
                                          <p:val>
                                            <p:strVal val="#ppt_x"/>
                                          </p:val>
                                        </p:tav>
                                      </p:tavLst>
                                    </p:anim>
                                    <p:anim calcmode="lin" valueType="num">
                                      <p:cBhvr>
                                        <p:cTn id="19" dur="1000" fill="hold"/>
                                        <p:tgtEl>
                                          <p:spTgt spid="4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1000"/>
                                        <p:tgtEl>
                                          <p:spTgt spid="43"/>
                                        </p:tgtEl>
                                      </p:cBhvr>
                                    </p:animEffect>
                                    <p:anim calcmode="lin" valueType="num">
                                      <p:cBhvr>
                                        <p:cTn id="33" dur="1000" fill="hold"/>
                                        <p:tgtEl>
                                          <p:spTgt spid="43"/>
                                        </p:tgtEl>
                                        <p:attrNameLst>
                                          <p:attrName>ppt_x</p:attrName>
                                        </p:attrNameLst>
                                      </p:cBhvr>
                                      <p:tavLst>
                                        <p:tav tm="0">
                                          <p:val>
                                            <p:strVal val="#ppt_x"/>
                                          </p:val>
                                        </p:tav>
                                        <p:tav tm="100000">
                                          <p:val>
                                            <p:strVal val="#ppt_x"/>
                                          </p:val>
                                        </p:tav>
                                      </p:tavLst>
                                    </p:anim>
                                    <p:anim calcmode="lin" valueType="num">
                                      <p:cBhvr>
                                        <p:cTn id="3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1000"/>
                                        <p:tgtEl>
                                          <p:spTgt spid="46"/>
                                        </p:tgtEl>
                                      </p:cBhvr>
                                    </p:animEffect>
                                    <p:anim calcmode="lin" valueType="num">
                                      <p:cBhvr>
                                        <p:cTn id="46" dur="1000" fill="hold"/>
                                        <p:tgtEl>
                                          <p:spTgt spid="46"/>
                                        </p:tgtEl>
                                        <p:attrNameLst>
                                          <p:attrName>ppt_x</p:attrName>
                                        </p:attrNameLst>
                                      </p:cBhvr>
                                      <p:tavLst>
                                        <p:tav tm="0">
                                          <p:val>
                                            <p:strVal val="#ppt_x"/>
                                          </p:val>
                                        </p:tav>
                                        <p:tav tm="100000">
                                          <p:val>
                                            <p:strVal val="#ppt_x"/>
                                          </p:val>
                                        </p:tav>
                                      </p:tavLst>
                                    </p:anim>
                                    <p:anim calcmode="lin" valueType="num">
                                      <p:cBhvr>
                                        <p:cTn id="4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down)">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0" grpId="0" animBg="1"/>
      <p:bldP spid="41" grpId="0" animBg="1"/>
      <p:bldP spid="42" grpId="0" animBg="1"/>
      <p:bldP spid="43" grpId="0" animBg="1"/>
      <p:bldP spid="44" grpId="0" animBg="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136187" y="0"/>
            <a:ext cx="1368000" cy="23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altLang="zh-CN" sz="7200" b="1">
                <a:latin typeface="+mj-ea"/>
                <a:ea typeface="+mj-ea"/>
              </a:rPr>
              <a:t>02</a:t>
            </a:r>
            <a:endParaRPr lang="zh-CN" altLang="en-US" sz="7200" b="1" dirty="0">
              <a:latin typeface="+mj-ea"/>
              <a:ea typeface="+mj-ea"/>
            </a:endParaRPr>
          </a:p>
        </p:txBody>
      </p:sp>
      <p:sp>
        <p:nvSpPr>
          <p:cNvPr id="6" name="文本框 32"/>
          <p:cNvSpPr txBox="1"/>
          <p:nvPr/>
        </p:nvSpPr>
        <p:spPr>
          <a:xfrm>
            <a:off x="5335587" y="1905794"/>
            <a:ext cx="4953000" cy="1935280"/>
          </a:xfrm>
          <a:prstGeom prst="rect">
            <a:avLst/>
          </a:prstGeom>
          <a:noFill/>
        </p:spPr>
        <p:txBody>
          <a:bodyPr wrap="square" lIns="87764" tIns="43882" rIns="87764" bIns="43882"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a:solidFill>
                  <a:srgbClr val="C00000"/>
                </a:solidFill>
                <a:latin typeface="Times New Roman" panose="02020603050405020304" pitchFamily="18" charset="0"/>
                <a:ea typeface="字魂27号-布丁体" pitchFamily="2" charset="-122"/>
                <a:cs typeface="Times New Roman" panose="02020603050405020304" pitchFamily="18" charset="0"/>
              </a:rPr>
              <a:t>Hình thành kiến thức</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63486429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xmlns="" id="{E8E9F3DF-EB6D-432A-8CDC-715245A77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899" y="798942"/>
            <a:ext cx="5308189" cy="5308189"/>
          </a:xfrm>
          <a:prstGeom prst="rect">
            <a:avLst/>
          </a:prstGeom>
        </p:spPr>
      </p:pic>
      <p:sp>
        <p:nvSpPr>
          <p:cNvPr id="3" name="文本框 2">
            <a:extLst>
              <a:ext uri="{FF2B5EF4-FFF2-40B4-BE49-F238E27FC236}">
                <a16:creationId xmlns:a16="http://schemas.microsoft.com/office/drawing/2014/main" xmlns="" id="{F9750769-AA46-4F96-9BC5-A31C767FD859}"/>
              </a:ext>
            </a:extLst>
          </p:cNvPr>
          <p:cNvSpPr txBox="1"/>
          <p:nvPr/>
        </p:nvSpPr>
        <p:spPr>
          <a:xfrm>
            <a:off x="5640387" y="2321798"/>
            <a:ext cx="5411452" cy="1107996"/>
          </a:xfrm>
          <a:prstGeom prst="rect">
            <a:avLst/>
          </a:prstGeom>
          <a:noFill/>
        </p:spPr>
        <p:txBody>
          <a:bodyPr wrap="square" rtlCol="0">
            <a:spAutoFit/>
          </a:bodyPr>
          <a:lstStyle/>
          <a:p>
            <a:pPr algn="ctr" defTabSz="457291" fontAlgn="auto">
              <a:spcBef>
                <a:spcPts val="0"/>
              </a:spcBef>
              <a:spcAft>
                <a:spcPts val="0"/>
              </a:spcAft>
              <a:defRPr/>
            </a:pPr>
            <a:r>
              <a:rPr lang="en-US" altLang="zh-CN" sz="6600" b="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I. Từ mượn</a:t>
            </a:r>
            <a:endParaRPr lang="zh-CN" altLang="en-US" sz="6600" b="1"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4" name="矩形 5">
            <a:extLst>
              <a:ext uri="{FF2B5EF4-FFF2-40B4-BE49-F238E27FC236}">
                <a16:creationId xmlns:a16="http://schemas.microsoft.com/office/drawing/2014/main" xmlns="" id="{F6EF0AC3-1C40-4997-A188-003CC7B6B6FF}"/>
              </a:ext>
            </a:extLst>
          </p:cNvPr>
          <p:cNvSpPr/>
          <p:nvPr/>
        </p:nvSpPr>
        <p:spPr>
          <a:xfrm>
            <a:off x="6402387" y="3623712"/>
            <a:ext cx="2924366" cy="175106"/>
          </a:xfrm>
          <a:prstGeom prst="rect">
            <a:avLst/>
          </a:prstGeom>
          <a:solidFill>
            <a:srgbClr val="285D4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91" fontAlgn="auto">
              <a:spcBef>
                <a:spcPts val="0"/>
              </a:spcBef>
              <a:spcAft>
                <a:spcPts val="0"/>
              </a:spcAft>
              <a:defRPr/>
            </a:pPr>
            <a:endParaRPr lang="zh-CN" altLang="en-US" dirty="0">
              <a:solidFill>
                <a:prstClr val="black">
                  <a:lumMod val="65000"/>
                  <a:lumOff val="35000"/>
                </a:prstClr>
              </a:solidFill>
              <a:latin typeface="字魂36号-正文宋楷" panose="02000000000000000000" pitchFamily="2" charset="-122"/>
              <a:ea typeface="字魂36号-正文宋楷" panose="02000000000000000000" pitchFamily="2" charset="-122"/>
            </a:endParaRPr>
          </a:p>
        </p:txBody>
      </p:sp>
    </p:spTree>
    <p:extLst>
      <p:ext uri="{BB962C8B-B14F-4D97-AF65-F5344CB8AC3E}">
        <p14:creationId xmlns:p14="http://schemas.microsoft.com/office/powerpoint/2010/main" val="308276796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a:solidFill>
                  <a:srgbClr val="002060"/>
                </a:solidFill>
                <a:latin typeface="Times New Roman" panose="02020603050405020304" pitchFamily="18" charset="0"/>
                <a:cs typeface="Times New Roman" panose="02020603050405020304" pitchFamily="18" charset="0"/>
              </a:rPr>
              <a:t>1. </a:t>
            </a:r>
            <a:r>
              <a:rPr lang="en-US" sz="3200" b="1" spc="0" dirty="0" err="1" smtClean="0">
                <a:solidFill>
                  <a:srgbClr val="002060"/>
                </a:solidFill>
                <a:latin typeface="Times New Roman" panose="02020603050405020304" pitchFamily="18" charset="0"/>
                <a:cs typeface="Times New Roman" panose="02020603050405020304" pitchFamily="18" charset="0"/>
              </a:rPr>
              <a:t>Ví</a:t>
            </a:r>
            <a:r>
              <a:rPr lang="en-US" sz="3200" b="1" spc="0" dirty="0" smtClean="0">
                <a:solidFill>
                  <a:srgbClr val="002060"/>
                </a:solidFill>
                <a:latin typeface="Times New Roman" panose="02020603050405020304" pitchFamily="18" charset="0"/>
                <a:cs typeface="Times New Roman" panose="02020603050405020304" pitchFamily="18" charset="0"/>
              </a:rPr>
              <a:t> </a:t>
            </a:r>
            <a:r>
              <a:rPr lang="en-US" sz="3200" b="1" spc="0" dirty="0" err="1" smtClean="0">
                <a:solidFill>
                  <a:srgbClr val="002060"/>
                </a:solidFill>
                <a:latin typeface="Times New Roman" panose="02020603050405020304" pitchFamily="18" charset="0"/>
                <a:cs typeface="Times New Roman" panose="02020603050405020304" pitchFamily="18" charset="0"/>
              </a:rPr>
              <a:t>dụ</a:t>
            </a:r>
            <a:endParaRPr lang="en-US" sz="3200" spc="0" dirty="0">
              <a:solidFill>
                <a:srgbClr val="002060"/>
              </a:solidFill>
              <a:latin typeface="Times New Roman" panose="02020603050405020304" pitchFamily="18" charset="0"/>
              <a:cs typeface="Times New Roman" panose="02020603050405020304" pitchFamily="18" charset="0"/>
            </a:endParaRPr>
          </a:p>
        </p:txBody>
      </p:sp>
      <p:pic>
        <p:nvPicPr>
          <p:cNvPr id="26" name="图片 5">
            <a:extLst>
              <a:ext uri="{FF2B5EF4-FFF2-40B4-BE49-F238E27FC236}">
                <a16:creationId xmlns:a16="http://schemas.microsoft.com/office/drawing/2014/main" xmlns="" id="{0C011631-D0F3-48AB-B7B6-6712906A7139}"/>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27289" y="3429794"/>
            <a:ext cx="3384560" cy="2723278"/>
          </a:xfrm>
          <a:prstGeom prst="rect">
            <a:avLst/>
          </a:prstGeom>
        </p:spPr>
      </p:pic>
      <p:pic>
        <p:nvPicPr>
          <p:cNvPr id="27" name="图片 10">
            <a:extLst>
              <a:ext uri="{FF2B5EF4-FFF2-40B4-BE49-F238E27FC236}">
                <a16:creationId xmlns:a16="http://schemas.microsoft.com/office/drawing/2014/main" xmlns="" id="{B8FA920A-E31A-4FA4-AE1C-8A7CB67D8E31}"/>
              </a:ext>
            </a:extLst>
          </p:cNvPr>
          <p:cNvPicPr>
            <a:picLocks noChangeAspect="1"/>
          </p:cNvPicPr>
          <p:nvPr/>
        </p:nvPicPr>
        <p:blipFill rotWithShape="1">
          <a:blip r:embed="rId5">
            <a:extLst>
              <a:ext uri="{28A0092B-C50C-407E-A947-70E740481C1C}">
                <a14:useLocalDpi xmlns:a14="http://schemas.microsoft.com/office/drawing/2010/main" val="0"/>
              </a:ext>
            </a:extLst>
          </a:blip>
          <a:srcRect l="24844" t="17454" r="27031" b="14722"/>
          <a:stretch/>
        </p:blipFill>
        <p:spPr>
          <a:xfrm>
            <a:off x="4573587" y="1219994"/>
            <a:ext cx="6522870" cy="5191345"/>
          </a:xfrm>
          <a:prstGeom prst="rect">
            <a:avLst/>
          </a:prstGeom>
        </p:spPr>
      </p:pic>
      <p:sp>
        <p:nvSpPr>
          <p:cNvPr id="28" name="文本框 1">
            <a:extLst>
              <a:ext uri="{FF2B5EF4-FFF2-40B4-BE49-F238E27FC236}">
                <a16:creationId xmlns:a16="http://schemas.microsoft.com/office/drawing/2014/main" xmlns="" id="{4D8635F7-366C-47DF-861C-A5E8C4919810}"/>
              </a:ext>
            </a:extLst>
          </p:cNvPr>
          <p:cNvSpPr txBox="1"/>
          <p:nvPr/>
        </p:nvSpPr>
        <p:spPr>
          <a:xfrm>
            <a:off x="5945188" y="2723197"/>
            <a:ext cx="3810000" cy="2062103"/>
          </a:xfrm>
          <a:prstGeom prst="rect">
            <a:avLst/>
          </a:prstGeom>
          <a:noFill/>
        </p:spPr>
        <p:txBody>
          <a:bodyPr wrap="square" rtlCol="0">
            <a:spAutoFit/>
            <a:scene3d>
              <a:camera prst="orthographicFront"/>
              <a:lightRig rig="threePt" dir="t"/>
            </a:scene3d>
            <a:sp3d contourW="12700"/>
          </a:bodyPr>
          <a:lstStyle/>
          <a:p>
            <a:pPr algn="ctr"/>
            <a:r>
              <a:rPr lang="en-US" sz="2800" b="1" i="1" dirty="0" err="1" smtClean="0">
                <a:solidFill>
                  <a:srgbClr val="C00000"/>
                </a:solidFill>
                <a:latin typeface="Times New Roman" panose="02020603050405020304" pitchFamily="18" charset="0"/>
                <a:cs typeface="Times New Roman" panose="02020603050405020304" pitchFamily="18" charset="0"/>
              </a:rPr>
              <a:t>Nối</a:t>
            </a:r>
            <a:r>
              <a:rPr lang="en-US" sz="2800" b="1" i="1" dirty="0" smtClean="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cột</a:t>
            </a:r>
            <a:r>
              <a:rPr lang="en-US" sz="2800" b="1" i="1" dirty="0">
                <a:solidFill>
                  <a:srgbClr val="C00000"/>
                </a:solidFill>
                <a:latin typeface="Times New Roman" panose="02020603050405020304" pitchFamily="18" charset="0"/>
                <a:cs typeface="Times New Roman" panose="02020603050405020304" pitchFamily="18" charset="0"/>
              </a:rPr>
              <a:t> A </a:t>
            </a:r>
            <a:r>
              <a:rPr lang="en-US" sz="2800" b="1" i="1" dirty="0" err="1">
                <a:solidFill>
                  <a:srgbClr val="C00000"/>
                </a:solidFill>
                <a:latin typeface="Times New Roman" panose="02020603050405020304" pitchFamily="18" charset="0"/>
                <a:cs typeface="Times New Roman" panose="02020603050405020304" pitchFamily="18" charset="0"/>
              </a:rPr>
              <a:t>với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cột</a:t>
            </a:r>
            <a:r>
              <a:rPr lang="en-US" sz="2800" b="1" i="1" dirty="0">
                <a:solidFill>
                  <a:srgbClr val="C00000"/>
                </a:solidFill>
                <a:latin typeface="Times New Roman" panose="02020603050405020304" pitchFamily="18" charset="0"/>
                <a:cs typeface="Times New Roman" panose="02020603050405020304" pitchFamily="18" charset="0"/>
              </a:rPr>
              <a:t> B </a:t>
            </a:r>
            <a:r>
              <a:rPr lang="en-US" sz="2800" b="1" i="1" dirty="0" err="1">
                <a:solidFill>
                  <a:srgbClr val="C00000"/>
                </a:solidFill>
                <a:latin typeface="Times New Roman" panose="02020603050405020304" pitchFamily="18" charset="0"/>
                <a:cs typeface="Times New Roman" panose="02020603050405020304" pitchFamily="18" charset="0"/>
              </a:rPr>
              <a:t>sao</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cho</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phù</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hợp</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sau</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đó</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giải</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nghĩa</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các</a:t>
            </a:r>
            <a:r>
              <a:rPr lang="en-US" sz="2800" b="1" i="1" dirty="0">
                <a:solidFill>
                  <a:srgbClr val="C00000"/>
                </a:solidFill>
                <a:latin typeface="Times New Roman" panose="02020603050405020304" pitchFamily="18" charset="0"/>
                <a:cs typeface="Times New Roman" panose="02020603050405020304" pitchFamily="18" charset="0"/>
              </a:rPr>
              <a:t> </a:t>
            </a:r>
            <a:r>
              <a:rPr lang="en-US" sz="2800" b="1" i="1" dirty="0" err="1">
                <a:solidFill>
                  <a:srgbClr val="C00000"/>
                </a:solidFill>
                <a:latin typeface="Times New Roman" panose="02020603050405020304" pitchFamily="18" charset="0"/>
                <a:cs typeface="Times New Roman" panose="02020603050405020304" pitchFamily="18" charset="0"/>
              </a:rPr>
              <a:t>từ</a:t>
            </a:r>
            <a:endParaRPr lang="en-US" sz="2800" b="1" dirty="0">
              <a:solidFill>
                <a:srgbClr val="C00000"/>
              </a:solidFill>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a:cs typeface="Times New Roman" panose="02020603050405020304" pitchFamily="18" charset="0"/>
            </a:endParaRPr>
          </a:p>
        </p:txBody>
      </p:sp>
    </p:spTree>
    <p:extLst>
      <p:ext uri="{BB962C8B-B14F-4D97-AF65-F5344CB8AC3E}">
        <p14:creationId xmlns:p14="http://schemas.microsoft.com/office/powerpoint/2010/main" val="235683005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a:solidFill>
                  <a:srgbClr val="002060"/>
                </a:solidFill>
                <a:latin typeface="Times New Roman" panose="02020603050405020304" pitchFamily="18" charset="0"/>
                <a:cs typeface="Times New Roman" panose="02020603050405020304" pitchFamily="18" charset="0"/>
              </a:rPr>
              <a:t>1. </a:t>
            </a:r>
            <a:r>
              <a:rPr lang="en-US" sz="3200" b="1" spc="0" dirty="0" err="1" smtClean="0">
                <a:solidFill>
                  <a:srgbClr val="002060"/>
                </a:solidFill>
                <a:latin typeface="Times New Roman" panose="02020603050405020304" pitchFamily="18" charset="0"/>
                <a:cs typeface="Times New Roman" panose="02020603050405020304" pitchFamily="18" charset="0"/>
              </a:rPr>
              <a:t>Ví</a:t>
            </a:r>
            <a:r>
              <a:rPr lang="en-US" sz="3200" b="1" spc="0" dirty="0" smtClean="0">
                <a:solidFill>
                  <a:srgbClr val="002060"/>
                </a:solidFill>
                <a:latin typeface="Times New Roman" panose="02020603050405020304" pitchFamily="18" charset="0"/>
                <a:cs typeface="Times New Roman" panose="02020603050405020304" pitchFamily="18" charset="0"/>
              </a:rPr>
              <a:t> </a:t>
            </a:r>
            <a:r>
              <a:rPr lang="en-US" sz="3200" b="1" spc="0" dirty="0" err="1">
                <a:solidFill>
                  <a:srgbClr val="002060"/>
                </a:solidFill>
                <a:latin typeface="Times New Roman" panose="02020603050405020304" pitchFamily="18" charset="0"/>
                <a:cs typeface="Times New Roman" panose="02020603050405020304" pitchFamily="18" charset="0"/>
              </a:rPr>
              <a:t>dụ</a:t>
            </a:r>
            <a:endParaRPr lang="en-US" sz="3200" spc="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F3031BFD-A43A-4B3C-BF83-2D2DF91B3FEE}"/>
              </a:ext>
            </a:extLst>
          </p:cNvPr>
          <p:cNvGraphicFramePr>
            <a:graphicFrameLocks noGrp="1"/>
          </p:cNvGraphicFramePr>
          <p:nvPr>
            <p:extLst>
              <p:ext uri="{D42A27DB-BD31-4B8C-83A1-F6EECF244321}">
                <p14:modId xmlns:p14="http://schemas.microsoft.com/office/powerpoint/2010/main" val="546955085"/>
              </p:ext>
            </p:extLst>
          </p:nvPr>
        </p:nvGraphicFramePr>
        <p:xfrm>
          <a:off x="2287587" y="1472161"/>
          <a:ext cx="7391400" cy="4968240"/>
        </p:xfrm>
        <a:graphic>
          <a:graphicData uri="http://schemas.openxmlformats.org/drawingml/2006/table">
            <a:tbl>
              <a:tblPr firstRow="1" firstCol="1" bandRow="1">
                <a:tableStyleId>{5C22544A-7EE6-4342-B048-85BDC9FD1C3A}</a:tableStyleId>
              </a:tblPr>
              <a:tblGrid>
                <a:gridCol w="2910612">
                  <a:extLst>
                    <a:ext uri="{9D8B030D-6E8A-4147-A177-3AD203B41FA5}">
                      <a16:colId xmlns:a16="http://schemas.microsoft.com/office/drawing/2014/main" xmlns="" val="3514940899"/>
                    </a:ext>
                  </a:extLst>
                </a:gridCol>
                <a:gridCol w="2119551">
                  <a:extLst>
                    <a:ext uri="{9D8B030D-6E8A-4147-A177-3AD203B41FA5}">
                      <a16:colId xmlns:a16="http://schemas.microsoft.com/office/drawing/2014/main" xmlns="" val="1699923269"/>
                    </a:ext>
                  </a:extLst>
                </a:gridCol>
                <a:gridCol w="2361237">
                  <a:extLst>
                    <a:ext uri="{9D8B030D-6E8A-4147-A177-3AD203B41FA5}">
                      <a16:colId xmlns:a16="http://schemas.microsoft.com/office/drawing/2014/main" xmlns="" val="396886011"/>
                    </a:ext>
                  </a:extLst>
                </a:gridCol>
              </a:tblGrid>
              <a:tr h="481128">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A</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rowSpan="6">
                  <a:txBody>
                    <a:bodyPr/>
                    <a:lstStyle/>
                    <a:p>
                      <a:pPr algn="ctr">
                        <a:lnSpc>
                          <a:spcPct val="15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56276809"/>
                  </a:ext>
                </a:extLst>
              </a:tr>
              <a:tr h="1246115">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Ra - đi- 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194626074"/>
                  </a:ext>
                </a:extLst>
              </a:tr>
              <a:tr h="233692">
                <a:tc vMerge="1">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rowSpan="2">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Vô - lăng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2447402614"/>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vMerge="1">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Xích lô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413607452"/>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Hoàng hôn</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500274053"/>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Hải đăng</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64190696"/>
                  </a:ext>
                </a:extLst>
              </a:tr>
            </a:tbl>
          </a:graphicData>
        </a:graphic>
      </p:graphicFrame>
      <p:pic>
        <p:nvPicPr>
          <p:cNvPr id="1028" name="Picture 145" descr="6 điều có thể bạn chưa biết về hải đăng Đại Lãnh">
            <a:extLst>
              <a:ext uri="{FF2B5EF4-FFF2-40B4-BE49-F238E27FC236}">
                <a16:creationId xmlns:a16="http://schemas.microsoft.com/office/drawing/2014/main" xmlns="" id="{3D2D084D-DE23-4B69-9146-F0AD95885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101" y="3171998"/>
            <a:ext cx="2887086" cy="119000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49" descr="ĐÀI RADIO PANASONIC RF-2400D CẮM ĐIỆN NGUỒN 220V | Shopee Việt Nam">
            <a:extLst>
              <a:ext uri="{FF2B5EF4-FFF2-40B4-BE49-F238E27FC236}">
                <a16:creationId xmlns:a16="http://schemas.microsoft.com/office/drawing/2014/main" xmlns="" id="{0F082131-C92F-47FC-AF42-A0B78E6773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2956203" y="5505218"/>
            <a:ext cx="1209675" cy="91326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51">
            <a:extLst>
              <a:ext uri="{FF2B5EF4-FFF2-40B4-BE49-F238E27FC236}">
                <a16:creationId xmlns:a16="http://schemas.microsoft.com/office/drawing/2014/main" xmlns="" id="{CE66FE33-B9D8-4E90-95BF-66A05B09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587" y="1981994"/>
            <a:ext cx="2887086" cy="119000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xmlns="" id="{33CD3AE3-4930-4B2A-A242-C4A9AB5DBE14}"/>
              </a:ext>
            </a:extLst>
          </p:cNvPr>
          <p:cNvCxnSpPr>
            <a:cxnSpLocks/>
          </p:cNvCxnSpPr>
          <p:nvPr/>
        </p:nvCxnSpPr>
        <p:spPr>
          <a:xfrm>
            <a:off x="5183187" y="2439194"/>
            <a:ext cx="2057400" cy="2514600"/>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xmlns="" id="{BEBE1F93-9921-41DD-9738-D42DDEC0843C}"/>
              </a:ext>
            </a:extLst>
          </p:cNvPr>
          <p:cNvCxnSpPr>
            <a:cxnSpLocks/>
          </p:cNvCxnSpPr>
          <p:nvPr/>
        </p:nvCxnSpPr>
        <p:spPr>
          <a:xfrm>
            <a:off x="5191701" y="3808224"/>
            <a:ext cx="2057400" cy="2153627"/>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xmlns="" id="{A19023F3-314D-4572-B5AE-F6606D9A4804}"/>
              </a:ext>
            </a:extLst>
          </p:cNvPr>
          <p:cNvCxnSpPr>
            <a:cxnSpLocks/>
          </p:cNvCxnSpPr>
          <p:nvPr/>
        </p:nvCxnSpPr>
        <p:spPr>
          <a:xfrm flipV="1">
            <a:off x="5187444" y="3725975"/>
            <a:ext cx="2070171" cy="1300204"/>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xmlns="" id="{C1676443-E910-4EC0-BC02-DEA9E030EBC5}"/>
              </a:ext>
            </a:extLst>
          </p:cNvPr>
          <p:cNvCxnSpPr>
            <a:cxnSpLocks/>
          </p:cNvCxnSpPr>
          <p:nvPr/>
        </p:nvCxnSpPr>
        <p:spPr>
          <a:xfrm flipV="1">
            <a:off x="5170416" y="2529567"/>
            <a:ext cx="2087199" cy="3454187"/>
          </a:xfrm>
          <a:prstGeom prst="straightConnector1">
            <a:avLst/>
          </a:prstGeom>
          <a:ln w="38100">
            <a:solidFill>
              <a:srgbClr val="803140"/>
            </a:solidFill>
            <a:tailEnd type="triangle"/>
          </a:ln>
        </p:spPr>
        <p:style>
          <a:lnRef idx="1">
            <a:schemeClr val="accent2"/>
          </a:lnRef>
          <a:fillRef idx="0">
            <a:schemeClr val="accent2"/>
          </a:fillRef>
          <a:effectRef idx="0">
            <a:schemeClr val="accent2"/>
          </a:effectRef>
          <a:fontRef idx="minor">
            <a:schemeClr val="tx1"/>
          </a:fontRef>
        </p:style>
      </p:cxnSp>
      <p:pic>
        <p:nvPicPr>
          <p:cNvPr id="23" name="Picture 22" descr="BỌC VÔ LĂNG ULTRA RACING URS201BK - Phụ kiện ô tô CarVn">
            <a:extLst>
              <a:ext uri="{FF2B5EF4-FFF2-40B4-BE49-F238E27FC236}">
                <a16:creationId xmlns:a16="http://schemas.microsoft.com/office/drawing/2014/main" xmlns="" id="{9B4BD9E4-46C2-48D7-BD96-7F9C3D19B4C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33598" y="4362002"/>
            <a:ext cx="2819790" cy="1025425"/>
          </a:xfrm>
          <a:prstGeom prst="rect">
            <a:avLst/>
          </a:prstGeom>
          <a:noFill/>
          <a:ln>
            <a:noFill/>
          </a:ln>
        </p:spPr>
      </p:pic>
    </p:spTree>
    <p:extLst>
      <p:ext uri="{BB962C8B-B14F-4D97-AF65-F5344CB8AC3E}">
        <p14:creationId xmlns:p14="http://schemas.microsoft.com/office/powerpoint/2010/main" val="312175871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1065213" y="628292"/>
            <a:ext cx="6376720" cy="581064"/>
          </a:xfrm>
          <a:prstGeom prst="rect">
            <a:avLst/>
          </a:prstGeom>
          <a:noFill/>
        </p:spPr>
        <p:txBody>
          <a:bodyPr wrap="square" lIns="87764" tIns="43882" rIns="87764" bIns="43882"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200" b="1" spc="0" dirty="0">
                <a:solidFill>
                  <a:srgbClr val="002060"/>
                </a:solidFill>
                <a:latin typeface="Times New Roman" panose="02020603050405020304" pitchFamily="18" charset="0"/>
                <a:cs typeface="Times New Roman" panose="02020603050405020304" pitchFamily="18" charset="0"/>
              </a:rPr>
              <a:t>1. </a:t>
            </a:r>
            <a:r>
              <a:rPr lang="en-US" sz="3200" b="1" spc="0" dirty="0" err="1" smtClean="0">
                <a:solidFill>
                  <a:srgbClr val="002060"/>
                </a:solidFill>
                <a:latin typeface="Times New Roman" panose="02020603050405020304" pitchFamily="18" charset="0"/>
                <a:cs typeface="Times New Roman" panose="02020603050405020304" pitchFamily="18" charset="0"/>
              </a:rPr>
              <a:t>Ví</a:t>
            </a:r>
            <a:r>
              <a:rPr lang="en-US" sz="3200" b="1" spc="0" dirty="0" smtClean="0">
                <a:solidFill>
                  <a:srgbClr val="002060"/>
                </a:solidFill>
                <a:latin typeface="Times New Roman" panose="02020603050405020304" pitchFamily="18" charset="0"/>
                <a:cs typeface="Times New Roman" panose="02020603050405020304" pitchFamily="18" charset="0"/>
              </a:rPr>
              <a:t> </a:t>
            </a:r>
            <a:r>
              <a:rPr lang="en-US" sz="3200" b="1" spc="0" dirty="0" err="1">
                <a:solidFill>
                  <a:srgbClr val="002060"/>
                </a:solidFill>
                <a:latin typeface="Times New Roman" panose="02020603050405020304" pitchFamily="18" charset="0"/>
                <a:cs typeface="Times New Roman" panose="02020603050405020304" pitchFamily="18" charset="0"/>
              </a:rPr>
              <a:t>dụ</a:t>
            </a:r>
            <a:endParaRPr lang="en-US" sz="3200" spc="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xmlns="" id="{F3031BFD-A43A-4B3C-BF83-2D2DF91B3FEE}"/>
              </a:ext>
            </a:extLst>
          </p:cNvPr>
          <p:cNvGraphicFramePr>
            <a:graphicFrameLocks noGrp="1"/>
          </p:cNvGraphicFramePr>
          <p:nvPr>
            <p:extLst>
              <p:ext uri="{D42A27DB-BD31-4B8C-83A1-F6EECF244321}">
                <p14:modId xmlns:p14="http://schemas.microsoft.com/office/powerpoint/2010/main" val="2982925978"/>
              </p:ext>
            </p:extLst>
          </p:nvPr>
        </p:nvGraphicFramePr>
        <p:xfrm>
          <a:off x="695901" y="1473590"/>
          <a:ext cx="10735686" cy="4968240"/>
        </p:xfrm>
        <a:graphic>
          <a:graphicData uri="http://schemas.openxmlformats.org/drawingml/2006/table">
            <a:tbl>
              <a:tblPr firstRow="1" firstCol="1" bandRow="1">
                <a:tableStyleId>{5C22544A-7EE6-4342-B048-85BDC9FD1C3A}</a:tableStyleId>
              </a:tblPr>
              <a:tblGrid>
                <a:gridCol w="2910612">
                  <a:extLst>
                    <a:ext uri="{9D8B030D-6E8A-4147-A177-3AD203B41FA5}">
                      <a16:colId xmlns:a16="http://schemas.microsoft.com/office/drawing/2014/main" xmlns="" val="3514940899"/>
                    </a:ext>
                  </a:extLst>
                </a:gridCol>
                <a:gridCol w="162560">
                  <a:extLst>
                    <a:ext uri="{9D8B030D-6E8A-4147-A177-3AD203B41FA5}">
                      <a16:colId xmlns:a16="http://schemas.microsoft.com/office/drawing/2014/main" xmlns="" val="1699923269"/>
                    </a:ext>
                  </a:extLst>
                </a:gridCol>
                <a:gridCol w="7662514">
                  <a:extLst>
                    <a:ext uri="{9D8B030D-6E8A-4147-A177-3AD203B41FA5}">
                      <a16:colId xmlns:a16="http://schemas.microsoft.com/office/drawing/2014/main" xmlns="" val="396886011"/>
                    </a:ext>
                  </a:extLst>
                </a:gridCol>
              </a:tblGrid>
              <a:tr h="481128">
                <a:tc>
                  <a:txBody>
                    <a:bodyPr/>
                    <a:lstStyle/>
                    <a:p>
                      <a:pPr algn="ctr">
                        <a:lnSpc>
                          <a:spcPct val="150000"/>
                        </a:lnSpc>
                        <a:spcAft>
                          <a:spcPts val="0"/>
                        </a:spcAft>
                      </a:pPr>
                      <a:r>
                        <a:rPr lang="en-US" sz="2400" dirty="0">
                          <a:effectLst/>
                          <a:latin typeface="Times New Roman" panose="02020603050405020304" pitchFamily="18" charset="0"/>
                          <a:cs typeface="Times New Roman" panose="02020603050405020304" pitchFamily="18" charset="0"/>
                        </a:rPr>
                        <a:t>A</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rowSpan="6">
                  <a:txBody>
                    <a:bodyPr/>
                    <a:lstStyle/>
                    <a:p>
                      <a:pPr algn="ctr">
                        <a:lnSpc>
                          <a:spcPct val="150000"/>
                        </a:lnSpc>
                        <a:spcAft>
                          <a:spcPts val="0"/>
                        </a:spcAft>
                      </a:pPr>
                      <a:r>
                        <a:rPr lang="vi-VN"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noFill/>
                  </a:tcPr>
                </a:tc>
                <a:tc>
                  <a:txBody>
                    <a:bodyPr/>
                    <a:lstStyle/>
                    <a:p>
                      <a:pPr algn="ctr">
                        <a:lnSpc>
                          <a:spcPct val="150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a:t>
                      </a:r>
                      <a:endParaRPr lang="en-US" sz="24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56276809"/>
                  </a:ext>
                </a:extLst>
              </a:tr>
              <a:tr h="1246115">
                <a:tc rowSpan="2">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194626074"/>
                  </a:ext>
                </a:extLst>
              </a:tr>
              <a:tr h="233692">
                <a:tc vMerge="1">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rowSpan="2">
                  <a:txBody>
                    <a:bodyPr/>
                    <a:lstStyle/>
                    <a:p>
                      <a:pPr algn="ctr">
                        <a:lnSpc>
                          <a:spcPct val="150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2447402614"/>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vMerge="1">
                  <a:txBody>
                    <a:bodyPr/>
                    <a:lstStyle/>
                    <a:p>
                      <a:pPr algn="ctr">
                        <a:lnSpc>
                          <a:spcPct val="150000"/>
                        </a:lnSpc>
                        <a:spcAft>
                          <a:spcPts val="0"/>
                        </a:spcAft>
                      </a:pPr>
                      <a:r>
                        <a:rPr lang="en-US" sz="2400">
                          <a:effectLst/>
                          <a:latin typeface="Times New Roman" panose="02020603050405020304" pitchFamily="18" charset="0"/>
                          <a:cs typeface="Times New Roman" panose="02020603050405020304" pitchFamily="18" charset="0"/>
                        </a:rPr>
                        <a:t>Xích lô</a:t>
                      </a: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413607452"/>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500274053"/>
                  </a:ext>
                </a:extLst>
              </a:tr>
              <a:tr h="979931">
                <a:tc>
                  <a:txBody>
                    <a:bodyPr/>
                    <a:lstStyle/>
                    <a:p>
                      <a:pPr algn="just">
                        <a:lnSpc>
                          <a:spcPct val="150000"/>
                        </a:lnSpc>
                        <a:spcAft>
                          <a:spcPts val="0"/>
                        </a:spcAft>
                      </a:pPr>
                      <a:endParaRPr lang="vi-VN"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4B6588"/>
                    </a:solidFill>
                  </a:tcPr>
                </a:tc>
                <a:tc vMerge="1">
                  <a:txBody>
                    <a:bodyPr/>
                    <a:lstStyle/>
                    <a:p>
                      <a:endParaRPr lang="en-US"/>
                    </a:p>
                  </a:txBody>
                  <a:tcPr/>
                </a:tc>
                <a:tc>
                  <a:txBody>
                    <a:bodyPr/>
                    <a:lstStyle/>
                    <a:p>
                      <a:pPr algn="ctr">
                        <a:lnSpc>
                          <a:spcPct val="150000"/>
                        </a:lnSpc>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71D"/>
                    </a:solidFill>
                  </a:tcPr>
                </a:tc>
                <a:extLst>
                  <a:ext uri="{0D108BD9-81ED-4DB2-BD59-A6C34878D82A}">
                    <a16:rowId xmlns:a16="http://schemas.microsoft.com/office/drawing/2014/main" xmlns="" val="164190696"/>
                  </a:ext>
                </a:extLst>
              </a:tr>
            </a:tbl>
          </a:graphicData>
        </a:graphic>
      </p:graphicFrame>
      <p:pic>
        <p:nvPicPr>
          <p:cNvPr id="1028" name="Picture 145" descr="6 điều có thể bạn chưa biết về hải đăng Đại Lãnh">
            <a:extLst>
              <a:ext uri="{FF2B5EF4-FFF2-40B4-BE49-F238E27FC236}">
                <a16:creationId xmlns:a16="http://schemas.microsoft.com/office/drawing/2014/main" xmlns="" id="{3D2D084D-DE23-4B69-9146-F0AD95885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901" y="3148430"/>
            <a:ext cx="2887086" cy="12724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49" descr="ĐÀI RADIO PANASONIC RF-2400D CẮM ĐIỆN NGUỒN 220V | Shopee Việt Nam">
            <a:extLst>
              <a:ext uri="{FF2B5EF4-FFF2-40B4-BE49-F238E27FC236}">
                <a16:creationId xmlns:a16="http://schemas.microsoft.com/office/drawing/2014/main" xmlns="" id="{0F082131-C92F-47FC-AF42-A0B78E6773B8}"/>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1356003" y="5481651"/>
            <a:ext cx="1209675" cy="91326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51">
            <a:extLst>
              <a:ext uri="{FF2B5EF4-FFF2-40B4-BE49-F238E27FC236}">
                <a16:creationId xmlns:a16="http://schemas.microsoft.com/office/drawing/2014/main" xmlns="" id="{CE66FE33-B9D8-4E90-95BF-66A05B094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7" y="1958427"/>
            <a:ext cx="2887086" cy="119000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B98CBF9F-A1B0-410E-A31A-150C92CC2F4A}"/>
              </a:ext>
            </a:extLst>
          </p:cNvPr>
          <p:cNvSpPr/>
          <p:nvPr/>
        </p:nvSpPr>
        <p:spPr>
          <a:xfrm>
            <a:off x="3787784" y="5558358"/>
            <a:ext cx="2531462" cy="458074"/>
          </a:xfrm>
          <a:prstGeom prst="rect">
            <a:avLst/>
          </a:prstGeom>
        </p:spPr>
        <p:txBody>
          <a:bodyPr wrap="none">
            <a:spAutoFit/>
          </a:bodyPr>
          <a:lstStyle/>
          <a:p>
            <a:pPr algn="just">
              <a:lnSpc>
                <a:spcPct val="150000"/>
              </a:lnSpc>
              <a:spcAft>
                <a:spcPts val="0"/>
              </a:spcAft>
            </a:pPr>
            <a:r>
              <a:rPr lang="en-US" b="1" i="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Ra- </a:t>
            </a:r>
            <a:r>
              <a:rPr lang="en-US" b="1" i="1"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b="1" i="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ô: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thu</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thanh</a:t>
            </a:r>
            <a:endParaRPr lang="en-US" sz="16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xmlns="" id="{5E326905-0DF9-4093-A553-9BF1557B2A08}"/>
              </a:ext>
            </a:extLst>
          </p:cNvPr>
          <p:cNvSpPr/>
          <p:nvPr/>
        </p:nvSpPr>
        <p:spPr>
          <a:xfrm>
            <a:off x="3787342" y="3322992"/>
            <a:ext cx="7439889" cy="923330"/>
          </a:xfrm>
          <a:prstGeom prst="rect">
            <a:avLst/>
          </a:prstGeom>
        </p:spPr>
        <p:txBody>
          <a:bodyPr wrap="square">
            <a:spAutoFit/>
          </a:bodyPr>
          <a:lstStyle/>
          <a:p>
            <a:pPr algn="just">
              <a:spcAft>
                <a:spcPts val="0"/>
              </a:spcAft>
            </a:pPr>
            <a:r>
              <a:rPr lang="en-US" b="1"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Hải</a:t>
            </a:r>
            <a:r>
              <a:rPr lang="en-US" b="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b="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b="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b="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u="sng"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6" tooltip="Đèn (trang không tồn tại)">
                  <a:extLst>
                    <a:ext uri="{A12FA001-AC4F-418D-AE19-62706E023703}">
                      <ahyp:hlinkClr xmlns:ahyp="http://schemas.microsoft.com/office/drawing/2018/hyperlinkcolor" xmlns="" val="tx"/>
                    </a:ext>
                  </a:extLst>
                </a:hlinkClick>
              </a:rPr>
              <a:t>đèn</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u="sng"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7" tooltip="Thấu kính">
                  <a:extLst>
                    <a:ext uri="{A12FA001-AC4F-418D-AE19-62706E023703}">
                      <ahyp:hlinkClr xmlns:ahyp="http://schemas.microsoft.com/office/drawing/2018/hyperlinkcolor" xmlns="" val="tx"/>
                    </a:ext>
                  </a:extLst>
                </a:hlinkClick>
              </a:rPr>
              <a:t>thấu</a:t>
            </a:r>
            <a:r>
              <a:rPr lang="en-US" u="sng"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7" tooltip="Thấu kính">
                  <a:extLst>
                    <a:ext uri="{A12FA001-AC4F-418D-AE19-62706E023703}">
                      <ahyp:hlinkClr xmlns:ahyp="http://schemas.microsoft.com/office/drawing/2018/hyperlinkcolor" xmlns="" val="tx"/>
                    </a:ext>
                  </a:extLst>
                </a:hlinkClick>
              </a:rPr>
              <a:t> </a:t>
            </a:r>
            <a:r>
              <a:rPr lang="en-US" u="sng"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7" tooltip="Thấu kính">
                  <a:extLst>
                    <a:ext uri="{A12FA001-AC4F-418D-AE19-62706E023703}">
                      <ahyp:hlinkClr xmlns:ahyp="http://schemas.microsoft.com/office/drawing/2018/hyperlinkcolor" xmlns="" val="tx"/>
                    </a:ext>
                  </a:extLst>
                </a:hlinkClick>
              </a:rPr>
              <a:t>kính</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u="sng"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8" tooltip="Lửa">
                  <a:extLst>
                    <a:ext uri="{A12FA001-AC4F-418D-AE19-62706E023703}">
                      <ahyp:hlinkClr xmlns:ahyp="http://schemas.microsoft.com/office/drawing/2018/hyperlinkcolor" xmlns="" val="tx"/>
                    </a:ext>
                  </a:extLst>
                </a:hlinkClick>
              </a:rPr>
              <a:t>lửa</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hỗ</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trợ</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u="sng"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9" tooltip="Hoa tiêu">
                  <a:extLst>
                    <a:ext uri="{A12FA001-AC4F-418D-AE19-62706E023703}">
                      <ahyp:hlinkClr xmlns:ahyp="http://schemas.microsoft.com/office/drawing/2018/hyperlinkcolor" xmlns="" val="tx"/>
                    </a:ext>
                  </a:extLst>
                </a:hlinkClick>
              </a:rPr>
              <a:t>hoa</a:t>
            </a:r>
            <a:r>
              <a:rPr lang="en-US" u="sng"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9" tooltip="Hoa tiêu">
                  <a:extLst>
                    <a:ext uri="{A12FA001-AC4F-418D-AE19-62706E023703}">
                      <ahyp:hlinkClr xmlns:ahyp="http://schemas.microsoft.com/office/drawing/2018/hyperlinkcolor" xmlns="" val="tx"/>
                    </a:ext>
                  </a:extLst>
                </a:hlinkClick>
              </a:rPr>
              <a:t> </a:t>
            </a:r>
            <a:r>
              <a:rPr lang="en-US" u="sng"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9" tooltip="Hoa tiêu">
                  <a:extLst>
                    <a:ext uri="{A12FA001-AC4F-418D-AE19-62706E023703}">
                      <ahyp:hlinkClr xmlns:ahyp="http://schemas.microsoft.com/office/drawing/2018/hyperlinkcolor" xmlns="" val="tx"/>
                    </a:ext>
                  </a:extLst>
                </a:hlinkClick>
              </a:rPr>
              <a:t>tiêu</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hướng</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xmlns="" id="{C79E61A9-39F2-46AB-935F-F87704E062CD}"/>
              </a:ext>
            </a:extLst>
          </p:cNvPr>
          <p:cNvSpPr/>
          <p:nvPr/>
        </p:nvSpPr>
        <p:spPr>
          <a:xfrm>
            <a:off x="3816638" y="4462668"/>
            <a:ext cx="7389812" cy="923330"/>
          </a:xfrm>
          <a:prstGeom prst="rect">
            <a:avLst/>
          </a:prstGeom>
        </p:spPr>
        <p:txBody>
          <a:bodyPr wrap="square">
            <a:spAutoFit/>
          </a:bodyPr>
          <a:lstStyle/>
          <a:p>
            <a:pPr algn="just">
              <a:spcAft>
                <a:spcPts val="0"/>
              </a:spcAft>
            </a:pPr>
            <a:r>
              <a:rPr lang="en-US" b="1" i="1">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Vô - lăng: </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tay lái ô tô (là một trong những bộ phận thuộc hệ thống lái </a:t>
            </a:r>
            <a:r>
              <a:rPr lang="en-US" u="sng">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xmlns="" val="tx"/>
                    </a:ext>
                  </a:extLst>
                </a:hlinkClick>
              </a:rPr>
              <a:t>xe ô tô</a:t>
            </a:r>
            <a:r>
              <a:rPr lang="en-US">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có dạng hình tròn và được tài xế trực tiếp dùng để điều khiển các hướng di chuyển của xe)</a:t>
            </a:r>
            <a:endParaRPr lang="en-US" sz="160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728242C1-9BB3-44FE-8785-428A8B51E5EF}"/>
              </a:ext>
            </a:extLst>
          </p:cNvPr>
          <p:cNvSpPr/>
          <p:nvPr/>
        </p:nvSpPr>
        <p:spPr>
          <a:xfrm>
            <a:off x="3801196" y="2116642"/>
            <a:ext cx="7403667" cy="646331"/>
          </a:xfrm>
          <a:prstGeom prst="rect">
            <a:avLst/>
          </a:prstGeom>
        </p:spPr>
        <p:txBody>
          <a:bodyPr wrap="square">
            <a:spAutoFit/>
          </a:bodyPr>
          <a:lstStyle/>
          <a:p>
            <a:pPr algn="just">
              <a:spcAft>
                <a:spcPts val="0"/>
              </a:spcAft>
            </a:pPr>
            <a:r>
              <a:rPr lang="en-US" b="1" i="1"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Hoàng</a:t>
            </a:r>
            <a:r>
              <a:rPr lang="en-US" b="1" i="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i="1"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hôn</a:t>
            </a:r>
            <a:r>
              <a:rPr lang="en-US" b="1" i="1"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tà</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ngay</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Mặt</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lặn</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tối</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pc="15" dirty="0" err="1"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hẳn</a:t>
            </a:r>
            <a:r>
              <a:rPr lang="en-US" spc="15" dirty="0" smtClean="0">
                <a:solidFill>
                  <a:schemeClr val="accent3">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solidFill>
                <a:schemeClr val="accent3">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7" name="Picture 16" descr="BỌC VÔ LĂNG ULTRA RACING URS201BK - Phụ kiện ô tô CarVn">
            <a:extLst>
              <a:ext uri="{FF2B5EF4-FFF2-40B4-BE49-F238E27FC236}">
                <a16:creationId xmlns:a16="http://schemas.microsoft.com/office/drawing/2014/main" xmlns="" id="{0F353798-7B28-4AC9-BCF3-4DAA570227EA}"/>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29549" y="4417430"/>
            <a:ext cx="2844924" cy="1025425"/>
          </a:xfrm>
          <a:prstGeom prst="rect">
            <a:avLst/>
          </a:prstGeom>
          <a:noFill/>
          <a:ln>
            <a:noFill/>
          </a:ln>
        </p:spPr>
      </p:pic>
    </p:spTree>
    <p:extLst>
      <p:ext uri="{BB962C8B-B14F-4D97-AF65-F5344CB8AC3E}">
        <p14:creationId xmlns:p14="http://schemas.microsoft.com/office/powerpoint/2010/main" val="4206584289"/>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635"/>
</p:tagLst>
</file>

<file path=ppt/tags/tag2.xml><?xml version="1.0" encoding="utf-8"?>
<p:tagLst xmlns:a="http://schemas.openxmlformats.org/drawingml/2006/main" xmlns:r="http://schemas.openxmlformats.org/officeDocument/2006/relationships" xmlns:p="http://schemas.openxmlformats.org/presentationml/2006/main">
  <p:tag name="MH" val="20180926094856"/>
  <p:tag name="MH_LIBRARY" val="CONTENTS"/>
  <p:tag name="MH_AUTOCOLOR" val="TRUE"/>
  <p:tag name="MH_TYPE" val="CONTENTS"/>
  <p:tag name="ID" val="626777"/>
</p:tagLst>
</file>

<file path=ppt/theme/theme1.xml><?xml version="1.0" encoding="utf-8"?>
<a:theme xmlns:a="http://schemas.openxmlformats.org/drawingml/2006/main" name="千图网海量PPT模板www.58pic.com">
  <a:themeElements>
    <a:clrScheme name="自定义 10">
      <a:dk1>
        <a:sysClr val="windowText" lastClr="000000"/>
      </a:dk1>
      <a:lt1>
        <a:sysClr val="window" lastClr="FFFFFF"/>
      </a:lt1>
      <a:dk2>
        <a:srgbClr val="6C6EE8"/>
      </a:dk2>
      <a:lt2>
        <a:srgbClr val="E5F0F6"/>
      </a:lt2>
      <a:accent1>
        <a:srgbClr val="595959"/>
      </a:accent1>
      <a:accent2>
        <a:srgbClr val="6C6EE8"/>
      </a:accent2>
      <a:accent3>
        <a:srgbClr val="595959"/>
      </a:accent3>
      <a:accent4>
        <a:srgbClr val="6C6EE8"/>
      </a:accent4>
      <a:accent5>
        <a:srgbClr val="A6A8F1"/>
      </a:accent5>
      <a:accent6>
        <a:srgbClr val="6C6EE8"/>
      </a:accent6>
      <a:hlink>
        <a:srgbClr val="0000FF"/>
      </a:hlink>
      <a:folHlink>
        <a:srgbClr val="800080"/>
      </a:folHlink>
    </a:clrScheme>
    <a:fontScheme name="自定义 4">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20734</TotalTime>
  <Words>766</Words>
  <PresentationFormat>Custom</PresentationFormat>
  <Paragraphs>137</Paragraphs>
  <Slides>26</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Calibri</vt:lpstr>
      <vt:lpstr>宋体</vt:lpstr>
      <vt:lpstr>字魂59号-创粗黑</vt:lpstr>
      <vt:lpstr>微软雅黑</vt:lpstr>
      <vt:lpstr>字魂36号-正文宋楷</vt:lpstr>
      <vt:lpstr>.VnTime</vt:lpstr>
      <vt:lpstr>Rockwell</vt:lpstr>
      <vt:lpstr>字魂17号-萌趣果冻体</vt:lpstr>
      <vt:lpstr>汉标中黑体</vt:lpstr>
      <vt:lpstr>字魂27号-布丁体</vt:lpstr>
      <vt:lpstr>Times New Roman</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1601-01-01T00:00:00Z</cp:lastPrinted>
  <dcterms:created xsi:type="dcterms:W3CDTF">2015-07-08T08:22:29Z</dcterms:created>
  <dcterms:modified xsi:type="dcterms:W3CDTF">2022-03-17T13:00:31Z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