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5"/>
  </p:notesMasterIdLst>
  <p:sldIdLst>
    <p:sldId id="369" r:id="rId4"/>
    <p:sldId id="766" r:id="rId5"/>
    <p:sldId id="263" r:id="rId6"/>
    <p:sldId id="270" r:id="rId7"/>
    <p:sldId id="767" r:id="rId8"/>
    <p:sldId id="269" r:id="rId9"/>
    <p:sldId id="268" r:id="rId10"/>
    <p:sldId id="610" r:id="rId11"/>
    <p:sldId id="768" r:id="rId12"/>
    <p:sldId id="769" r:id="rId13"/>
    <p:sldId id="771" r:id="rId14"/>
    <p:sldId id="772" r:id="rId15"/>
    <p:sldId id="773" r:id="rId16"/>
    <p:sldId id="764" r:id="rId17"/>
    <p:sldId id="794" r:id="rId18"/>
    <p:sldId id="795" r:id="rId19"/>
    <p:sldId id="796" r:id="rId20"/>
    <p:sldId id="798" r:id="rId21"/>
    <p:sldId id="782" r:id="rId22"/>
    <p:sldId id="799" r:id="rId23"/>
    <p:sldId id="728" r:id="rId24"/>
    <p:sldId id="785" r:id="rId25"/>
    <p:sldId id="749" r:id="rId26"/>
    <p:sldId id="788" r:id="rId27"/>
    <p:sldId id="789" r:id="rId28"/>
    <p:sldId id="790" r:id="rId29"/>
    <p:sldId id="801" r:id="rId30"/>
    <p:sldId id="731" r:id="rId31"/>
    <p:sldId id="800" r:id="rId32"/>
    <p:sldId id="784" r:id="rId33"/>
    <p:sldId id="256" r:id="rId34"/>
    <p:sldId id="257" r:id="rId35"/>
    <p:sldId id="258" r:id="rId36"/>
    <p:sldId id="259" r:id="rId37"/>
    <p:sldId id="260" r:id="rId38"/>
    <p:sldId id="783" r:id="rId39"/>
    <p:sldId id="261" r:id="rId40"/>
    <p:sldId id="386" r:id="rId41"/>
    <p:sldId id="387" r:id="rId42"/>
    <p:sldId id="299" r:id="rId43"/>
    <p:sldId id="67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DLUCK" initials="G" lastIdx="1" clrIdx="0">
    <p:extLst>
      <p:ext uri="{19B8F6BF-5375-455C-9EA6-DF929625EA0E}">
        <p15:presenceInfo xmlns:p15="http://schemas.microsoft.com/office/powerpoint/2012/main" userId="GOODLU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2E4E4"/>
    <a:srgbClr val="93CDDD"/>
    <a:srgbClr val="D7CDE1"/>
    <a:srgbClr val="E2DBE9"/>
    <a:srgbClr val="EEDEED"/>
    <a:srgbClr val="D2DCE4"/>
    <a:srgbClr val="E2E8EA"/>
    <a:srgbClr val="F7F5F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1T08:36:58.797" idx="1">
    <p:pos x="6918" y="3237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CFB5A-EF0F-4EF5-BC28-05AF8A8E6CF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58A46-1B23-4E19-A143-99D2E1D3C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0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6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0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84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7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8DAE032-B5CC-C60C-2ED8-6575DC471A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11C6D23-326B-0E00-0008-08450C550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A6B89917-4C43-3041-30F8-9B6C07232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6D5790-52E8-4CD1-B611-A7310819DCBD}" type="slidenum">
              <a:rPr lang="vi-VN" altLang="en-US">
                <a:solidFill>
                  <a:srgbClr val="000000"/>
                </a:solidFill>
              </a:rPr>
              <a:pPr eaLnBrk="1" hangingPunct="1"/>
              <a:t>38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909" y="1933496"/>
            <a:ext cx="8861644" cy="1334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819" y="3526971"/>
            <a:ext cx="7297824" cy="15905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7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0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8461" y="249253"/>
            <a:ext cx="2345729" cy="53106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73" y="249253"/>
            <a:ext cx="6863430" cy="53106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1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2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53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24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71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0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9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3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86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6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71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4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1F944DDC-B893-803E-7978-9CD3A3F4B7D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48475"/>
          </a:xfrm>
          <a:custGeom>
            <a:avLst/>
            <a:gdLst>
              <a:gd name="T0" fmla="*/ 144 w 84821"/>
              <a:gd name="T1" fmla="*/ 0 h 47649"/>
              <a:gd name="T2" fmla="*/ 144 w 84821"/>
              <a:gd name="T3" fmla="*/ 6848475 h 47649"/>
              <a:gd name="T4" fmla="*/ 12192000 w 84821"/>
              <a:gd name="T5" fmla="*/ 6848475 h 47649"/>
              <a:gd name="T6" fmla="*/ 12192000 w 84821"/>
              <a:gd name="T7" fmla="*/ 0 h 47649"/>
              <a:gd name="T8" fmla="*/ 144 w 84821"/>
              <a:gd name="T9" fmla="*/ 0 h 476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lnTo>
                  <a:pt x="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3" name="Google Shape;112;p4">
            <a:extLst>
              <a:ext uri="{FF2B5EF4-FFF2-40B4-BE49-F238E27FC236}">
                <a16:creationId xmlns:a16="http://schemas.microsoft.com/office/drawing/2014/main" id="{F0572C41-03F9-4F08-DF65-6531F1553366}"/>
              </a:ext>
            </a:extLst>
          </p:cNvPr>
          <p:cNvSpPr>
            <a:spLocks/>
          </p:cNvSpPr>
          <p:nvPr/>
        </p:nvSpPr>
        <p:spPr bwMode="auto">
          <a:xfrm>
            <a:off x="442913" y="227013"/>
            <a:ext cx="11376025" cy="6386512"/>
          </a:xfrm>
          <a:custGeom>
            <a:avLst/>
            <a:gdLst>
              <a:gd name="T0" fmla="*/ 8137806 w 79142"/>
              <a:gd name="T1" fmla="*/ 4169 h 44428"/>
              <a:gd name="T2" fmla="*/ 7833217 w 79142"/>
              <a:gd name="T3" fmla="*/ 36800 h 44428"/>
              <a:gd name="T4" fmla="*/ 7157199 w 79142"/>
              <a:gd name="T5" fmla="*/ 159993 h 44428"/>
              <a:gd name="T6" fmla="*/ 6289573 w 79142"/>
              <a:gd name="T7" fmla="*/ 132537 h 44428"/>
              <a:gd name="T8" fmla="*/ 5936974 w 79142"/>
              <a:gd name="T9" fmla="*/ 139437 h 44428"/>
              <a:gd name="T10" fmla="*/ 5129144 w 79142"/>
              <a:gd name="T11" fmla="*/ 224968 h 44428"/>
              <a:gd name="T12" fmla="*/ 4851866 w 79142"/>
              <a:gd name="T13" fmla="*/ 226693 h 44428"/>
              <a:gd name="T14" fmla="*/ 4191371 w 79142"/>
              <a:gd name="T15" fmla="*/ 81219 h 44428"/>
              <a:gd name="T16" fmla="*/ 3994445 w 79142"/>
              <a:gd name="T17" fmla="*/ 71012 h 44428"/>
              <a:gd name="T18" fmla="*/ 3683100 w 79142"/>
              <a:gd name="T19" fmla="*/ 141162 h 44428"/>
              <a:gd name="T20" fmla="*/ 3306496 w 79142"/>
              <a:gd name="T21" fmla="*/ 221662 h 44428"/>
              <a:gd name="T22" fmla="*/ 2864921 w 79142"/>
              <a:gd name="T23" fmla="*/ 122331 h 44428"/>
              <a:gd name="T24" fmla="*/ 2567231 w 79142"/>
              <a:gd name="T25" fmla="*/ 503986 h 44428"/>
              <a:gd name="T26" fmla="*/ 2308783 w 79142"/>
              <a:gd name="T27" fmla="*/ 211312 h 44428"/>
              <a:gd name="T28" fmla="*/ 979026 w 79142"/>
              <a:gd name="T29" fmla="*/ 29900 h 44428"/>
              <a:gd name="T30" fmla="*/ 32486 w 79142"/>
              <a:gd name="T31" fmla="*/ 295118 h 44428"/>
              <a:gd name="T32" fmla="*/ 203682 w 79142"/>
              <a:gd name="T33" fmla="*/ 1390491 h 44428"/>
              <a:gd name="T34" fmla="*/ 18830 w 79142"/>
              <a:gd name="T35" fmla="*/ 1614740 h 44428"/>
              <a:gd name="T36" fmla="*/ 155816 w 79142"/>
              <a:gd name="T37" fmla="*/ 4409666 h 44428"/>
              <a:gd name="T38" fmla="*/ 53041 w 79142"/>
              <a:gd name="T39" fmla="*/ 4695440 h 44428"/>
              <a:gd name="T40" fmla="*/ 2385829 w 79142"/>
              <a:gd name="T41" fmla="*/ 6333468 h 44428"/>
              <a:gd name="T42" fmla="*/ 2779394 w 79142"/>
              <a:gd name="T43" fmla="*/ 6326568 h 44428"/>
              <a:gd name="T44" fmla="*/ 5497123 w 79142"/>
              <a:gd name="T45" fmla="*/ 6069831 h 44428"/>
              <a:gd name="T46" fmla="*/ 7802457 w 79142"/>
              <a:gd name="T47" fmla="*/ 6254694 h 44428"/>
              <a:gd name="T48" fmla="*/ 8055730 w 79142"/>
              <a:gd name="T49" fmla="*/ 6227237 h 44428"/>
              <a:gd name="T50" fmla="*/ 8928531 w 79142"/>
              <a:gd name="T51" fmla="*/ 6254694 h 44428"/>
              <a:gd name="T52" fmla="*/ 9294785 w 79142"/>
              <a:gd name="T53" fmla="*/ 6246069 h 44428"/>
              <a:gd name="T54" fmla="*/ 11107228 w 79142"/>
              <a:gd name="T55" fmla="*/ 4308754 h 44428"/>
              <a:gd name="T56" fmla="*/ 11107228 w 79142"/>
              <a:gd name="T57" fmla="*/ 3981867 h 44428"/>
              <a:gd name="T58" fmla="*/ 10896646 w 79142"/>
              <a:gd name="T59" fmla="*/ 2467032 h 44428"/>
              <a:gd name="T60" fmla="*/ 11161993 w 79142"/>
              <a:gd name="T61" fmla="*/ 2236027 h 44428"/>
              <a:gd name="T62" fmla="*/ 9758641 w 79142"/>
              <a:gd name="T63" fmla="*/ 16244 h 444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B1617A73-DFA0-0DC7-C39C-15342ACBD00F}"/>
              </a:ext>
            </a:extLst>
          </p:cNvPr>
          <p:cNvSpPr>
            <a:spLocks/>
          </p:cNvSpPr>
          <p:nvPr/>
        </p:nvSpPr>
        <p:spPr bwMode="auto">
          <a:xfrm>
            <a:off x="415925" y="201613"/>
            <a:ext cx="11423650" cy="6423025"/>
          </a:xfrm>
          <a:custGeom>
            <a:avLst/>
            <a:gdLst>
              <a:gd name="T0" fmla="*/ 8308972 w 79475"/>
              <a:gd name="T1" fmla="*/ 27738 h 44691"/>
              <a:gd name="T2" fmla="*/ 11367161 w 79475"/>
              <a:gd name="T3" fmla="*/ 217593 h 44691"/>
              <a:gd name="T4" fmla="*/ 11134447 w 79475"/>
              <a:gd name="T5" fmla="*/ 2252248 h 44691"/>
              <a:gd name="T6" fmla="*/ 11074508 w 79475"/>
              <a:gd name="T7" fmla="*/ 2503760 h 44691"/>
              <a:gd name="T8" fmla="*/ 11134447 w 79475"/>
              <a:gd name="T9" fmla="*/ 2596172 h 44691"/>
              <a:gd name="T10" fmla="*/ 10889660 w 79475"/>
              <a:gd name="T11" fmla="*/ 4271381 h 44691"/>
              <a:gd name="T12" fmla="*/ 11161039 w 79475"/>
              <a:gd name="T13" fmla="*/ 6315091 h 44691"/>
              <a:gd name="T14" fmla="*/ 9322043 w 79475"/>
              <a:gd name="T15" fmla="*/ 6225553 h 44691"/>
              <a:gd name="T16" fmla="*/ 8187081 w 79475"/>
              <a:gd name="T17" fmla="*/ 6259758 h 44691"/>
              <a:gd name="T18" fmla="*/ 7808041 w 79475"/>
              <a:gd name="T19" fmla="*/ 6256453 h 44691"/>
              <a:gd name="T20" fmla="*/ 5719515 w 79475"/>
              <a:gd name="T21" fmla="*/ 6223828 h 44691"/>
              <a:gd name="T22" fmla="*/ 4057749 w 79475"/>
              <a:gd name="T23" fmla="*/ 6302587 h 44691"/>
              <a:gd name="T24" fmla="*/ 2605555 w 79475"/>
              <a:gd name="T25" fmla="*/ 6175394 h 44691"/>
              <a:gd name="T26" fmla="*/ 2331876 w 79475"/>
              <a:gd name="T27" fmla="*/ 6338230 h 44691"/>
              <a:gd name="T28" fmla="*/ 99324 w 79475"/>
              <a:gd name="T29" fmla="*/ 5115022 h 44691"/>
              <a:gd name="T30" fmla="*/ 489575 w 79475"/>
              <a:gd name="T31" fmla="*/ 4409928 h 44691"/>
              <a:gd name="T32" fmla="*/ 72013 w 79475"/>
              <a:gd name="T33" fmla="*/ 3383331 h 44691"/>
              <a:gd name="T34" fmla="*/ 121603 w 79475"/>
              <a:gd name="T35" fmla="*/ 1627638 h 44691"/>
              <a:gd name="T36" fmla="*/ 70288 w 79475"/>
              <a:gd name="T37" fmla="*/ 1295643 h 44691"/>
              <a:gd name="T38" fmla="*/ 239757 w 79475"/>
              <a:gd name="T39" fmla="*/ 97874 h 44691"/>
              <a:gd name="T40" fmla="*/ 2313909 w 79475"/>
              <a:gd name="T41" fmla="*/ 258697 h 44691"/>
              <a:gd name="T42" fmla="*/ 2899933 w 79475"/>
              <a:gd name="T43" fmla="*/ 157231 h 44691"/>
              <a:gd name="T44" fmla="*/ 3826761 w 79475"/>
              <a:gd name="T45" fmla="*/ 125181 h 44691"/>
              <a:gd name="T46" fmla="*/ 4615025 w 79475"/>
              <a:gd name="T47" fmla="*/ 132798 h 44691"/>
              <a:gd name="T48" fmla="*/ 5228359 w 79475"/>
              <a:gd name="T49" fmla="*/ 161111 h 44691"/>
              <a:gd name="T50" fmla="*/ 5942023 w 79475"/>
              <a:gd name="T51" fmla="*/ 183388 h 44691"/>
              <a:gd name="T52" fmla="*/ 6285990 w 79475"/>
              <a:gd name="T53" fmla="*/ 226216 h 44691"/>
              <a:gd name="T54" fmla="*/ 7131462 w 79475"/>
              <a:gd name="T55" fmla="*/ 183388 h 44691"/>
              <a:gd name="T56" fmla="*/ 7802148 w 79475"/>
              <a:gd name="T57" fmla="*/ 66830 h 44691"/>
              <a:gd name="T58" fmla="*/ 8173713 w 79475"/>
              <a:gd name="T59" fmla="*/ 29319 h 44691"/>
              <a:gd name="T60" fmla="*/ 8368623 w 79475"/>
              <a:gd name="T61" fmla="*/ 0 h 44691"/>
              <a:gd name="T62" fmla="*/ 7995333 w 79475"/>
              <a:gd name="T63" fmla="*/ 95287 h 44691"/>
              <a:gd name="T64" fmla="*/ 7222162 w 79475"/>
              <a:gd name="T65" fmla="*/ 156081 h 44691"/>
              <a:gd name="T66" fmla="*/ 6325375 w 79475"/>
              <a:gd name="T67" fmla="*/ 138834 h 44691"/>
              <a:gd name="T68" fmla="*/ 5972927 w 79475"/>
              <a:gd name="T69" fmla="*/ 144008 h 44691"/>
              <a:gd name="T70" fmla="*/ 5165402 w 79475"/>
              <a:gd name="T71" fmla="*/ 193879 h 44691"/>
              <a:gd name="T72" fmla="*/ 4857082 w 79475"/>
              <a:gd name="T73" fmla="*/ 156081 h 44691"/>
              <a:gd name="T74" fmla="*/ 4055450 w 79475"/>
              <a:gd name="T75" fmla="*/ 77465 h 44691"/>
              <a:gd name="T76" fmla="*/ 2913157 w 79475"/>
              <a:gd name="T77" fmla="*/ 128918 h 44691"/>
              <a:gd name="T78" fmla="*/ 2384054 w 79475"/>
              <a:gd name="T79" fmla="*/ 335732 h 44691"/>
              <a:gd name="T80" fmla="*/ 227682 w 79475"/>
              <a:gd name="T81" fmla="*/ 80771 h 44691"/>
              <a:gd name="T82" fmla="*/ 5175 w 79475"/>
              <a:gd name="T83" fmla="*/ 1362329 h 44691"/>
              <a:gd name="T84" fmla="*/ 119878 w 79475"/>
              <a:gd name="T85" fmla="*/ 1608810 h 44691"/>
              <a:gd name="T86" fmla="*/ 34354 w 79475"/>
              <a:gd name="T87" fmla="*/ 4439103 h 44691"/>
              <a:gd name="T88" fmla="*/ 433660 w 79475"/>
              <a:gd name="T89" fmla="*/ 4441690 h 44691"/>
              <a:gd name="T90" fmla="*/ 54908 w 79475"/>
              <a:gd name="T91" fmla="*/ 5087572 h 44691"/>
              <a:gd name="T92" fmla="*/ 197210 w 79475"/>
              <a:gd name="T93" fmla="*/ 6422306 h 44691"/>
              <a:gd name="T94" fmla="*/ 2356743 w 79475"/>
              <a:gd name="T95" fmla="*/ 6364099 h 44691"/>
              <a:gd name="T96" fmla="*/ 2840281 w 79475"/>
              <a:gd name="T97" fmla="*/ 6356482 h 44691"/>
              <a:gd name="T98" fmla="*/ 5368792 w 79475"/>
              <a:gd name="T99" fmla="*/ 6293964 h 44691"/>
              <a:gd name="T100" fmla="*/ 5933542 w 79475"/>
              <a:gd name="T101" fmla="*/ 6302587 h 44691"/>
              <a:gd name="T102" fmla="*/ 7922889 w 79475"/>
              <a:gd name="T103" fmla="*/ 6161741 h 44691"/>
              <a:gd name="T104" fmla="*/ 8972902 w 79475"/>
              <a:gd name="T105" fmla="*/ 6268381 h 44691"/>
              <a:gd name="T106" fmla="*/ 9460608 w 79475"/>
              <a:gd name="T107" fmla="*/ 6288502 h 44691"/>
              <a:gd name="T108" fmla="*/ 11178000 w 79475"/>
              <a:gd name="T109" fmla="*/ 6349727 h 44691"/>
              <a:gd name="T110" fmla="*/ 10930769 w 79475"/>
              <a:gd name="T111" fmla="*/ 4257728 h 44691"/>
              <a:gd name="T112" fmla="*/ 11166932 w 79475"/>
              <a:gd name="T113" fmla="*/ 2481483 h 44691"/>
              <a:gd name="T114" fmla="*/ 10941981 w 79475"/>
              <a:gd name="T115" fmla="*/ 2466823 h 44691"/>
              <a:gd name="T116" fmla="*/ 11209766 w 79475"/>
              <a:gd name="T117" fmla="*/ 2247074 h 44691"/>
              <a:gd name="T118" fmla="*/ 8368623 w 79475"/>
              <a:gd name="T119" fmla="*/ 0 h 4469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cubicBezTo>
                  <a:pt x="1316" y="44659"/>
                  <a:pt x="1323" y="44682"/>
                  <a:pt x="1372" y="44686"/>
                </a:cubicBez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" name="Google Shape;116;p4">
            <a:extLst>
              <a:ext uri="{FF2B5EF4-FFF2-40B4-BE49-F238E27FC236}">
                <a16:creationId xmlns:a16="http://schemas.microsoft.com/office/drawing/2014/main" id="{A9FE3E67-A084-83A5-BCF3-8041305E7F02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0" y="6218238"/>
            <a:ext cx="731838" cy="523875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fld id="{FC97A9D9-9698-46D8-8A9A-22DBCE564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998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09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1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17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99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3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40" y="3999541"/>
            <a:ext cx="8861644" cy="1236169"/>
          </a:xfrm>
        </p:spPr>
        <p:txBody>
          <a:bodyPr anchor="t"/>
          <a:lstStyle>
            <a:lvl1pPr algn="l">
              <a:defRPr sz="456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540" y="2638027"/>
            <a:ext cx="8861644" cy="1361514"/>
          </a:xfrm>
        </p:spPr>
        <p:txBody>
          <a:bodyPr anchor="b"/>
          <a:lstStyle>
            <a:lvl1pPr marL="0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1pPr>
            <a:lvl2pPr marL="521266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2pPr>
            <a:lvl3pPr marL="1042532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3pPr>
            <a:lvl4pPr marL="156379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20850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60633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312759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64886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417012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91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64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10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1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4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9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74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9611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4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3" y="1393212"/>
            <a:ext cx="460639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73" y="1973836"/>
            <a:ext cx="460639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5991" y="1393212"/>
            <a:ext cx="460820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5991" y="1973836"/>
            <a:ext cx="460820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5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74" y="247810"/>
            <a:ext cx="3429906" cy="1054634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67" y="247811"/>
            <a:ext cx="5828123" cy="5312069"/>
          </a:xfrm>
        </p:spPr>
        <p:txBody>
          <a:bodyPr/>
          <a:lstStyle>
            <a:lvl1pPr>
              <a:defRPr sz="3649"/>
            </a:lvl1pPr>
            <a:lvl2pPr>
              <a:defRPr sz="3192"/>
            </a:lvl2pPr>
            <a:lvl3pPr>
              <a:defRPr sz="2736"/>
            </a:lvl3pPr>
            <a:lvl4pPr>
              <a:defRPr sz="2280"/>
            </a:lvl4pPr>
            <a:lvl5pPr>
              <a:defRPr sz="2280"/>
            </a:lvl5pPr>
            <a:lvl6pPr>
              <a:defRPr sz="2280"/>
            </a:lvl6pPr>
            <a:lvl7pPr>
              <a:defRPr sz="2280"/>
            </a:lvl7pPr>
            <a:lvl8pPr>
              <a:defRPr sz="2280"/>
            </a:lvl8pPr>
            <a:lvl9pPr>
              <a:defRPr sz="2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74" y="1302445"/>
            <a:ext cx="3429906" cy="4257435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7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464" y="4356847"/>
            <a:ext cx="6255278" cy="514350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3464" y="556132"/>
            <a:ext cx="6255278" cy="3734440"/>
          </a:xfrm>
        </p:spPr>
        <p:txBody>
          <a:bodyPr/>
          <a:lstStyle>
            <a:lvl1pPr marL="0" indent="0">
              <a:buNone/>
              <a:defRPr sz="3649"/>
            </a:lvl1pPr>
            <a:lvl2pPr marL="521266" indent="0">
              <a:buNone/>
              <a:defRPr sz="3192"/>
            </a:lvl2pPr>
            <a:lvl3pPr marL="1042532" indent="0">
              <a:buNone/>
              <a:defRPr sz="2736"/>
            </a:lvl3pPr>
            <a:lvl4pPr marL="1563798" indent="0">
              <a:buNone/>
              <a:defRPr sz="2280"/>
            </a:lvl4pPr>
            <a:lvl5pPr marL="2085065" indent="0">
              <a:buNone/>
              <a:defRPr sz="2280"/>
            </a:lvl5pPr>
            <a:lvl6pPr marL="2606330" indent="0">
              <a:buNone/>
              <a:defRPr sz="2280"/>
            </a:lvl6pPr>
            <a:lvl7pPr marL="3127597" indent="0">
              <a:buNone/>
              <a:defRPr sz="2280"/>
            </a:lvl7pPr>
            <a:lvl8pPr marL="3648862" indent="0">
              <a:buNone/>
              <a:defRPr sz="2280"/>
            </a:lvl8pPr>
            <a:lvl9pPr marL="4170129" indent="0">
              <a:buNone/>
              <a:defRPr sz="22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3464" y="4871198"/>
            <a:ext cx="6255278" cy="730463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0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74" y="249251"/>
            <a:ext cx="9382917" cy="103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4" y="1452284"/>
            <a:ext cx="9382917" cy="41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74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2034" y="5768790"/>
            <a:ext cx="3301397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1582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2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42532" rtl="0" eaLnBrk="1" latinLnBrk="0" hangingPunct="1">
        <a:spcBef>
          <a:spcPct val="0"/>
        </a:spcBef>
        <a:buNone/>
        <a:defRPr sz="50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50" indent="-390950" algn="l" defTabSz="1042532" rtl="0" eaLnBrk="1" latinLnBrk="0" hangingPunct="1">
        <a:spcBef>
          <a:spcPct val="20000"/>
        </a:spcBef>
        <a:buFont typeface="Arial" pitchFamily="34" charset="0"/>
        <a:buChar char="•"/>
        <a:defRPr sz="3649" kern="1200">
          <a:solidFill>
            <a:schemeClr val="tx1"/>
          </a:solidFill>
          <a:latin typeface="+mn-lt"/>
          <a:ea typeface="+mn-ea"/>
          <a:cs typeface="+mn-cs"/>
        </a:defRPr>
      </a:lvl1pPr>
      <a:lvl2pPr marL="847058" indent="-325791" algn="l" defTabSz="1042532" rtl="0" eaLnBrk="1" latinLnBrk="0" hangingPunct="1">
        <a:spcBef>
          <a:spcPct val="20000"/>
        </a:spcBef>
        <a:buFont typeface="Arial" pitchFamily="34" charset="0"/>
        <a:buChar char="–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30316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3pPr>
      <a:lvl4pPr marL="1824431" indent="-260633" algn="l" defTabSz="1042532" rtl="0" eaLnBrk="1" latinLnBrk="0" hangingPunct="1">
        <a:spcBef>
          <a:spcPct val="20000"/>
        </a:spcBef>
        <a:buFont typeface="Arial" pitchFamily="34" charset="0"/>
        <a:buChar char="–"/>
        <a:defRPr sz="2280" kern="1200">
          <a:solidFill>
            <a:schemeClr val="tx1"/>
          </a:solidFill>
          <a:latin typeface="+mn-lt"/>
          <a:ea typeface="+mn-ea"/>
          <a:cs typeface="+mn-cs"/>
        </a:defRPr>
      </a:lvl4pPr>
      <a:lvl5pPr marL="2345698" indent="-260633" algn="l" defTabSz="1042532" rtl="0" eaLnBrk="1" latinLnBrk="0" hangingPunct="1">
        <a:spcBef>
          <a:spcPct val="20000"/>
        </a:spcBef>
        <a:buFont typeface="Arial" pitchFamily="34" charset="0"/>
        <a:buChar char="»"/>
        <a:defRPr sz="2280" kern="1200">
          <a:solidFill>
            <a:schemeClr val="tx1"/>
          </a:solidFill>
          <a:latin typeface="+mn-lt"/>
          <a:ea typeface="+mn-ea"/>
          <a:cs typeface="+mn-cs"/>
        </a:defRPr>
      </a:lvl5pPr>
      <a:lvl6pPr marL="2866964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230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49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0762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66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3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98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65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33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97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6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129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9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1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gif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wmf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sv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29.sv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5.jpe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19" Type="http://schemas.openxmlformats.org/officeDocument/2006/relationships/image" Target="../media/image5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37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youtube.com/watch?v=HJGN9P6HNdU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" Target="slide8.xml"/><Relationship Id="rId7" Type="http://schemas.openxmlformats.org/officeDocument/2006/relationships/slide" Target="slid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gif"/><Relationship Id="rId5" Type="http://schemas.openxmlformats.org/officeDocument/2006/relationships/slide" Target="slide4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36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9.png"/><Relationship Id="rId17" Type="http://schemas.openxmlformats.org/officeDocument/2006/relationships/image" Target="../media/image33.png"/><Relationship Id="rId2" Type="http://schemas.openxmlformats.org/officeDocument/2006/relationships/image" Target="../media/image38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8.svg"/><Relationship Id="rId5" Type="http://schemas.openxmlformats.org/officeDocument/2006/relationships/image" Target="../media/image41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0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slide" Target="slide6.xml"/><Relationship Id="rId4" Type="http://schemas.openxmlformats.org/officeDocument/2006/relationships/image" Target="../media/image4.gif"/><Relationship Id="rId9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image" Target="../media/image68.png"/><Relationship Id="rId7" Type="http://schemas.openxmlformats.org/officeDocument/2006/relationships/image" Target="../media/image7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gif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13" Type="http://schemas.openxmlformats.org/officeDocument/2006/relationships/image" Target="../media/image75.png"/><Relationship Id="rId18" Type="http://schemas.openxmlformats.org/officeDocument/2006/relationships/slide" Target="slide37.xml"/><Relationship Id="rId3" Type="http://schemas.openxmlformats.org/officeDocument/2006/relationships/audio" Target="../media/audio1.wav"/><Relationship Id="rId21" Type="http://schemas.openxmlformats.org/officeDocument/2006/relationships/slide" Target="slide38.xml"/><Relationship Id="rId7" Type="http://schemas.openxmlformats.org/officeDocument/2006/relationships/image" Target="../media/image71.gif"/><Relationship Id="rId12" Type="http://schemas.openxmlformats.org/officeDocument/2006/relationships/slide" Target="slide34.xml"/><Relationship Id="rId17" Type="http://schemas.openxmlformats.org/officeDocument/2006/relationships/image" Target="../media/image77.png"/><Relationship Id="rId2" Type="http://schemas.openxmlformats.org/officeDocument/2006/relationships/audio" Target="../media/audio4.wav"/><Relationship Id="rId16" Type="http://schemas.openxmlformats.org/officeDocument/2006/relationships/slide" Target="slide36.xml"/><Relationship Id="rId20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gif"/><Relationship Id="rId11" Type="http://schemas.openxmlformats.org/officeDocument/2006/relationships/image" Target="../media/image74.png"/><Relationship Id="rId5" Type="http://schemas.openxmlformats.org/officeDocument/2006/relationships/image" Target="../media/image69.gif"/><Relationship Id="rId15" Type="http://schemas.openxmlformats.org/officeDocument/2006/relationships/image" Target="../media/image76.png"/><Relationship Id="rId10" Type="http://schemas.openxmlformats.org/officeDocument/2006/relationships/slide" Target="slide33.xml"/><Relationship Id="rId19" Type="http://schemas.openxmlformats.org/officeDocument/2006/relationships/image" Target="../media/image78.png"/><Relationship Id="rId4" Type="http://schemas.openxmlformats.org/officeDocument/2006/relationships/image" Target="../media/image68.png"/><Relationship Id="rId9" Type="http://schemas.openxmlformats.org/officeDocument/2006/relationships/image" Target="../media/image73.gif"/><Relationship Id="rId14" Type="http://schemas.openxmlformats.org/officeDocument/2006/relationships/slide" Target="slide3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2.xml"/><Relationship Id="rId5" Type="http://schemas.openxmlformats.org/officeDocument/2006/relationships/image" Target="../media/image68.png"/><Relationship Id="rId10" Type="http://schemas.openxmlformats.org/officeDocument/2006/relationships/image" Target="../media/image80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2.xml"/><Relationship Id="rId5" Type="http://schemas.openxmlformats.org/officeDocument/2006/relationships/image" Target="../media/image68.png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image" Target="../media/image80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2.xml"/><Relationship Id="rId11" Type="http://schemas.openxmlformats.org/officeDocument/2006/relationships/comments" Target="../comments/comment1.xml"/><Relationship Id="rId5" Type="http://schemas.openxmlformats.org/officeDocument/2006/relationships/image" Target="../media/image68.png"/><Relationship Id="rId10" Type="http://schemas.openxmlformats.org/officeDocument/2006/relationships/image" Target="../media/image80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2.xml"/><Relationship Id="rId5" Type="http://schemas.openxmlformats.org/officeDocument/2006/relationships/image" Target="../media/image68.png"/><Relationship Id="rId10" Type="http://schemas.openxmlformats.org/officeDocument/2006/relationships/image" Target="../media/image80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2.xml"/><Relationship Id="rId5" Type="http://schemas.openxmlformats.org/officeDocument/2006/relationships/image" Target="../media/image68.png"/><Relationship Id="rId10" Type="http://schemas.openxmlformats.org/officeDocument/2006/relationships/image" Target="../media/image80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5.xml"/><Relationship Id="rId11" Type="http://schemas.openxmlformats.org/officeDocument/2006/relationships/image" Target="../media/image9.gif"/><Relationship Id="rId5" Type="http://schemas.openxmlformats.org/officeDocument/2006/relationships/image" Target="../media/image4.gif"/><Relationship Id="rId10" Type="http://schemas.openxmlformats.org/officeDocument/2006/relationships/image" Target="../media/image8.gif"/><Relationship Id="rId4" Type="http://schemas.openxmlformats.org/officeDocument/2006/relationships/slide" Target="slide4.xml"/><Relationship Id="rId9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jpeg"/><Relationship Id="rId11" Type="http://schemas.openxmlformats.org/officeDocument/2006/relationships/image" Target="../media/image17.gif"/><Relationship Id="rId5" Type="http://schemas.openxmlformats.org/officeDocument/2006/relationships/image" Target="../media/image14.jpeg"/><Relationship Id="rId10" Type="http://schemas.openxmlformats.org/officeDocument/2006/relationships/image" Target="../media/image13.gif"/><Relationship Id="rId4" Type="http://schemas.openxmlformats.org/officeDocument/2006/relationships/image" Target="../media/image10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4C0359B-CD5D-417C-80DA-91649E441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0" b="7047"/>
          <a:stretch/>
        </p:blipFill>
        <p:spPr bwMode="auto">
          <a:xfrm>
            <a:off x="1" y="18742"/>
            <a:ext cx="12085982" cy="68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id="{9695887B-42D9-41E1-A0FA-AF1E0CDA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389" y="1466369"/>
            <a:ext cx="7207624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42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CHÀO MỪNG QUÝ THẦY CÔ </a:t>
            </a:r>
          </a:p>
          <a:p>
            <a:pPr algn="ctr">
              <a:spcBef>
                <a:spcPts val="42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164121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45227" y="1377470"/>
            <a:ext cx="2823158" cy="3643037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218553" y="1662376"/>
            <a:ext cx="2476505" cy="3212955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855789" y="4380298"/>
            <a:ext cx="1138590" cy="520682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316003" y="1835627"/>
            <a:ext cx="237905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lang="en-US" sz="3000" i="1" dirty="0">
              <a:solidFill>
                <a:srgbClr val="5D8223"/>
              </a:solidFill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4761781" y="245770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38823" y="129300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4527760" y="-54202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1015699" y="4440229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8BCA96A8-355A-4257-0D8E-0A535A47C91A}"/>
              </a:ext>
            </a:extLst>
          </p:cNvPr>
          <p:cNvSpPr/>
          <p:nvPr/>
        </p:nvSpPr>
        <p:spPr>
          <a:xfrm>
            <a:off x="6625087" y="2311879"/>
            <a:ext cx="3605841" cy="2944090"/>
          </a:xfrm>
          <a:prstGeom prst="cloudCallout">
            <a:avLst>
              <a:gd name="adj1" fmla="val 57219"/>
              <a:gd name="adj2" fmla="val 60830"/>
            </a:avLst>
          </a:prstGeom>
          <a:solidFill>
            <a:srgbClr val="FF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38F2A13E-9F05-801B-1D49-BB0F3A40DA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45147" y="3874712"/>
            <a:ext cx="1319587" cy="107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7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381554" y="340536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73676" y="176152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2946330" y="22498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964941" y="4559993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DA8E8A-CEBB-1759-F915-F17700FE03E4}"/>
              </a:ext>
            </a:extLst>
          </p:cNvPr>
          <p:cNvSpPr/>
          <p:nvPr/>
        </p:nvSpPr>
        <p:spPr>
          <a:xfrm>
            <a:off x="12192000" y="2339888"/>
            <a:ext cx="9874370" cy="4095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http://voer.edu.vn)</a:t>
            </a:r>
          </a:p>
        </p:txBody>
      </p:sp>
      <p:pic>
        <p:nvPicPr>
          <p:cNvPr id="15" name="Picture 21" descr="j0232133">
            <a:extLst>
              <a:ext uri="{FF2B5EF4-FFF2-40B4-BE49-F238E27FC236}">
                <a16:creationId xmlns:a16="http://schemas.microsoft.com/office/drawing/2014/main" id="{56F11D9E-67B2-32A0-B0AD-62E5C92C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12327964" y="2379361"/>
            <a:ext cx="1397548" cy="136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AA6592-6284-57CC-28D6-31365B7ADD5E}"/>
              </a:ext>
            </a:extLst>
          </p:cNvPr>
          <p:cNvSpPr txBox="1"/>
          <p:nvPr/>
        </p:nvSpPr>
        <p:spPr>
          <a:xfrm>
            <a:off x="828137" y="1144746"/>
            <a:ext cx="11047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2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90495 0.0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47" y="8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125 L -0.90469 0.0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3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10333DB-5C1D-C967-23EB-339DB2D8A814}"/>
              </a:ext>
            </a:extLst>
          </p:cNvPr>
          <p:cNvSpPr txBox="1"/>
          <p:nvPr/>
        </p:nvSpPr>
        <p:spPr>
          <a:xfrm>
            <a:off x="1417234" y="444010"/>
            <a:ext cx="9105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ABA59-9862-C40D-C992-A06ACC784686}"/>
              </a:ext>
            </a:extLst>
          </p:cNvPr>
          <p:cNvSpPr txBox="1"/>
          <p:nvPr/>
        </p:nvSpPr>
        <p:spPr>
          <a:xfrm>
            <a:off x="172529" y="1043086"/>
            <a:ext cx="120194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TBCN,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A3198-229C-90CE-DF84-95C0548E1221}"/>
              </a:ext>
            </a:extLst>
          </p:cNvPr>
          <p:cNvSpPr txBox="1"/>
          <p:nvPr/>
        </p:nvSpPr>
        <p:spPr>
          <a:xfrm>
            <a:off x="172529" y="2858968"/>
            <a:ext cx="120194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A7A369-C777-D4E5-8488-79C5AF8B1430}"/>
              </a:ext>
            </a:extLst>
          </p:cNvPr>
          <p:cNvSpPr txBox="1"/>
          <p:nvPr/>
        </p:nvSpPr>
        <p:spPr>
          <a:xfrm>
            <a:off x="172529" y="3715617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1D59BA-CF89-7745-0341-765AD0F18803}"/>
              </a:ext>
            </a:extLst>
          </p:cNvPr>
          <p:cNvSpPr txBox="1"/>
          <p:nvPr/>
        </p:nvSpPr>
        <p:spPr>
          <a:xfrm>
            <a:off x="172529" y="4590480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A60F28-E1C9-6CA6-972C-6E07FFEB75BC}"/>
              </a:ext>
            </a:extLst>
          </p:cNvPr>
          <p:cNvSpPr txBox="1"/>
          <p:nvPr/>
        </p:nvSpPr>
        <p:spPr>
          <a:xfrm>
            <a:off x="172529" y="5487989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93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0" y="1718346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H2.1, 2.2, 2.3 (SGK/13,14,15),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(5’).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56E3C0A-FD4B-07CF-8258-C347B32B4A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1743" y="55499"/>
            <a:ext cx="2243911" cy="168573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F17FEBA4-F099-716B-E324-1EE26768B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341" y="2948853"/>
            <a:ext cx="3999915" cy="310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91F510FA-6D24-385E-CDEB-09EAAD935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26" y="6122284"/>
            <a:ext cx="4079944" cy="52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1CABCA86-53E4-1B1E-C4BF-558C73A00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45" y="2971885"/>
            <a:ext cx="4079944" cy="310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>
            <a:extLst>
              <a:ext uri="{FF2B5EF4-FFF2-40B4-BE49-F238E27FC236}">
                <a16:creationId xmlns:a16="http://schemas.microsoft.com/office/drawing/2014/main" id="{C9AE900B-B66D-1A98-2A25-592DF8808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341" y="6122284"/>
            <a:ext cx="3999915" cy="52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">
            <a:extLst>
              <a:ext uri="{FF2B5EF4-FFF2-40B4-BE49-F238E27FC236}">
                <a16:creationId xmlns:a16="http://schemas.microsoft.com/office/drawing/2014/main" id="{829ED0B5-41E5-7C7C-17F7-FECC7CE4E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" y="2971884"/>
            <a:ext cx="3860350" cy="36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0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251" t="5039" r="13059" b="31264"/>
          <a:stretch/>
        </p:blipFill>
        <p:spPr>
          <a:xfrm>
            <a:off x="14176" y="707918"/>
            <a:ext cx="4768070" cy="61645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33" t="6993" r="14735" b="3669"/>
          <a:stretch/>
        </p:blipFill>
        <p:spPr>
          <a:xfrm>
            <a:off x="4872270" y="745762"/>
            <a:ext cx="7305554" cy="16727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57252" y="2772495"/>
            <a:ext cx="2835964" cy="40913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5129020" y="1370284"/>
            <a:ext cx="6638909" cy="7776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3660185"/>
            <a:ext cx="2385390" cy="819586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F9522526-57DF-0E44-973D-6F8A2158C4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853729" y="1470079"/>
            <a:ext cx="3435739" cy="80760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0024" y="581939"/>
            <a:ext cx="875657" cy="91213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104648" y="2547122"/>
            <a:ext cx="1032326" cy="94598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EA69F23-4994-DE9B-BBA7-E7DB0AE1DB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248406" y="715407"/>
            <a:ext cx="744811" cy="4984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BE637-7FA6-5427-9234-887A496DF521}"/>
              </a:ext>
            </a:extLst>
          </p:cNvPr>
          <p:cNvSpPr/>
          <p:nvPr/>
        </p:nvSpPr>
        <p:spPr>
          <a:xfrm>
            <a:off x="7862756" y="594012"/>
            <a:ext cx="1171436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1FB35B-93DA-8DA3-AC59-52F3892DE9E2}"/>
              </a:ext>
            </a:extLst>
          </p:cNvPr>
          <p:cNvSpPr/>
          <p:nvPr/>
        </p:nvSpPr>
        <p:spPr>
          <a:xfrm>
            <a:off x="1895781" y="594012"/>
            <a:ext cx="1126648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9C841-3D7A-B31C-5A06-CBC2ABE61D18}"/>
              </a:ext>
            </a:extLst>
          </p:cNvPr>
          <p:cNvSpPr/>
          <p:nvPr/>
        </p:nvSpPr>
        <p:spPr>
          <a:xfrm>
            <a:off x="10047286" y="2664542"/>
            <a:ext cx="723133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198785" y="41557"/>
            <a:ext cx="11370364" cy="523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CỦA CÁCH MẠNG CÔNG NGHIỆP 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770C69EA-279F-116E-B3F2-07FFAEAAFA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853729" y="2494847"/>
            <a:ext cx="3435739" cy="807605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73AAE54-6601-7026-3D87-E1059372A09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853729" y="3597966"/>
            <a:ext cx="3435739" cy="807605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0FD5C6FE-960C-A746-4F6D-98FCCDC3B58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853729" y="4664132"/>
            <a:ext cx="3435739" cy="807605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FF2E0281-C430-B7C5-C48E-C8E5B18624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853729" y="5723681"/>
            <a:ext cx="3435739" cy="807605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F5A29EA3-3156-3CAB-C3CC-CBD520961A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4786565"/>
            <a:ext cx="2385390" cy="819586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ADE5357F-39CB-C9B6-3477-341869423F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5845258"/>
            <a:ext cx="2385390" cy="819586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12A5ED8A-D37F-93E2-7954-C9806941919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11251" t="5039" r="13059" b="31264"/>
          <a:stretch/>
        </p:blipFill>
        <p:spPr>
          <a:xfrm>
            <a:off x="4985263" y="2662370"/>
            <a:ext cx="4048929" cy="4210120"/>
          </a:xfrm>
          <a:prstGeom prst="rect">
            <a:avLst/>
          </a:prstGeom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F6993B12-68E8-F406-0C12-D3E85EA984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3660185"/>
            <a:ext cx="3246783" cy="819586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7673F3FA-3E90-8F10-FC4B-F91DD4C4CA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4720991"/>
            <a:ext cx="3246783" cy="819586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CE0B5A6E-2F60-1A98-6C53-AF2916B615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5833174"/>
            <a:ext cx="3246783" cy="81958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566DC31-7986-01C3-D658-14A86C23E2BF}"/>
              </a:ext>
            </a:extLst>
          </p:cNvPr>
          <p:cNvSpPr/>
          <p:nvPr/>
        </p:nvSpPr>
        <p:spPr>
          <a:xfrm>
            <a:off x="6547276" y="2584168"/>
            <a:ext cx="1049832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</a:p>
        </p:txBody>
      </p:sp>
      <p:pic>
        <p:nvPicPr>
          <p:cNvPr id="35" name="Picture 2" descr="Học Sinh Học Hoạt Hình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6DBF6530-DBBC-E3F3-5C8D-229DC2792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18212" r="11347" b="15916"/>
          <a:stretch/>
        </p:blipFill>
        <p:spPr bwMode="auto">
          <a:xfrm>
            <a:off x="4887376" y="2449621"/>
            <a:ext cx="1108675" cy="92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60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82" t="6899" r="13059" b="31264"/>
          <a:stretch/>
        </p:blipFill>
        <p:spPr>
          <a:xfrm>
            <a:off x="90024" y="745762"/>
            <a:ext cx="4692221" cy="61267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33" t="6993" r="14735" b="3669"/>
          <a:stretch/>
        </p:blipFill>
        <p:spPr>
          <a:xfrm>
            <a:off x="4872270" y="745762"/>
            <a:ext cx="7305554" cy="16727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57252" y="2772495"/>
            <a:ext cx="2835964" cy="40913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5129020" y="1370284"/>
            <a:ext cx="6638909" cy="7776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3660185"/>
            <a:ext cx="2385390" cy="81958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0024" y="581939"/>
            <a:ext cx="875657" cy="91213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104648" y="2547122"/>
            <a:ext cx="1032326" cy="94598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EA69F23-4994-DE9B-BBA7-E7DB0AE1DB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248406" y="715407"/>
            <a:ext cx="744811" cy="4984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BE637-7FA6-5427-9234-887A496DF521}"/>
              </a:ext>
            </a:extLst>
          </p:cNvPr>
          <p:cNvSpPr/>
          <p:nvPr/>
        </p:nvSpPr>
        <p:spPr>
          <a:xfrm>
            <a:off x="7862756" y="594012"/>
            <a:ext cx="1171436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1FB35B-93DA-8DA3-AC59-52F3892DE9E2}"/>
              </a:ext>
            </a:extLst>
          </p:cNvPr>
          <p:cNvSpPr/>
          <p:nvPr/>
        </p:nvSpPr>
        <p:spPr>
          <a:xfrm>
            <a:off x="1895781" y="594012"/>
            <a:ext cx="1126648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9C841-3D7A-B31C-5A06-CBC2ABE61D18}"/>
              </a:ext>
            </a:extLst>
          </p:cNvPr>
          <p:cNvSpPr/>
          <p:nvPr/>
        </p:nvSpPr>
        <p:spPr>
          <a:xfrm>
            <a:off x="10047286" y="2664542"/>
            <a:ext cx="723133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198785" y="41557"/>
            <a:ext cx="11370364" cy="523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CỦA CÁCH MẠNG CÔNG NGHIỆP </a:t>
            </a:r>
          </a:p>
        </p:txBody>
      </p:sp>
      <p:pic>
        <p:nvPicPr>
          <p:cNvPr id="23" name="Picture 16">
            <a:extLst>
              <a:ext uri="{FF2B5EF4-FFF2-40B4-BE49-F238E27FC236}">
                <a16:creationId xmlns:a16="http://schemas.microsoft.com/office/drawing/2014/main" id="{F5A29EA3-3156-3CAB-C3CC-CBD520961A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4786565"/>
            <a:ext cx="2385390" cy="819586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ADE5357F-39CB-C9B6-3477-341869423F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5845258"/>
            <a:ext cx="2385390" cy="819586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12A5ED8A-D37F-93E2-7954-C9806941919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11251" t="5039" r="13059" b="31264"/>
          <a:stretch/>
        </p:blipFill>
        <p:spPr>
          <a:xfrm>
            <a:off x="4985263" y="2662370"/>
            <a:ext cx="4048929" cy="4210120"/>
          </a:xfrm>
          <a:prstGeom prst="rect">
            <a:avLst/>
          </a:prstGeom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F6993B12-68E8-F406-0C12-D3E85EA984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3660185"/>
            <a:ext cx="3246783" cy="819586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7673F3FA-3E90-8F10-FC4B-F91DD4C4CA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4720991"/>
            <a:ext cx="3246783" cy="819586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CE0B5A6E-2F60-1A98-6C53-AF2916B615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5833174"/>
            <a:ext cx="3246783" cy="81958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566DC31-7986-01C3-D658-14A86C23E2BF}"/>
              </a:ext>
            </a:extLst>
          </p:cNvPr>
          <p:cNvSpPr/>
          <p:nvPr/>
        </p:nvSpPr>
        <p:spPr>
          <a:xfrm>
            <a:off x="6547276" y="2584168"/>
            <a:ext cx="1049832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</a:p>
        </p:txBody>
      </p:sp>
      <p:pic>
        <p:nvPicPr>
          <p:cNvPr id="35" name="Picture 2" descr="Học Sinh Học Hoạt Hình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6DBF6530-DBBC-E3F3-5C8D-229DC2792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18212" r="11347" b="15916"/>
          <a:stretch/>
        </p:blipFill>
        <p:spPr bwMode="auto">
          <a:xfrm>
            <a:off x="4887376" y="2449621"/>
            <a:ext cx="1108675" cy="92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1C5592-DBD7-5908-8D3F-AC56FDBA4097}"/>
              </a:ext>
            </a:extLst>
          </p:cNvPr>
          <p:cNvSpPr txBox="1"/>
          <p:nvPr/>
        </p:nvSpPr>
        <p:spPr>
          <a:xfrm>
            <a:off x="266748" y="1308064"/>
            <a:ext cx="44038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E260F5B3-59F4-C4B1-BCB4-C6C18B6E4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05" y="1213840"/>
            <a:ext cx="7019947" cy="49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31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82" t="6899" r="13059" b="31264"/>
          <a:stretch/>
        </p:blipFill>
        <p:spPr>
          <a:xfrm>
            <a:off x="90024" y="745762"/>
            <a:ext cx="4692221" cy="61267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33" t="6993" r="14735" b="3669"/>
          <a:stretch/>
        </p:blipFill>
        <p:spPr>
          <a:xfrm>
            <a:off x="4872270" y="745762"/>
            <a:ext cx="7305554" cy="16727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57252" y="2772495"/>
            <a:ext cx="2835964" cy="40913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5129020" y="1370284"/>
            <a:ext cx="6638909" cy="7776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3660185"/>
            <a:ext cx="2385390" cy="81958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0024" y="581939"/>
            <a:ext cx="875657" cy="91213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104648" y="2547122"/>
            <a:ext cx="1032326" cy="94598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EA69F23-4994-DE9B-BBA7-E7DB0AE1DB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248406" y="715407"/>
            <a:ext cx="744811" cy="4984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BE637-7FA6-5427-9234-887A496DF521}"/>
              </a:ext>
            </a:extLst>
          </p:cNvPr>
          <p:cNvSpPr/>
          <p:nvPr/>
        </p:nvSpPr>
        <p:spPr>
          <a:xfrm>
            <a:off x="7862756" y="594012"/>
            <a:ext cx="1171436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1FB35B-93DA-8DA3-AC59-52F3892DE9E2}"/>
              </a:ext>
            </a:extLst>
          </p:cNvPr>
          <p:cNvSpPr/>
          <p:nvPr/>
        </p:nvSpPr>
        <p:spPr>
          <a:xfrm>
            <a:off x="1895781" y="594012"/>
            <a:ext cx="1126648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9C841-3D7A-B31C-5A06-CBC2ABE61D18}"/>
              </a:ext>
            </a:extLst>
          </p:cNvPr>
          <p:cNvSpPr/>
          <p:nvPr/>
        </p:nvSpPr>
        <p:spPr>
          <a:xfrm>
            <a:off x="10047286" y="2664542"/>
            <a:ext cx="723133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198785" y="41557"/>
            <a:ext cx="11370364" cy="523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CỦA CÁCH MẠNG CÔNG NGHIỆP </a:t>
            </a:r>
          </a:p>
        </p:txBody>
      </p:sp>
      <p:pic>
        <p:nvPicPr>
          <p:cNvPr id="23" name="Picture 16">
            <a:extLst>
              <a:ext uri="{FF2B5EF4-FFF2-40B4-BE49-F238E27FC236}">
                <a16:creationId xmlns:a16="http://schemas.microsoft.com/office/drawing/2014/main" id="{F5A29EA3-3156-3CAB-C3CC-CBD520961A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4786565"/>
            <a:ext cx="2385390" cy="819586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ADE5357F-39CB-C9B6-3477-341869423F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5845258"/>
            <a:ext cx="2385390" cy="819586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12A5ED8A-D37F-93E2-7954-C9806941919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11251" t="5039" r="13059" b="31264"/>
          <a:stretch/>
        </p:blipFill>
        <p:spPr>
          <a:xfrm>
            <a:off x="4985263" y="2662370"/>
            <a:ext cx="4048929" cy="4210120"/>
          </a:xfrm>
          <a:prstGeom prst="rect">
            <a:avLst/>
          </a:prstGeom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F6993B12-68E8-F406-0C12-D3E85EA984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3660185"/>
            <a:ext cx="3246783" cy="819586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7673F3FA-3E90-8F10-FC4B-F91DD4C4CA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4720991"/>
            <a:ext cx="3246783" cy="819586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CE0B5A6E-2F60-1A98-6C53-AF2916B615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5833174"/>
            <a:ext cx="3246783" cy="81958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566DC31-7986-01C3-D658-14A86C23E2BF}"/>
              </a:ext>
            </a:extLst>
          </p:cNvPr>
          <p:cNvSpPr/>
          <p:nvPr/>
        </p:nvSpPr>
        <p:spPr>
          <a:xfrm>
            <a:off x="6547276" y="2584168"/>
            <a:ext cx="1049832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</a:p>
        </p:txBody>
      </p:sp>
      <p:pic>
        <p:nvPicPr>
          <p:cNvPr id="35" name="Picture 2" descr="Học Sinh Học Hoạt Hình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6DBF6530-DBBC-E3F3-5C8D-229DC2792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18212" r="11347" b="15916"/>
          <a:stretch/>
        </p:blipFill>
        <p:spPr bwMode="auto">
          <a:xfrm>
            <a:off x="4887376" y="2449621"/>
            <a:ext cx="1108675" cy="92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1C5592-DBD7-5908-8D3F-AC56FDBA4097}"/>
              </a:ext>
            </a:extLst>
          </p:cNvPr>
          <p:cNvSpPr txBox="1"/>
          <p:nvPr/>
        </p:nvSpPr>
        <p:spPr>
          <a:xfrm>
            <a:off x="266748" y="1308064"/>
            <a:ext cx="44038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E41B32-47E4-0DB2-38B1-673C40249BE2}"/>
              </a:ext>
            </a:extLst>
          </p:cNvPr>
          <p:cNvSpPr txBox="1"/>
          <p:nvPr/>
        </p:nvSpPr>
        <p:spPr>
          <a:xfrm>
            <a:off x="143034" y="2864576"/>
            <a:ext cx="440380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40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4" descr="edmund%20cartwright">
            <a:extLst>
              <a:ext uri="{FF2B5EF4-FFF2-40B4-BE49-F238E27FC236}">
                <a16:creationId xmlns:a16="http://schemas.microsoft.com/office/drawing/2014/main" id="{3F2A3C5D-4464-3844-C0A3-594F005F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204" y="594462"/>
            <a:ext cx="2796889" cy="248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5">
            <a:extLst>
              <a:ext uri="{FF2B5EF4-FFF2-40B4-BE49-F238E27FC236}">
                <a16:creationId xmlns:a16="http://schemas.microsoft.com/office/drawing/2014/main" id="{43FE3E61-8268-E11C-6EB1-8337580DD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261" y="2469270"/>
            <a:ext cx="25058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2400" b="1" dirty="0" err="1">
                <a:solidFill>
                  <a:schemeClr val="bg1"/>
                </a:solidFill>
              </a:rPr>
              <a:t>Ét-mơn</a:t>
            </a:r>
            <a:r>
              <a:rPr lang="en-US" altLang="vi-VN" sz="2400" b="1" dirty="0">
                <a:solidFill>
                  <a:schemeClr val="bg1"/>
                </a:solidFill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</a:rPr>
              <a:t>Các-rai</a:t>
            </a:r>
            <a:endParaRPr lang="en-US" altLang="vi-VN" sz="24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844BD3-1417-8D5D-4F9C-166F77605D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05999" y="3185011"/>
            <a:ext cx="5838095" cy="3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8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82" t="6899" r="13059" b="31264"/>
          <a:stretch/>
        </p:blipFill>
        <p:spPr>
          <a:xfrm>
            <a:off x="90024" y="745762"/>
            <a:ext cx="4692221" cy="61267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33" t="6993" r="14735" b="3669"/>
          <a:stretch/>
        </p:blipFill>
        <p:spPr>
          <a:xfrm>
            <a:off x="4872270" y="745762"/>
            <a:ext cx="7305554" cy="16727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57252" y="2772495"/>
            <a:ext cx="2835964" cy="40913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5129020" y="1370284"/>
            <a:ext cx="6638909" cy="7776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3660185"/>
            <a:ext cx="2385390" cy="81958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0024" y="581939"/>
            <a:ext cx="875657" cy="91213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104648" y="2547122"/>
            <a:ext cx="1032326" cy="94598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EA69F23-4994-DE9B-BBA7-E7DB0AE1DB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248406" y="715407"/>
            <a:ext cx="744811" cy="4984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BE637-7FA6-5427-9234-887A496DF521}"/>
              </a:ext>
            </a:extLst>
          </p:cNvPr>
          <p:cNvSpPr/>
          <p:nvPr/>
        </p:nvSpPr>
        <p:spPr>
          <a:xfrm>
            <a:off x="7862756" y="594012"/>
            <a:ext cx="1171436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1FB35B-93DA-8DA3-AC59-52F3892DE9E2}"/>
              </a:ext>
            </a:extLst>
          </p:cNvPr>
          <p:cNvSpPr/>
          <p:nvPr/>
        </p:nvSpPr>
        <p:spPr>
          <a:xfrm>
            <a:off x="1895781" y="594012"/>
            <a:ext cx="1126648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9C841-3D7A-B31C-5A06-CBC2ABE61D18}"/>
              </a:ext>
            </a:extLst>
          </p:cNvPr>
          <p:cNvSpPr/>
          <p:nvPr/>
        </p:nvSpPr>
        <p:spPr>
          <a:xfrm>
            <a:off x="10047286" y="2664542"/>
            <a:ext cx="723133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198785" y="41557"/>
            <a:ext cx="11370364" cy="523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CỦA CÁCH MẠNG CÔNG NGHIỆP </a:t>
            </a:r>
          </a:p>
        </p:txBody>
      </p:sp>
      <p:pic>
        <p:nvPicPr>
          <p:cNvPr id="23" name="Picture 16">
            <a:extLst>
              <a:ext uri="{FF2B5EF4-FFF2-40B4-BE49-F238E27FC236}">
                <a16:creationId xmlns:a16="http://schemas.microsoft.com/office/drawing/2014/main" id="{F5A29EA3-3156-3CAB-C3CC-CBD520961A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4786565"/>
            <a:ext cx="2385390" cy="819586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ADE5357F-39CB-C9B6-3477-341869423F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5845258"/>
            <a:ext cx="2385390" cy="819586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12A5ED8A-D37F-93E2-7954-C9806941919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11251" t="5039" r="13059" b="31264"/>
          <a:stretch/>
        </p:blipFill>
        <p:spPr>
          <a:xfrm>
            <a:off x="4985263" y="2662370"/>
            <a:ext cx="4048929" cy="4210120"/>
          </a:xfrm>
          <a:prstGeom prst="rect">
            <a:avLst/>
          </a:prstGeom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F6993B12-68E8-F406-0C12-D3E85EA984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3660185"/>
            <a:ext cx="3246783" cy="819586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7673F3FA-3E90-8F10-FC4B-F91DD4C4CA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4720991"/>
            <a:ext cx="3246783" cy="819586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CE0B5A6E-2F60-1A98-6C53-AF2916B615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5833174"/>
            <a:ext cx="3246783" cy="81958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566DC31-7986-01C3-D658-14A86C23E2BF}"/>
              </a:ext>
            </a:extLst>
          </p:cNvPr>
          <p:cNvSpPr/>
          <p:nvPr/>
        </p:nvSpPr>
        <p:spPr>
          <a:xfrm>
            <a:off x="6547276" y="2584168"/>
            <a:ext cx="1049832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</a:p>
        </p:txBody>
      </p:sp>
      <p:pic>
        <p:nvPicPr>
          <p:cNvPr id="35" name="Picture 2" descr="Học Sinh Học Hoạt Hình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6DBF6530-DBBC-E3F3-5C8D-229DC2792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18212" r="11347" b="15916"/>
          <a:stretch/>
        </p:blipFill>
        <p:spPr bwMode="auto">
          <a:xfrm>
            <a:off x="4887376" y="2449621"/>
            <a:ext cx="1108675" cy="92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1C5592-DBD7-5908-8D3F-AC56FDBA4097}"/>
              </a:ext>
            </a:extLst>
          </p:cNvPr>
          <p:cNvSpPr txBox="1"/>
          <p:nvPr/>
        </p:nvSpPr>
        <p:spPr>
          <a:xfrm>
            <a:off x="266748" y="1308064"/>
            <a:ext cx="44038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E41B32-47E4-0DB2-38B1-673C40249BE2}"/>
              </a:ext>
            </a:extLst>
          </p:cNvPr>
          <p:cNvSpPr txBox="1"/>
          <p:nvPr/>
        </p:nvSpPr>
        <p:spPr>
          <a:xfrm>
            <a:off x="143034" y="2864576"/>
            <a:ext cx="447495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40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8E9172-2488-2A91-1220-129F307FF86B}"/>
              </a:ext>
            </a:extLst>
          </p:cNvPr>
          <p:cNvSpPr txBox="1"/>
          <p:nvPr/>
        </p:nvSpPr>
        <p:spPr>
          <a:xfrm>
            <a:off x="109427" y="4011830"/>
            <a:ext cx="454217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F6E9F2-F009-DB2D-7050-1F4B1C45C0D0}"/>
              </a:ext>
            </a:extLst>
          </p:cNvPr>
          <p:cNvSpPr txBox="1"/>
          <p:nvPr/>
        </p:nvSpPr>
        <p:spPr>
          <a:xfrm>
            <a:off x="109428" y="5172954"/>
            <a:ext cx="454217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XIX,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Picture 1">
            <a:extLst>
              <a:ext uri="{FF2B5EF4-FFF2-40B4-BE49-F238E27FC236}">
                <a16:creationId xmlns:a16="http://schemas.microsoft.com/office/drawing/2014/main" id="{E828D476-206C-C22E-22D3-77C19072B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62" y="497945"/>
            <a:ext cx="5915256" cy="539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83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8C4A23-2A09-5272-95FB-9F7C017E811E}"/>
              </a:ext>
            </a:extLst>
          </p:cNvPr>
          <p:cNvSpPr txBox="1"/>
          <p:nvPr/>
        </p:nvSpPr>
        <p:spPr>
          <a:xfrm>
            <a:off x="2374464" y="5617491"/>
            <a:ext cx="744307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Video </a:t>
            </a:r>
            <a:r>
              <a:rPr lang="vi-VN" b="1" i="0" dirty="0">
                <a:solidFill>
                  <a:srgbClr val="0F0F0F"/>
                </a:solidFill>
                <a:effectLst/>
                <a:latin typeface="YouTube Sans"/>
              </a:rPr>
              <a:t>George Stephenson - “Ông Tổ Xe Lửa”, Người Đặt Nền Móng Cho Ngành Đường Sắt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https://www.youtube.com/watch?v=HJGN9P6HNdU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BA456-8381-B892-C4AB-E7418BAD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" y="361462"/>
            <a:ext cx="5421920" cy="33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4A7DAE-E887-C4A9-D0FE-98A90E09A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785" y="361462"/>
            <a:ext cx="5024353" cy="33035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D4B0AE-F336-7415-756E-D0827A38DE6D}"/>
              </a:ext>
            </a:extLst>
          </p:cNvPr>
          <p:cNvSpPr/>
          <p:nvPr/>
        </p:nvSpPr>
        <p:spPr>
          <a:xfrm>
            <a:off x="1203838" y="3790120"/>
            <a:ext cx="3841153" cy="397565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Xti-phen-xơn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2CEEB1-51FF-B90A-FEE3-9A1E664C6C43}"/>
              </a:ext>
            </a:extLst>
          </p:cNvPr>
          <p:cNvSpPr/>
          <p:nvPr/>
        </p:nvSpPr>
        <p:spPr>
          <a:xfrm>
            <a:off x="7147009" y="3790120"/>
            <a:ext cx="3841153" cy="397565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Phơn-tơn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77196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">
            <a:extLst>
              <a:ext uri="{FF2B5EF4-FFF2-40B4-BE49-F238E27FC236}">
                <a16:creationId xmlns:a16="http://schemas.microsoft.com/office/drawing/2014/main" id="{810A8493-EEF4-7152-855D-1256675C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04" y="1882446"/>
            <a:ext cx="5609230" cy="490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C3C5463-69DC-B881-5C03-9D01A1510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42455F0-DB76-5A2E-F8A0-779F99CE69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8372FDD-2B61-1484-81B2-046982497629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27CC7-F825-7506-60E5-73161615B822}"/>
              </a:ext>
            </a:extLst>
          </p:cNvPr>
          <p:cNvSpPr txBox="1"/>
          <p:nvPr/>
        </p:nvSpPr>
        <p:spPr>
          <a:xfrm>
            <a:off x="2198252" y="1053405"/>
            <a:ext cx="986636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37EAE3B-2AD0-7039-5CA9-4466B94775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114959"/>
            <a:ext cx="2116621" cy="1590112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7A12EB41-0A5C-0FF8-C686-1C85D268A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246" y="2160590"/>
            <a:ext cx="4837771" cy="441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09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59" y="1235714"/>
            <a:ext cx="2033153" cy="3614495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6" y="3042961"/>
            <a:ext cx="2044557" cy="3046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1206" y="521066"/>
            <a:ext cx="10329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82" t="6899" r="13059" b="31264"/>
          <a:stretch/>
        </p:blipFill>
        <p:spPr>
          <a:xfrm>
            <a:off x="90024" y="745762"/>
            <a:ext cx="4692221" cy="61267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33" t="6993" r="14735" b="3669"/>
          <a:stretch/>
        </p:blipFill>
        <p:spPr>
          <a:xfrm>
            <a:off x="4872270" y="588215"/>
            <a:ext cx="7305554" cy="18916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44416" y="2772495"/>
            <a:ext cx="3048800" cy="4091302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0024" y="581939"/>
            <a:ext cx="875657" cy="91213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104648" y="2547122"/>
            <a:ext cx="1032326" cy="94598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EA69F23-4994-DE9B-BBA7-E7DB0AE1DB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248406" y="715407"/>
            <a:ext cx="744811" cy="4984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BE637-7FA6-5427-9234-887A496DF521}"/>
              </a:ext>
            </a:extLst>
          </p:cNvPr>
          <p:cNvSpPr/>
          <p:nvPr/>
        </p:nvSpPr>
        <p:spPr>
          <a:xfrm>
            <a:off x="7862756" y="594012"/>
            <a:ext cx="1171436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1FB35B-93DA-8DA3-AC59-52F3892DE9E2}"/>
              </a:ext>
            </a:extLst>
          </p:cNvPr>
          <p:cNvSpPr/>
          <p:nvPr/>
        </p:nvSpPr>
        <p:spPr>
          <a:xfrm>
            <a:off x="1895781" y="594012"/>
            <a:ext cx="1126648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9C841-3D7A-B31C-5A06-CBC2ABE61D18}"/>
              </a:ext>
            </a:extLst>
          </p:cNvPr>
          <p:cNvSpPr/>
          <p:nvPr/>
        </p:nvSpPr>
        <p:spPr>
          <a:xfrm>
            <a:off x="10047286" y="2664542"/>
            <a:ext cx="723133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198785" y="41557"/>
            <a:ext cx="11370364" cy="523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CỦA CÁCH MẠNG CÔNG NGHIỆP 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12A5ED8A-D37F-93E2-7954-C9806941919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1251" t="5039" r="13059" b="31264"/>
          <a:stretch/>
        </p:blipFill>
        <p:spPr>
          <a:xfrm>
            <a:off x="4985264" y="2662370"/>
            <a:ext cx="3837760" cy="421012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566DC31-7986-01C3-D658-14A86C23E2BF}"/>
              </a:ext>
            </a:extLst>
          </p:cNvPr>
          <p:cNvSpPr/>
          <p:nvPr/>
        </p:nvSpPr>
        <p:spPr>
          <a:xfrm>
            <a:off x="6547276" y="2584168"/>
            <a:ext cx="1049832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</a:p>
        </p:txBody>
      </p:sp>
      <p:pic>
        <p:nvPicPr>
          <p:cNvPr id="35" name="Picture 2" descr="Học Sinh Học Hoạt Hình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6DBF6530-DBBC-E3F3-5C8D-229DC2792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18212" r="11347" b="15916"/>
          <a:stretch/>
        </p:blipFill>
        <p:spPr bwMode="auto">
          <a:xfrm>
            <a:off x="4887376" y="2449621"/>
            <a:ext cx="1108675" cy="92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1C5592-DBD7-5908-8D3F-AC56FDBA4097}"/>
              </a:ext>
            </a:extLst>
          </p:cNvPr>
          <p:cNvSpPr txBox="1"/>
          <p:nvPr/>
        </p:nvSpPr>
        <p:spPr>
          <a:xfrm>
            <a:off x="266748" y="1308064"/>
            <a:ext cx="44038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E41B32-47E4-0DB2-38B1-673C40249BE2}"/>
              </a:ext>
            </a:extLst>
          </p:cNvPr>
          <p:cNvSpPr txBox="1"/>
          <p:nvPr/>
        </p:nvSpPr>
        <p:spPr>
          <a:xfrm>
            <a:off x="143034" y="2864576"/>
            <a:ext cx="447495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40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8E9172-2488-2A91-1220-129F307FF86B}"/>
              </a:ext>
            </a:extLst>
          </p:cNvPr>
          <p:cNvSpPr txBox="1"/>
          <p:nvPr/>
        </p:nvSpPr>
        <p:spPr>
          <a:xfrm>
            <a:off x="109427" y="4011830"/>
            <a:ext cx="454217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F6E9F2-F009-DB2D-7050-1F4B1C45C0D0}"/>
              </a:ext>
            </a:extLst>
          </p:cNvPr>
          <p:cNvSpPr txBox="1"/>
          <p:nvPr/>
        </p:nvSpPr>
        <p:spPr>
          <a:xfrm>
            <a:off x="109428" y="5172954"/>
            <a:ext cx="454217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XIX,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72002-5410-6CEB-524A-C020F6957B96}"/>
              </a:ext>
            </a:extLst>
          </p:cNvPr>
          <p:cNvSpPr txBox="1"/>
          <p:nvPr/>
        </p:nvSpPr>
        <p:spPr>
          <a:xfrm>
            <a:off x="4887376" y="1082275"/>
            <a:ext cx="703787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1830 - 1870,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5.000 – 27.000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30km – 16.500km 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kinh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tế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đứng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thứ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hai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thế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giới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(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sau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Anh)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4EA3CA-18D8-11C4-A973-9474CAC0534B}"/>
              </a:ext>
            </a:extLst>
          </p:cNvPr>
          <p:cNvSpPr txBox="1"/>
          <p:nvPr/>
        </p:nvSpPr>
        <p:spPr>
          <a:xfrm>
            <a:off x="5146591" y="3346914"/>
            <a:ext cx="34275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1860 - 1870,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12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16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2DDB02-B8C9-62C0-9677-BCEF4F3C578E}"/>
              </a:ext>
            </a:extLst>
          </p:cNvPr>
          <p:cNvSpPr txBox="1"/>
          <p:nvPr/>
        </p:nvSpPr>
        <p:spPr>
          <a:xfrm>
            <a:off x="5106656" y="4860577"/>
            <a:ext cx="34675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D2A68B2A-54CA-9156-B4E0-4A627D59F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" y="1436634"/>
            <a:ext cx="4808673" cy="43242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">
            <a:extLst>
              <a:ext uri="{FF2B5EF4-FFF2-40B4-BE49-F238E27FC236}">
                <a16:creationId xmlns:a16="http://schemas.microsoft.com/office/drawing/2014/main" id="{7BD8D096-69F3-D2DF-C828-94E2AF999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" y="5760878"/>
            <a:ext cx="4808672" cy="5990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2FF29F-E9D3-605E-0A9B-FC03A1FE881B}"/>
              </a:ext>
            </a:extLst>
          </p:cNvPr>
          <p:cNvSpPr txBox="1"/>
          <p:nvPr/>
        </p:nvSpPr>
        <p:spPr>
          <a:xfrm>
            <a:off x="8984351" y="3455230"/>
            <a:ext cx="29409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AD12CE-15FA-7A72-0A1D-73400766FDDD}"/>
              </a:ext>
            </a:extLst>
          </p:cNvPr>
          <p:cNvSpPr txBox="1"/>
          <p:nvPr/>
        </p:nvSpPr>
        <p:spPr>
          <a:xfrm>
            <a:off x="8984351" y="5060469"/>
            <a:ext cx="29409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1850,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15.000km. 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75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18" grpId="0"/>
      <p:bldP spid="22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725332" y="1971610"/>
            <a:ext cx="2696124" cy="3183757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859810" y="1702633"/>
            <a:ext cx="2883122" cy="3277407"/>
            <a:chOff x="0" y="-28575"/>
            <a:chExt cx="812800" cy="1041970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120524"/>
              <a:ext cx="684534" cy="892871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27">
            <a:extLst>
              <a:ext uri="{FF2B5EF4-FFF2-40B4-BE49-F238E27FC236}">
                <a16:creationId xmlns:a16="http://schemas.microsoft.com/office/drawing/2014/main" id="{4672AB74-2D3E-C5CB-9D51-2377CC9C00AA}"/>
              </a:ext>
            </a:extLst>
          </p:cNvPr>
          <p:cNvSpPr/>
          <p:nvPr/>
        </p:nvSpPr>
        <p:spPr>
          <a:xfrm>
            <a:off x="1467427" y="4398173"/>
            <a:ext cx="1234254" cy="638626"/>
          </a:xfrm>
          <a:custGeom>
            <a:avLst/>
            <a:gdLst/>
            <a:ahLst/>
            <a:cxnLst/>
            <a:rect l="l" t="t" r="r" b="b"/>
            <a:pathLst>
              <a:path w="639409" h="335000">
                <a:moveTo>
                  <a:pt x="213251" y="19070"/>
                </a:moveTo>
                <a:cubicBezTo>
                  <a:pt x="245926" y="7556"/>
                  <a:pt x="283300" y="0"/>
                  <a:pt x="319877" y="0"/>
                </a:cubicBezTo>
                <a:cubicBezTo>
                  <a:pt x="356454" y="0"/>
                  <a:pt x="391651" y="6476"/>
                  <a:pt x="424087" y="17990"/>
                </a:cubicBezTo>
                <a:cubicBezTo>
                  <a:pt x="424778" y="18350"/>
                  <a:pt x="425468" y="18350"/>
                  <a:pt x="426157" y="18710"/>
                </a:cubicBezTo>
                <a:cubicBezTo>
                  <a:pt x="547966" y="64765"/>
                  <a:pt x="637684" y="186379"/>
                  <a:pt x="639409" y="317889"/>
                </a:cubicBezTo>
                <a:lnTo>
                  <a:pt x="639409" y="335000"/>
                </a:lnTo>
                <a:lnTo>
                  <a:pt x="0" y="335000"/>
                </a:lnTo>
                <a:lnTo>
                  <a:pt x="0" y="317901"/>
                </a:lnTo>
                <a:cubicBezTo>
                  <a:pt x="1725" y="185660"/>
                  <a:pt x="90062" y="64045"/>
                  <a:pt x="213251" y="19070"/>
                </a:cubicBezTo>
                <a:close/>
              </a:path>
            </a:pathLst>
          </a:custGeom>
          <a:solidFill>
            <a:srgbClr val="0081C9"/>
          </a:solidFill>
        </p:spPr>
      </p: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1254635" y="2293801"/>
            <a:ext cx="1689361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677553" y="4448117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5000461" y="7465"/>
            <a:ext cx="7220955" cy="6850535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800146" y="899699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52799" y="735866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782608" y="441325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11224" y="3704426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345989" y="2181858"/>
            <a:ext cx="6525684" cy="2901406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107085" y="2052282"/>
            <a:ext cx="6574116" cy="2688147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321937" y="2484508"/>
            <a:ext cx="6307050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II,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H2.4 SGK/15,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63093" y="4980041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9857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85CFB4E-EAEA-C7FE-70BF-CE4646E05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123886"/>
              </p:ext>
            </p:extLst>
          </p:nvPr>
        </p:nvGraphicFramePr>
        <p:xfrm>
          <a:off x="213815" y="1237215"/>
          <a:ext cx="11768130" cy="5423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846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8362122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338469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300693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</a:tblGrid>
              <a:tr h="47119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vô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8599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ưa lịch sử nhân loại bước sang nền văn minh mới - văn minh công nghiệp.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43B8A2A-92AA-5CF2-9412-0470C95E478A}"/>
              </a:ext>
            </a:extLst>
          </p:cNvPr>
          <p:cNvSpPr/>
          <p:nvPr/>
        </p:nvSpPr>
        <p:spPr>
          <a:xfrm>
            <a:off x="213815" y="122832"/>
            <a:ext cx="2661907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………..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00E84-E567-D670-D282-6458ADB41D1A}"/>
              </a:ext>
            </a:extLst>
          </p:cNvPr>
          <p:cNvSpPr/>
          <p:nvPr/>
        </p:nvSpPr>
        <p:spPr>
          <a:xfrm>
            <a:off x="3173006" y="122832"/>
            <a:ext cx="8547652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279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27798" y="2067339"/>
            <a:ext cx="2632237" cy="2994174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750628" y="2258696"/>
            <a:ext cx="2360932" cy="2709604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349685" y="4467257"/>
            <a:ext cx="1111096" cy="561949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512645" y="4522776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880927"/>
            <a:ext cx="7220955" cy="4496290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73840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89832" y="1571677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128003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46101" y="3531442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616159" y="3014374"/>
            <a:ext cx="6255514" cy="1779565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616159" y="2844996"/>
            <a:ext cx="6255514" cy="1754309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689832" y="3262175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id="{577EC08B-D517-F080-C929-9A2367CF0109}"/>
              </a:ext>
            </a:extLst>
          </p:cNvPr>
          <p:cNvSpPr txBox="1"/>
          <p:nvPr/>
        </p:nvSpPr>
        <p:spPr>
          <a:xfrm>
            <a:off x="1037231" y="2489042"/>
            <a:ext cx="1736004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48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896485E6-0D8C-0BDB-593B-1CBD207C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5" y="127825"/>
            <a:ext cx="9973362" cy="52160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Box 2">
            <a:extLst>
              <a:ext uri="{FF2B5EF4-FFF2-40B4-BE49-F238E27FC236}">
                <a16:creationId xmlns:a16="http://schemas.microsoft.com/office/drawing/2014/main" id="{BFC3EC30-EA2D-4AC5-BE7E-BF196526E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5418138"/>
            <a:ext cx="4999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</a:p>
        </p:txBody>
      </p:sp>
      <p:sp>
        <p:nvSpPr>
          <p:cNvPr id="31748" name="TextBox 3">
            <a:extLst>
              <a:ext uri="{FF2B5EF4-FFF2-40B4-BE49-F238E27FC236}">
                <a16:creationId xmlns:a16="http://schemas.microsoft.com/office/drawing/2014/main" id="{DC8BD221-637B-770C-6C16-408D15DDE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275" y="5422900"/>
            <a:ext cx="5016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DE31A-9C4D-B5AC-81F9-8B3C94EDE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2" y="6028679"/>
            <a:ext cx="117143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F083F-AFFF-01F7-8920-86304EEA60EA}"/>
              </a:ext>
            </a:extLst>
          </p:cNvPr>
          <p:cNvCxnSpPr/>
          <p:nvPr/>
        </p:nvCxnSpPr>
        <p:spPr>
          <a:xfrm>
            <a:off x="98425" y="5880100"/>
            <a:ext cx="11930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E51857-2C52-7112-8DFE-1CC1ED4F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43" y="1711429"/>
            <a:ext cx="4183142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4C9F33C-E6E3-2743-F920-01D4F79E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218" y="5048260"/>
            <a:ext cx="935577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London, Paris,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Newyork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50" name="Picture 4" descr="Các cuộc cách mạng công nghiệp thời kì hiện đại - Lịch sử lớp 10">
            <a:extLst>
              <a:ext uri="{FF2B5EF4-FFF2-40B4-BE49-F238E27FC236}">
                <a16:creationId xmlns:a16="http://schemas.microsoft.com/office/drawing/2014/main" id="{DF0ED1E2-A6B7-6329-A588-AAC4B85E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5263" r="3401" b="3510"/>
          <a:stretch>
            <a:fillRect/>
          </a:stretch>
        </p:blipFill>
        <p:spPr bwMode="auto">
          <a:xfrm>
            <a:off x="3846459" y="497607"/>
            <a:ext cx="3813297" cy="293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>
            <a:extLst>
              <a:ext uri="{FF2B5EF4-FFF2-40B4-BE49-F238E27FC236}">
                <a16:creationId xmlns:a16="http://schemas.microsoft.com/office/drawing/2014/main" id="{3CF07B34-3BDE-9879-3C50-9785DAD21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8" y="1711429"/>
            <a:ext cx="3632144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219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EF4F97-BD6C-72D1-9B30-E7BC35B0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" y="0"/>
            <a:ext cx="4456727" cy="3531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7D154E59-AD09-8785-B702-EE18D9429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" r="484" b="8234"/>
          <a:stretch/>
        </p:blipFill>
        <p:spPr bwMode="auto">
          <a:xfrm>
            <a:off x="169864" y="3766782"/>
            <a:ext cx="4456727" cy="30434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ownloads\c691173541779129c866.jpg">
            <a:extLst>
              <a:ext uri="{FF2B5EF4-FFF2-40B4-BE49-F238E27FC236}">
                <a16:creationId xmlns:a16="http://schemas.microsoft.com/office/drawing/2014/main" id="{F2C30206-445A-322E-0077-B9B61E45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>
            <a:fillRect/>
          </a:stretch>
        </p:blipFill>
        <p:spPr bwMode="auto">
          <a:xfrm>
            <a:off x="5999138" y="377801"/>
            <a:ext cx="6091238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1D2951-158A-483C-C1CC-4BC43674F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38" y="5037138"/>
            <a:ext cx="5832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Phong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78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85CFB4E-EAEA-C7FE-70BF-CE4646E05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139455"/>
              </p:ext>
            </p:extLst>
          </p:nvPr>
        </p:nvGraphicFramePr>
        <p:xfrm>
          <a:off x="211935" y="717336"/>
          <a:ext cx="11768130" cy="5423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846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8362122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338469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300693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</a:tblGrid>
              <a:tr h="47119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vô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8599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ưa lịch sử nhân loại bước sang nền văn minh mới - văn minh công nghiệp.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F578155-CCB0-614C-CB36-38DAD2918FFD}"/>
              </a:ext>
            </a:extLst>
          </p:cNvPr>
          <p:cNvSpPr/>
          <p:nvPr/>
        </p:nvSpPr>
        <p:spPr>
          <a:xfrm>
            <a:off x="9632450" y="1242661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2608C9-9FDB-13BC-718B-92AB9DDCA59A}"/>
              </a:ext>
            </a:extLst>
          </p:cNvPr>
          <p:cNvSpPr/>
          <p:nvPr/>
        </p:nvSpPr>
        <p:spPr>
          <a:xfrm>
            <a:off x="9632450" y="168164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DB8BD1-CAA2-7072-262C-646C5BC4B035}"/>
              </a:ext>
            </a:extLst>
          </p:cNvPr>
          <p:cNvSpPr/>
          <p:nvPr/>
        </p:nvSpPr>
        <p:spPr>
          <a:xfrm>
            <a:off x="9632450" y="2150059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7FD395-6309-45BB-6FE3-3D150E363BE8}"/>
              </a:ext>
            </a:extLst>
          </p:cNvPr>
          <p:cNvSpPr/>
          <p:nvPr/>
        </p:nvSpPr>
        <p:spPr>
          <a:xfrm>
            <a:off x="11029664" y="2657327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FDA88D-78CA-EEAE-697C-6CE0CD6581C9}"/>
              </a:ext>
            </a:extLst>
          </p:cNvPr>
          <p:cNvSpPr/>
          <p:nvPr/>
        </p:nvSpPr>
        <p:spPr>
          <a:xfrm>
            <a:off x="9632450" y="3125907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A0930-54F0-F5DF-EF6D-37FD5932EB97}"/>
              </a:ext>
            </a:extLst>
          </p:cNvPr>
          <p:cNvSpPr/>
          <p:nvPr/>
        </p:nvSpPr>
        <p:spPr>
          <a:xfrm>
            <a:off x="11029664" y="3600579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7003B3-B1D8-1DF8-7F09-FA6CBF580B7A}"/>
              </a:ext>
            </a:extLst>
          </p:cNvPr>
          <p:cNvSpPr/>
          <p:nvPr/>
        </p:nvSpPr>
        <p:spPr>
          <a:xfrm>
            <a:off x="11029664" y="4039558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5D61B9-A6FB-0B23-9097-16D9CD0F5008}"/>
              </a:ext>
            </a:extLst>
          </p:cNvPr>
          <p:cNvSpPr/>
          <p:nvPr/>
        </p:nvSpPr>
        <p:spPr>
          <a:xfrm>
            <a:off x="9632450" y="4561241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855123-CB14-B5DF-C392-332CFF97C0DF}"/>
              </a:ext>
            </a:extLst>
          </p:cNvPr>
          <p:cNvSpPr/>
          <p:nvPr/>
        </p:nvSpPr>
        <p:spPr>
          <a:xfrm>
            <a:off x="9632450" y="5034946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3A3CCD-D25D-69B0-ACAF-05D437683329}"/>
              </a:ext>
            </a:extLst>
          </p:cNvPr>
          <p:cNvSpPr/>
          <p:nvPr/>
        </p:nvSpPr>
        <p:spPr>
          <a:xfrm>
            <a:off x="9632450" y="5576718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588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955344" y="2093843"/>
            <a:ext cx="2655850" cy="3037985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1138228" y="1792073"/>
            <a:ext cx="2655850" cy="3187968"/>
            <a:chOff x="0" y="-28575"/>
            <a:chExt cx="812800" cy="1041970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152844"/>
              <a:ext cx="702085" cy="860551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606656" y="4409436"/>
            <a:ext cx="1312251" cy="683259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62783" y="451086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665880"/>
            <a:ext cx="7220955" cy="4465948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12425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70599" y="989138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66588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42919" y="3830583"/>
            <a:ext cx="1319587" cy="1071451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grpSp>
        <p:nvGrpSpPr>
          <p:cNvPr id="13" name="Group 25">
            <a:extLst>
              <a:ext uri="{FF2B5EF4-FFF2-40B4-BE49-F238E27FC236}">
                <a16:creationId xmlns:a16="http://schemas.microsoft.com/office/drawing/2014/main" id="{80A05A0B-B3F9-1B98-FD11-6A6370985C91}"/>
              </a:ext>
            </a:extLst>
          </p:cNvPr>
          <p:cNvGrpSpPr/>
          <p:nvPr/>
        </p:nvGrpSpPr>
        <p:grpSpPr>
          <a:xfrm>
            <a:off x="5652799" y="2780992"/>
            <a:ext cx="6255514" cy="1779565"/>
            <a:chOff x="0" y="0"/>
            <a:chExt cx="6825695" cy="1314183"/>
          </a:xfrm>
        </p:grpSpPr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7657621A-8940-8151-F8DA-922E4FD22D35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5462326" y="2598800"/>
            <a:ext cx="6255514" cy="1779565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5557562" y="2839787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1371561" y="2508324"/>
            <a:ext cx="1722889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88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6318" y="12675"/>
            <a:ext cx="2655849" cy="3163289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193687" y="252918"/>
            <a:ext cx="2326041" cy="2804855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756711" y="2502569"/>
            <a:ext cx="1153976" cy="631649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912435" y="2591643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3266023" y="-58881"/>
            <a:ext cx="8869941" cy="6841032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3364048" y="111234"/>
            <a:ext cx="8761634" cy="4395938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3453837" y="150397"/>
            <a:ext cx="8653325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Anh, Pháp, 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vi-VN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và Đức đã trở thành nước công nghiệp phát triển, trong đó Anh được mệnh danh là “công xưởng của thế giới”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5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ưa lịch sử nhân loại bước sang nền văn minh mới - văn minh công nghiệp.</a:t>
            </a: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46163" y="1902275"/>
            <a:ext cx="1319587" cy="1071451"/>
          </a:xfrm>
          <a:prstGeom prst="rect">
            <a:avLst/>
          </a:prstGeom>
        </p:spPr>
      </p:pic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3400253" y="4612943"/>
            <a:ext cx="8761634" cy="1728561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3400253" y="4585647"/>
            <a:ext cx="8653325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/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ưa tới sự ra đời của hai giai cấp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tư 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 là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vi-VN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sản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làm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bùng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428711" y="389854"/>
            <a:ext cx="1786220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23386" y="5859846"/>
            <a:ext cx="1409224" cy="1058679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CE47D1B2-6732-A075-FFAE-271E155BA4E3}"/>
              </a:ext>
            </a:extLst>
          </p:cNvPr>
          <p:cNvGrpSpPr/>
          <p:nvPr/>
        </p:nvGrpSpPr>
        <p:grpSpPr>
          <a:xfrm>
            <a:off x="80107" y="3340628"/>
            <a:ext cx="3109273" cy="3318024"/>
            <a:chOff x="-313043" y="1234024"/>
            <a:chExt cx="3093156" cy="3476012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D980B8EB-A11D-A308-A48A-A229729491D9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0CD74012-6275-1646-D83C-5598461ED18C}"/>
              </a:ext>
            </a:extLst>
          </p:cNvPr>
          <p:cNvGrpSpPr/>
          <p:nvPr/>
        </p:nvGrpSpPr>
        <p:grpSpPr>
          <a:xfrm>
            <a:off x="166216" y="3673673"/>
            <a:ext cx="2815526" cy="635570"/>
            <a:chOff x="0" y="0"/>
            <a:chExt cx="6825695" cy="1314183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1DF385C-7F8A-A0CF-9F89-6470787407ED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3D8CE0-D556-7B0D-75F5-309FA48CF8E0}"/>
              </a:ext>
            </a:extLst>
          </p:cNvPr>
          <p:cNvGrpSpPr/>
          <p:nvPr/>
        </p:nvGrpSpPr>
        <p:grpSpPr>
          <a:xfrm>
            <a:off x="146982" y="3538557"/>
            <a:ext cx="2716360" cy="635570"/>
            <a:chOff x="0" y="0"/>
            <a:chExt cx="6825695" cy="1314183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85478A1-F0D7-C31F-0E9E-6D224F3559F0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TextBox 4">
            <a:extLst>
              <a:ext uri="{FF2B5EF4-FFF2-40B4-BE49-F238E27FC236}">
                <a16:creationId xmlns:a16="http://schemas.microsoft.com/office/drawing/2014/main" id="{05FFDB6D-5353-47A7-35D6-9D84F4701357}"/>
              </a:ext>
            </a:extLst>
          </p:cNvPr>
          <p:cNvSpPr txBox="1"/>
          <p:nvPr/>
        </p:nvSpPr>
        <p:spPr>
          <a:xfrm>
            <a:off x="66317" y="3719212"/>
            <a:ext cx="265585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686542CD-EF47-D68D-A510-57E24D1C16C0}"/>
              </a:ext>
            </a:extLst>
          </p:cNvPr>
          <p:cNvGrpSpPr/>
          <p:nvPr/>
        </p:nvGrpSpPr>
        <p:grpSpPr>
          <a:xfrm>
            <a:off x="193687" y="4496640"/>
            <a:ext cx="2890514" cy="2036681"/>
            <a:chOff x="0" y="0"/>
            <a:chExt cx="6825695" cy="1314183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C72C8E6A-82F6-8621-F494-65B28E858556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1" name="Group 17">
            <a:extLst>
              <a:ext uri="{FF2B5EF4-FFF2-40B4-BE49-F238E27FC236}">
                <a16:creationId xmlns:a16="http://schemas.microsoft.com/office/drawing/2014/main" id="{5F6C07DF-F290-2DC3-AC2A-224F3C51AB81}"/>
              </a:ext>
            </a:extLst>
          </p:cNvPr>
          <p:cNvGrpSpPr/>
          <p:nvPr/>
        </p:nvGrpSpPr>
        <p:grpSpPr>
          <a:xfrm>
            <a:off x="150411" y="4390459"/>
            <a:ext cx="2815527" cy="1930828"/>
            <a:chOff x="0" y="0"/>
            <a:chExt cx="6825695" cy="1314183"/>
          </a:xfrm>
        </p:grpSpPr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CA516D8B-CE52-340C-BB1C-04113160C90D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E9D00D8-9612-6BC6-0FA9-4C0AE9511F5A}"/>
              </a:ext>
            </a:extLst>
          </p:cNvPr>
          <p:cNvSpPr txBox="1"/>
          <p:nvPr/>
        </p:nvSpPr>
        <p:spPr>
          <a:xfrm>
            <a:off x="112917" y="4507172"/>
            <a:ext cx="2890514" cy="1775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227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64" y="1624536"/>
            <a:ext cx="1906124" cy="3388666"/>
          </a:xfrm>
          <a:prstGeom prst="rect">
            <a:avLst/>
          </a:prstGeom>
        </p:spPr>
      </p:pic>
      <p:pic>
        <p:nvPicPr>
          <p:cNvPr id="33" name="Picture 3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9" name="Picture 6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2518" y="2819741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9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024 L 0.00325 0.00046 C 0.00508 -0.00232 0.00664 -0.00486 0.00833 -0.00718 C 0.00937 -0.00834 0.0112 -0.00949 0.01224 -0.01065 C 0.01276 -0.01135 0.01276 -0.0125 0.01328 -0.0132 C 0.01419 -0.01459 0.01497 -0.01528 0.01588 -0.01667 C 0.01692 -0.01852 0.01731 -0.02014 0.01836 -0.02223 C 0.01927 -0.02315 0.02005 -0.02431 0.02096 -0.02547 C 0.02135 -0.02616 0.02187 -0.02709 0.02213 -0.02801 C 0.02565 -0.03889 0.02513 -0.0375 0.02747 -0.0463 C 0.02617 -0.05811 0.02656 -0.07014 0.02474 -0.08195 C 0.02435 -0.08357 0.02187 -0.08473 0.02096 -0.08611 C 0.01992 -0.08774 0.02031 -0.08936 0.01966 -0.09074 C 0.01836 -0.0926 0.01601 -0.09422 0.01484 -0.09584 C 0.01393 -0.09653 0.01393 -0.09769 0.01328 -0.09838 C 0.01224 -0.1 0.01093 -0.10162 0.00976 -0.10278 C 0.00729 -0.10556 0.00612 -0.10649 0.00325 -0.1088 C 0.00078 -0.11436 0.00039 -0.11621 -0.00261 -0.12014 C -0.00339 -0.1213 -0.00443 -0.12176 -0.00508 -0.12269 C -0.00612 -0.12547 -0.00664 -0.12801 -0.00769 -0.13079 C -0.00834 -0.13125 -0.00977 -0.13241 -0.01016 -0.13311 C -0.01198 -0.13658 -0.01094 -0.13889 -0.01263 -0.14213 C -0.0181 -0.15024 -0.01263 -0.13704 -0.01771 -0.14885 C -0.01823 -0.15024 -0.01875 -0.15186 -0.01888 -0.15324 C -0.01966 -0.1544 -0.02019 -0.15533 -0.02019 -0.15672 C -0.02084 -0.1588 -0.0211 -0.16135 -0.02136 -0.16389 C -0.02188 -0.16574 -0.0224 -0.16783 -0.0224 -0.16968 C -0.02188 -0.18033 -0.02136 -0.19121 -0.02019 -0.20209 C -0.01979 -0.20672 -0.01823 -0.20672 -0.01511 -0.21158 C -0.01315 -0.21482 -0.0142 -0.21528 -0.01263 -0.21945 C -0.01198 -0.22199 -0.00964 -0.22616 -0.00769 -0.22894 C -0.00769 -0.2294 -0.00508 -0.24051 -0.00404 -0.24352 C -0.00365 -0.24468 -0.00326 -0.24537 -0.00261 -0.2463 C 0.00221 -0.26945 0.00117 -0.26065 -0.00144 -0.3 C -0.00196 -0.30301 -0.00339 -0.30579 -0.00404 -0.3088 C -0.00586 -0.3169 -0.00586 -0.32801 -0.00899 -0.33496 L -0.01159 -0.33982 L -0.01511 -0.33658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023 L 0.00221 0.00046 C 0.00234 -0.01065 0.00273 -0.02106 0.00313 -0.03102 C 0.00352 -0.03935 0.00417 -0.04768 0.00417 -0.05602 C 0.00417 -0.06944 0.00521 -0.0831 0.00313 -0.09606 C 0.00104 -0.10856 -0.00273 -0.10509 -0.00716 -0.10856 C -0.0082 -0.10949 -0.00937 -0.11041 -0.01003 -0.11157 C -0.01133 -0.11342 -0.01719 -0.12639 -0.01732 -0.12708 C -0.01771 -0.12847 -0.01784 -0.13032 -0.01823 -0.13171 C -0.01927 -0.13356 -0.02031 -0.13472 -0.02135 -0.13657 L -0.02331 -0.14583 C -0.0237 -0.14722 -0.02344 -0.14954 -0.02448 -0.15023 L -0.02721 -0.15347 C -0.02682 -0.15856 -0.02721 -0.16481 -0.02539 -0.16898 L -0.02135 -0.17824 C -0.0207 -0.18032 -0.01927 -0.18102 -0.01823 -0.18287 C -0.0138 -0.19305 -0.01927 -0.18611 -0.01315 -0.19236 C -0.00586 -0.20903 -0.01732 -0.18356 -0.00807 -0.20162 C -0.00664 -0.20463 -0.00482 -0.20764 -0.00404 -0.21088 C -0.00378 -0.21227 -0.00365 -0.21412 -0.00299 -0.21551 C 0.00143 -0.22592 -0.0013 -0.21458 0.00221 -0.22477 C 0.00247 -0.22662 0.00247 -0.22801 0.00313 -0.22916 C 0.00391 -0.23148 0.00534 -0.23333 0.00625 -0.23541 C 0.01445 -0.25833 0.00326 -0.23217 0.01042 -0.24791 C 0.01055 -0.25092 0.01081 -0.25416 0.01133 -0.25717 C 0.01146 -0.25879 0.01198 -0.26041 0.01237 -0.2618 C 0.01276 -0.26389 0.01302 -0.26597 0.01328 -0.26805 C 0.0138 -0.27106 0.01393 -0.2743 0.01445 -0.27731 C 0.01484 -0.28032 0.01589 -0.28333 0.01641 -0.28657 C 0.0168 -0.28958 0.01719 -0.29282 0.01745 -0.29583 C 0.01771 -0.29838 0.0181 -0.30116 0.01875 -0.30347 C 0.0181 -0.31366 0.01797 -0.32384 0.01745 -0.33426 C 0.01732 -0.33704 0.01667 -0.33935 0.01641 -0.34213 C 0.01537 -0.34954 0.0155 -0.34838 0.01328 -0.35602 C 0.01276 -0.36111 0.01146 -0.37384 0.01042 -0.37778 L 0.0082 -0.38403 C 0.00755 -0.39028 0.0069 -0.39629 0.00625 -0.40254 C 0.00586 -0.40602 0.00534 -0.40972 0.00521 -0.41342 C 0.00495 -0.41759 0.00521 -0.42176 0.00521 -0.42569 " pathEditMode="relative" rAng="0" ptsTypes="AAAAAAAAAAAAAAAAAAAAAAAAAAAAAAAAAAAAAAA">
                                      <p:cBhvr>
                                        <p:cTn id="1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046 L -3.125E-6 0.00116 C 0.00313 -0.00393 0.00482 -0.00856 0.00638 -0.01296 C 0.00808 -0.01597 0.00808 -0.01921 0.00808 -0.02176 C 0.00808 -0.025 0.00808 -0.02778 0.00977 -0.02986 C 0.00977 -0.03217 0.01146 -0.03403 0.01315 -0.03565 C 0.01315 -0.03727 0.01315 -0.03912 0.01472 -0.04051 C 0.01472 -0.04282 0.01641 -0.04444 0.0181 -0.04653 C 0.0181 -0.04954 0.01953 -0.05301 0.02136 -0.05579 C 0.02292 -0.05972 0.02474 -0.0625 0.02474 -0.06667 C 0.02644 -0.06967 0.02644 -0.07292 0.02644 -0.07546 C 0.02787 -0.07893 0.02969 -0.08495 0.02969 -0.08472 C 0.02969 -0.0993 0.02969 -0.11342 0.02787 -0.12755 C 0.02787 -0.12963 0.02787 -0.13171 0.02644 -0.1338 C 0.02644 -0.13542 0.02474 -0.1368 0.02474 -0.13842 C 0.02136 -0.15092 0.02474 -0.13842 0.01953 -0.1493 C 0.0181 -0.15046 0.0181 -0.15208 0.0181 -0.15347 C 0.01641 -0.15602 0.01472 -0.1588 0.01472 -0.16111 C 0.00977 -0.17037 0.01146 -0.16528 0.00808 -0.17708 C 0.00144 -0.20046 0.01315 -0.16551 0.00313 -0.19352 L 0.00144 -0.19792 C 0.00144 -0.20255 0.00144 -0.20741 -3.125E-6 -0.21157 C -3.125E-6 -0.21435 -3.125E-6 -0.2169 -3.125E-6 -0.21921 C -3.125E-6 -0.2368 -3.125E-6 -0.25417 -3.125E-6 -0.27153 C -3.125E-6 -0.27292 0.00313 -0.28032 0.00313 -0.28241 C 0.00482 -0.28403 0.00638 -0.28565 0.00638 -0.28796 C 0.00808 -0.29305 0.00808 -0.29699 0.01146 -0.30162 C 0.01315 -0.30278 0.01472 -0.3037 0.01641 -0.30463 C 0.0181 -0.30903 0.01953 -0.31667 0.02292 -0.32106 C 0.02292 -0.32292 0.02474 -0.3243 0.02474 -0.32569 C 0.02644 -0.32731 0.02644 -0.32893 0.02644 -0.33055 C 0.02787 -0.33287 0.02969 -0.33542 0.03125 -0.33796 C 0.03308 -0.33935 0.03308 -0.3412 0.03308 -0.34259 C 0.03451 -0.34467 0.03451 -0.34676 0.0362 -0.34861 C 0.03802 -0.36111 0.0362 -0.35417 0.04284 -0.37037 L 0.04284 -0.37014 C 0.04284 -0.37245 0.04284 -0.37454 0.04453 -0.37639 C 0.04453 -0.37824 0.04792 -0.3794 0.04974 -0.38079 C 0.04792 -0.40278 0.04792 -0.42454 0.04792 -0.44676 C 0.04623 -0.44838 0.04453 -0.45625 0.04453 -0.4588 C 0.04284 -0.46042 0.04141 -0.46342 0.04141 -0.46342 " pathEditMode="relative" rAng="0" ptsTypes="AAAAAAAAAAAAAAAAAAAAAAAAAAAAAAAAAAAAAAA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2A064-6B5C-5A1B-A908-EA517CE26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AF571-DC6A-6831-039C-9AF0D164DE0B}"/>
              </a:ext>
            </a:extLst>
          </p:cNvPr>
          <p:cNvSpPr/>
          <p:nvPr/>
        </p:nvSpPr>
        <p:spPr>
          <a:xfrm>
            <a:off x="2769383" y="1639911"/>
            <a:ext cx="665323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b="1" dirty="0">
              <a:ln w="0"/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42953" y="635514"/>
            <a:ext cx="7393502" cy="110799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ungee Inline" pitchFamily="2" charset="0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pic>
        <p:nvPicPr>
          <p:cNvPr id="1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33" y="1149752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47940" y="307916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Action Button: Go Home 2">
            <a:hlinkClick r:id="rId21" action="ppaction://hlinksldjump"/>
            <a:extLst>
              <a:ext uri="{FF2B5EF4-FFF2-40B4-BE49-F238E27FC236}">
                <a16:creationId xmlns:a16="http://schemas.microsoft.com/office/drawing/2014/main" id="{BA76DABA-77C8-7FBD-B25E-9B55BE5CF1F1}"/>
              </a:ext>
            </a:extLst>
          </p:cNvPr>
          <p:cNvSpPr/>
          <p:nvPr/>
        </p:nvSpPr>
        <p:spPr>
          <a:xfrm>
            <a:off x="11569148" y="6295143"/>
            <a:ext cx="622852" cy="562857"/>
          </a:xfrm>
          <a:prstGeom prst="actionButtonHom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C8387F-E4AC-4DA3-2FD4-EFCAD3DDDCF8}"/>
              </a:ext>
            </a:extLst>
          </p:cNvPr>
          <p:cNvSpPr txBox="1"/>
          <p:nvPr/>
        </p:nvSpPr>
        <p:spPr>
          <a:xfrm>
            <a:off x="2361063" y="635514"/>
            <a:ext cx="7410734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EF4286-76E4-CB20-D6F6-CA460A4B8342}"/>
              </a:ext>
            </a:extLst>
          </p:cNvPr>
          <p:cNvSpPr/>
          <p:nvPr/>
        </p:nvSpPr>
        <p:spPr>
          <a:xfrm>
            <a:off x="870161" y="4064692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66229" y="4073771"/>
            <a:ext cx="654273" cy="66305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8FB081-0A81-6D3D-40A0-714F6E4669DF}"/>
              </a:ext>
            </a:extLst>
          </p:cNvPr>
          <p:cNvSpPr/>
          <p:nvPr/>
        </p:nvSpPr>
        <p:spPr>
          <a:xfrm>
            <a:off x="870161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0828" y="5107419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82B967-3606-06CC-E320-5706121D6E18}"/>
              </a:ext>
            </a:extLst>
          </p:cNvPr>
          <p:cNvSpPr/>
          <p:nvPr/>
        </p:nvSpPr>
        <p:spPr>
          <a:xfrm>
            <a:off x="6635072" y="4043558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Anh</a:t>
            </a:r>
          </a:p>
        </p:txBody>
      </p:sp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04464" y="4073771"/>
            <a:ext cx="764927" cy="6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3A873C-B31D-C9B0-D839-691B09BC4C5D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95290" y="5041318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4690" y="2793308"/>
            <a:ext cx="3602210" cy="36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CE483-7AAD-ADE0-F49C-045119027236}"/>
              </a:ext>
            </a:extLst>
          </p:cNvPr>
          <p:cNvSpPr txBox="1"/>
          <p:nvPr/>
        </p:nvSpPr>
        <p:spPr>
          <a:xfrm>
            <a:off x="2296845" y="825636"/>
            <a:ext cx="829783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A7AF8C-F6B3-5E5F-C086-8D9E8358CD23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B6C1B-FA89-BC7B-A860-8003E6FA046F}"/>
              </a:ext>
            </a:extLst>
          </p:cNvPr>
          <p:cNvSpPr/>
          <p:nvPr/>
        </p:nvSpPr>
        <p:spPr>
          <a:xfrm>
            <a:off x="870161" y="510741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EA9CA-081E-779C-EB9B-C89964F67ACD}"/>
              </a:ext>
            </a:extLst>
          </p:cNvPr>
          <p:cNvSpPr/>
          <p:nvPr/>
        </p:nvSpPr>
        <p:spPr>
          <a:xfrm>
            <a:off x="870161" y="407075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Gien-ni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23C50A-3691-9140-481C-D91D9FC1C900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80884" y="5112570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8650" y="3024912"/>
            <a:ext cx="3383846" cy="338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35471" y="4044086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27348" y="5107419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05A34-D1F2-E404-4D90-7AB8A0571491}"/>
              </a:ext>
            </a:extLst>
          </p:cNvPr>
          <p:cNvSpPr txBox="1"/>
          <p:nvPr/>
        </p:nvSpPr>
        <p:spPr>
          <a:xfrm>
            <a:off x="2788164" y="952680"/>
            <a:ext cx="7106462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A3BF4F-615A-129C-8838-3D9FDC52379F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Han-man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00719-B5D8-7E5F-B969-90B5C2E128FE}"/>
              </a:ext>
            </a:extLst>
          </p:cNvPr>
          <p:cNvSpPr/>
          <p:nvPr/>
        </p:nvSpPr>
        <p:spPr>
          <a:xfrm>
            <a:off x="1101875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0BE45-C65E-6DDD-8D18-D4C958BB336E}"/>
              </a:ext>
            </a:extLst>
          </p:cNvPr>
          <p:cNvSpPr/>
          <p:nvPr/>
        </p:nvSpPr>
        <p:spPr>
          <a:xfrm>
            <a:off x="6646938" y="5139106"/>
            <a:ext cx="4335596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3B51E-A4E7-59F7-6CF1-8853E353849E}"/>
              </a:ext>
            </a:extLst>
          </p:cNvPr>
          <p:cNvSpPr/>
          <p:nvPr/>
        </p:nvSpPr>
        <p:spPr>
          <a:xfrm>
            <a:off x="1101876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Ét-mơn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-rai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EAB8FE3-53F9-F6E3-9DB6-4042A98AB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5124885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A5E647-FFB3-999C-00AD-5766C4A0D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592DD9-BE2D-BB9F-BD9E-6331F1F94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80066" y="5174965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52B46AC-DEF5-BD8A-DFE4-162B048D0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4058637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746" y="3061213"/>
            <a:ext cx="3200507" cy="320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4B479-7E5A-77D5-5A73-A57E9C12B43E}"/>
              </a:ext>
            </a:extLst>
          </p:cNvPr>
          <p:cNvSpPr txBox="1"/>
          <p:nvPr/>
        </p:nvSpPr>
        <p:spPr>
          <a:xfrm>
            <a:off x="2477938" y="736965"/>
            <a:ext cx="7274521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nào sau đây không đúng khi nói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3792EA-4EE5-94F6-49B2-D187366DBB59}"/>
              </a:ext>
            </a:extLst>
          </p:cNvPr>
          <p:cNvSpPr/>
          <p:nvPr/>
        </p:nvSpPr>
        <p:spPr>
          <a:xfrm>
            <a:off x="6619164" y="3855394"/>
            <a:ext cx="4831307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90BCA-2A9B-E1DA-20B9-8827AB7C3536}"/>
              </a:ext>
            </a:extLst>
          </p:cNvPr>
          <p:cNvSpPr/>
          <p:nvPr/>
        </p:nvSpPr>
        <p:spPr>
          <a:xfrm>
            <a:off x="900753" y="5107418"/>
            <a:ext cx="492684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CE8917-0337-B865-BF70-771E193C3B03}"/>
              </a:ext>
            </a:extLst>
          </p:cNvPr>
          <p:cNvSpPr/>
          <p:nvPr/>
        </p:nvSpPr>
        <p:spPr>
          <a:xfrm>
            <a:off x="6823879" y="5119677"/>
            <a:ext cx="462659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771C3-B4CB-8637-FF52-D60055C3BA76}"/>
              </a:ext>
            </a:extLst>
          </p:cNvPr>
          <p:cNvSpPr/>
          <p:nvPr/>
        </p:nvSpPr>
        <p:spPr>
          <a:xfrm>
            <a:off x="900752" y="3847526"/>
            <a:ext cx="492684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người lao động làm thuê.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3622F8-40E2-F0A6-EF89-CCB52A768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08944" y="5269546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7BB0DA4-4347-7249-FB77-73FE11892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1487" y="4028946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813E092-0D11-9C7F-2C07-4DFC5C7F3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4404" y="5269868"/>
            <a:ext cx="702469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9D0A763-B054-824E-99F9-9FB78A627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15567" y="4059025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861" y="3193491"/>
            <a:ext cx="3249751" cy="324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916AA-996C-86AB-ED9F-280482CB6457}"/>
              </a:ext>
            </a:extLst>
          </p:cNvPr>
          <p:cNvSpPr txBox="1"/>
          <p:nvPr/>
        </p:nvSpPr>
        <p:spPr>
          <a:xfrm>
            <a:off x="2237759" y="788907"/>
            <a:ext cx="7564611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nào sau đây không phải là tác động của Cách mạng công nghiệp?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B7F12-189E-C504-5E2E-1B4A44AD785A}"/>
              </a:ext>
            </a:extLst>
          </p:cNvPr>
          <p:cNvSpPr/>
          <p:nvPr/>
        </p:nvSpPr>
        <p:spPr>
          <a:xfrm>
            <a:off x="6646938" y="3534010"/>
            <a:ext cx="4849026" cy="9521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B34043-B44B-FAB7-5FA6-023E478331B1}"/>
              </a:ext>
            </a:extLst>
          </p:cNvPr>
          <p:cNvSpPr/>
          <p:nvPr/>
        </p:nvSpPr>
        <p:spPr>
          <a:xfrm>
            <a:off x="6646938" y="5117183"/>
            <a:ext cx="4849026" cy="9519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6EB4A-99C2-F87B-1ECF-3851145F8983}"/>
              </a:ext>
            </a:extLst>
          </p:cNvPr>
          <p:cNvSpPr/>
          <p:nvPr/>
        </p:nvSpPr>
        <p:spPr>
          <a:xfrm>
            <a:off x="696036" y="5115587"/>
            <a:ext cx="5217995" cy="9535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36FA9-1DF8-AA67-AED1-8C27F9C97F5E}"/>
              </a:ext>
            </a:extLst>
          </p:cNvPr>
          <p:cNvSpPr/>
          <p:nvPr/>
        </p:nvSpPr>
        <p:spPr>
          <a:xfrm>
            <a:off x="696036" y="3534011"/>
            <a:ext cx="5254866" cy="954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AF19B94-9C42-81A7-3B91-82A748DEE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8399" y="5274453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4F418FA-6F64-0101-AAA5-3A2FC3ACB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6536" y="3847910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9F89ED-4908-BD23-C5E4-3B9977774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26782" y="5364369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DD7B97D-962A-6060-B48A-02190B240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02004" y="3752486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434" y="3024304"/>
            <a:ext cx="3250973" cy="32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>
            <a:extLst>
              <a:ext uri="{FF2B5EF4-FFF2-40B4-BE49-F238E27FC236}">
                <a16:creationId xmlns:a16="http://schemas.microsoft.com/office/drawing/2014/main" id="{EEBC1ACE-53CE-0417-6270-A1B61406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58750"/>
            <a:ext cx="8975725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78E1A3-73E1-254B-8702-A549A9057234}"/>
              </a:ext>
            </a:extLst>
          </p:cNvPr>
          <p:cNvSpPr/>
          <p:nvPr/>
        </p:nvSpPr>
        <p:spPr>
          <a:xfrm>
            <a:off x="3810894" y="2486072"/>
            <a:ext cx="492314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800" b="1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0B75E2F8-D03A-BD20-CBDD-A151C8DA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259004"/>
            <a:ext cx="10915650" cy="133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4.0),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Lượng bức xạ con người tiếp xúc khi đi máy bay -">
            <a:extLst>
              <a:ext uri="{FF2B5EF4-FFF2-40B4-BE49-F238E27FC236}">
                <a16:creationId xmlns:a16="http://schemas.microsoft.com/office/drawing/2014/main" id="{63AB9931-47F9-531C-006A-113FE2E2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4398068"/>
            <a:ext cx="333533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2A38F1-F0BE-7327-6694-B2E379A6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020070"/>
            <a:ext cx="2138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41A0B-B2A8-CD10-DF9A-6712603E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088" y="4539976"/>
            <a:ext cx="1304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4112" name="Picture 16" descr="Hướng Dẫn Cách Xem Tên Máy Tính Đơn Giản Nhất - DTCOM">
            <a:extLst>
              <a:ext uri="{FF2B5EF4-FFF2-40B4-BE49-F238E27FC236}">
                <a16:creationId xmlns:a16="http://schemas.microsoft.com/office/drawing/2014/main" id="{D3DCBC1D-4016-7FB4-0C5D-8E90A764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8" y="1890680"/>
            <a:ext cx="3003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A0CCC1-3006-3EFF-5245-67B469B8C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5" y="1959270"/>
            <a:ext cx="1157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ắp mạng internet nào tốt nhất hiện nay ? Tư vấn lắp mạng Viettel">
            <a:extLst>
              <a:ext uri="{FF2B5EF4-FFF2-40B4-BE49-F238E27FC236}">
                <a16:creationId xmlns:a16="http://schemas.microsoft.com/office/drawing/2014/main" id="{4A62C984-A5D3-972D-2160-C9CD80FC2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/>
          <a:stretch/>
        </p:blipFill>
        <p:spPr bwMode="auto">
          <a:xfrm>
            <a:off x="360362" y="1749290"/>
            <a:ext cx="3937000" cy="22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ử dụng điện thoại thông minh mỗi ngày có thể khiến bạn trầm cảm? • Hello  Bacsi">
            <a:extLst>
              <a:ext uri="{FF2B5EF4-FFF2-40B4-BE49-F238E27FC236}">
                <a16:creationId xmlns:a16="http://schemas.microsoft.com/office/drawing/2014/main" id="{70603F94-C8D6-AE62-8867-6F97537DE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9" b="3590"/>
          <a:stretch/>
        </p:blipFill>
        <p:spPr bwMode="auto">
          <a:xfrm>
            <a:off x="4489450" y="1736038"/>
            <a:ext cx="3656806" cy="22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306F9-AEE0-471D-CBF1-53F4AEDC0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49" y="3967990"/>
            <a:ext cx="3003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Tàu điện trên cao Cát Linh – Hà Đông ư? Nhất định phải thử một lần">
            <a:extLst>
              <a:ext uri="{FF2B5EF4-FFF2-40B4-BE49-F238E27FC236}">
                <a16:creationId xmlns:a16="http://schemas.microsoft.com/office/drawing/2014/main" id="{D2453380-9246-1B6D-6C59-C237452B5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30888" r="13305" b="1945"/>
          <a:stretch/>
        </p:blipFill>
        <p:spPr bwMode="auto">
          <a:xfrm>
            <a:off x="4489449" y="4428111"/>
            <a:ext cx="3656807" cy="22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73C5E9-17E2-1F39-ABCD-1091DFF4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743" y="6212720"/>
            <a:ext cx="1306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A5DE511-EC8A-2BE1-0F47-7C2EDA6CC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6994" r="23289" b="16870"/>
          <a:stretch/>
        </p:blipFill>
        <p:spPr bwMode="auto">
          <a:xfrm>
            <a:off x="342900" y="4451076"/>
            <a:ext cx="3954462" cy="218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540829-D5A8-5630-C721-50FB82EC2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6198881"/>
            <a:ext cx="2832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2" grpId="0"/>
      <p:bldP spid="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61" y="1233694"/>
            <a:ext cx="1606256" cy="2855568"/>
          </a:xfrm>
          <a:prstGeom prst="rect">
            <a:avLst/>
          </a:prstGeom>
        </p:spPr>
      </p:pic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66" y="1515624"/>
            <a:ext cx="1192492" cy="1776970"/>
          </a:xfrm>
          <a:prstGeom prst="rect">
            <a:avLst/>
          </a:prstGeom>
        </p:spPr>
      </p:pic>
      <p:pic>
        <p:nvPicPr>
          <p:cNvPr id="9" name="Picture 6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9346" y="942625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Go to End 2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E37CFA9-B637-7BFF-0722-F83BE6C18ECD}"/>
              </a:ext>
            </a:extLst>
          </p:cNvPr>
          <p:cNvSpPr/>
          <p:nvPr/>
        </p:nvSpPr>
        <p:spPr>
          <a:xfrm>
            <a:off x="11449878" y="6480313"/>
            <a:ext cx="742122" cy="377687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4DEBCF81-C9FB-5C6D-7642-A434A6F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027" t="10746" r="14752" b="1965"/>
          <a:stretch/>
        </p:blipFill>
        <p:spPr>
          <a:xfrm>
            <a:off x="-8541" y="3475064"/>
            <a:ext cx="3127430" cy="318184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78939" y="807783"/>
            <a:ext cx="9013061" cy="2629068"/>
            <a:chOff x="722953" y="239623"/>
            <a:chExt cx="7453369" cy="1996746"/>
          </a:xfrm>
          <a:solidFill>
            <a:schemeClr val="bg1"/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722953" y="243618"/>
              <a:ext cx="6298927" cy="199275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955211" y="239623"/>
              <a:ext cx="6221111" cy="196813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105774" y="2870802"/>
            <a:ext cx="9086226" cy="4214502"/>
            <a:chOff x="191369" y="269263"/>
            <a:chExt cx="7632133" cy="2016409"/>
          </a:xfrm>
          <a:solidFill>
            <a:schemeClr val="bg1"/>
          </a:solidFill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191369" y="269263"/>
              <a:ext cx="6298927" cy="201640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602390" y="284924"/>
              <a:ext cx="6221112" cy="1997757"/>
            </a:xfrm>
            <a:prstGeom prst="rect">
              <a:avLst/>
            </a:prstGeom>
          </p:spPr>
        </p:pic>
      </p:grpSp>
      <p:pic>
        <p:nvPicPr>
          <p:cNvPr id="26" name="Picture 11">
            <a:extLst>
              <a:ext uri="{FF2B5EF4-FFF2-40B4-BE49-F238E27FC236}">
                <a16:creationId xmlns:a16="http://schemas.microsoft.com/office/drawing/2014/main" id="{69759E74-1B08-D34A-0EAB-3DC8EF7299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2827" y="5576387"/>
            <a:ext cx="1202246" cy="10805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5342B2F-08E0-5D14-4F5F-12E10DAE861F}"/>
              </a:ext>
            </a:extLst>
          </p:cNvPr>
          <p:cNvSpPr txBox="1"/>
          <p:nvPr/>
        </p:nvSpPr>
        <p:spPr>
          <a:xfrm>
            <a:off x="1555174" y="89701"/>
            <a:ext cx="83456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 DẪN HỌC TẬP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F19ED-8D32-E968-797C-D84F9D97A67D}"/>
              </a:ext>
            </a:extLst>
          </p:cNvPr>
          <p:cNvSpPr txBox="1"/>
          <p:nvPr/>
        </p:nvSpPr>
        <p:spPr>
          <a:xfrm>
            <a:off x="3628349" y="1100030"/>
            <a:ext cx="8209276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579DEE-6EB4-069B-EA39-07C029FF340D}"/>
              </a:ext>
            </a:extLst>
          </p:cNvPr>
          <p:cNvSpPr txBox="1"/>
          <p:nvPr/>
        </p:nvSpPr>
        <p:spPr>
          <a:xfrm>
            <a:off x="3646308" y="2055131"/>
            <a:ext cx="8072850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5BC832-6C15-3F06-728A-775CA6A69C78}"/>
              </a:ext>
            </a:extLst>
          </p:cNvPr>
          <p:cNvSpPr txBox="1"/>
          <p:nvPr/>
        </p:nvSpPr>
        <p:spPr>
          <a:xfrm>
            <a:off x="3237303" y="3347445"/>
            <a:ext cx="8794792" cy="391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8231" y="218967"/>
            <a:ext cx="12488461" cy="73838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12629" y="2328918"/>
            <a:ext cx="696673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PLAYING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215851"/>
            <a:ext cx="2998069" cy="11883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94070" y="1404176"/>
            <a:ext cx="2333065" cy="9247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73821" y="0"/>
            <a:ext cx="1948581" cy="772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17819" y="2856578"/>
            <a:ext cx="964667" cy="382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6255" y="215851"/>
            <a:ext cx="964667" cy="382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298031" y="1535968"/>
            <a:ext cx="4416955" cy="4450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60601" y="-358619"/>
            <a:ext cx="4416955" cy="44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1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4" y="412955"/>
            <a:ext cx="8620982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488557" y="1736411"/>
            <a:ext cx="1325219" cy="212034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52F594-4F82-C0C1-6DB6-1A35633E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2339" r="1863" b="3510"/>
          <a:stretch>
            <a:fillRect/>
          </a:stretch>
        </p:blipFill>
        <p:spPr bwMode="auto">
          <a:xfrm>
            <a:off x="2227014" y="1031424"/>
            <a:ext cx="7076012" cy="457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FEA8ADF-2B71-8739-B254-911AAE9457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7211" y="3553691"/>
            <a:ext cx="4495617" cy="31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734141" y="2629371"/>
            <a:ext cx="385891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dệt</a:t>
            </a:r>
            <a:endParaRPr lang="en-US" sz="2800" dirty="0"/>
          </a:p>
        </p:txBody>
      </p:sp>
      <p:sp>
        <p:nvSpPr>
          <p:cNvPr id="27" name="Rectangle 26"/>
          <p:cNvSpPr/>
          <p:nvPr/>
        </p:nvSpPr>
        <p:spPr>
          <a:xfrm>
            <a:off x="6724575" y="3951423"/>
            <a:ext cx="3868478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khí</a:t>
            </a:r>
            <a:endParaRPr lang="en-US" sz="2800" dirty="0"/>
          </a:p>
        </p:txBody>
      </p:sp>
      <p:sp>
        <p:nvSpPr>
          <p:cNvPr id="28" name="Rectangle 27"/>
          <p:cNvSpPr/>
          <p:nvPr/>
        </p:nvSpPr>
        <p:spPr>
          <a:xfrm>
            <a:off x="6732181" y="1405137"/>
            <a:ext cx="386087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trồng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trọt</a:t>
            </a:r>
            <a:endParaRPr lang="en-US" sz="2800" dirty="0"/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03666" y="1445631"/>
            <a:ext cx="589386" cy="5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19170" y="3944882"/>
            <a:ext cx="673882" cy="6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93744" y="2577984"/>
            <a:ext cx="802671" cy="7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988A35-F699-D481-AB94-D2CE6F23C825}"/>
              </a:ext>
            </a:extLst>
          </p:cNvPr>
          <p:cNvSpPr txBox="1"/>
          <p:nvPr/>
        </p:nvSpPr>
        <p:spPr>
          <a:xfrm>
            <a:off x="2196227" y="290354"/>
            <a:ext cx="8107833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2050" name="Picture 2" descr="Cừu cắt - Trả phí Bản quyền Một lần Cừu - Động vật móng guốc Bức ảnh sẵn có">
            <a:extLst>
              <a:ext uri="{FF2B5EF4-FFF2-40B4-BE49-F238E27FC236}">
                <a16:creationId xmlns:a16="http://schemas.microsoft.com/office/drawing/2014/main" id="{754931C9-020D-D72F-DDE5-451CE71E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94" y="1159935"/>
            <a:ext cx="4901301" cy="356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9729" y="3121423"/>
            <a:ext cx="4764843" cy="34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640870" y="3074516"/>
            <a:ext cx="4248659" cy="3670936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latin typeface=".VnCooper" panose="020B7200000000000000" pitchFamily="34" charset="0"/>
                </a:rPr>
                <a:t>HU </a:t>
              </a:r>
              <a:r>
                <a:rPr lang="en-US" sz="3000" dirty="0" err="1">
                  <a:latin typeface=".VnCooper" panose="020B7200000000000000" pitchFamily="34" charset="0"/>
                </a:rPr>
                <a:t>HU</a:t>
              </a:r>
              <a:r>
                <a:rPr lang="en-US" sz="3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33F641-963F-E9B8-7C34-03B6CC9ECC62}"/>
              </a:ext>
            </a:extLst>
          </p:cNvPr>
          <p:cNvCxnSpPr>
            <a:endCxn id="25" idx="1"/>
          </p:cNvCxnSpPr>
          <p:nvPr/>
        </p:nvCxnSpPr>
        <p:spPr>
          <a:xfrm flipV="1">
            <a:off x="6076195" y="2930708"/>
            <a:ext cx="657946" cy="10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82389" y="2253287"/>
            <a:ext cx="1452457" cy="14102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ANH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34820-7F9B-1AE4-ADE0-5E005ED811BC}"/>
              </a:ext>
            </a:extLst>
          </p:cNvPr>
          <p:cNvSpPr txBox="1"/>
          <p:nvPr/>
        </p:nvSpPr>
        <p:spPr>
          <a:xfrm>
            <a:off x="2034289" y="197511"/>
            <a:ext cx="8548658" cy="95410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 - XVIII</a:t>
            </a:r>
          </a:p>
        </p:txBody>
      </p:sp>
      <p:pic>
        <p:nvPicPr>
          <p:cNvPr id="3074" name="Picture 2" descr="NƯỚC TRONG SỨC KHỎE CON NGƯỜI">
            <a:extLst>
              <a:ext uri="{FF2B5EF4-FFF2-40B4-BE49-F238E27FC236}">
                <a16:creationId xmlns:a16="http://schemas.microsoft.com/office/drawing/2014/main" id="{5D6F44B4-B2C0-B02D-CAD8-33F8FF44F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288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Không có mô tả ảnh.">
            <a:extLst>
              <a:ext uri="{FF2B5EF4-FFF2-40B4-BE49-F238E27FC236}">
                <a16:creationId xmlns:a16="http://schemas.microsoft.com/office/drawing/2014/main" id="{AF724398-E360-2FBC-0B96-71BA583C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14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9116" y="3874410"/>
            <a:ext cx="3863693" cy="269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5248B-17D3-FA72-69E0-CC9726BEF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78" y="816397"/>
            <a:ext cx="9817725" cy="60565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DC03D6E-660B-E136-AF62-742D7BCD6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4486">
            <a:off x="-2380098" y="-2818451"/>
            <a:ext cx="5738506" cy="4726443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1B5C8DA5-B62E-97F6-BAEB-91179CA43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68603" y="-266419"/>
            <a:ext cx="1475137" cy="152792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4E7E813-C5C8-7045-D780-151323447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92592">
            <a:off x="8828761" y="4494778"/>
            <a:ext cx="5738506" cy="4726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03BA4-DAB6-5DE3-FDA5-FAA2B769F539}"/>
              </a:ext>
            </a:extLst>
          </p:cNvPr>
          <p:cNvSpPr txBox="1"/>
          <p:nvPr/>
        </p:nvSpPr>
        <p:spPr>
          <a:xfrm>
            <a:off x="2392517" y="119976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2: CÁCH MẠNG CÔNG NGHIỆP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5191F-C47E-377A-E6BA-D18888ACB730}"/>
              </a:ext>
            </a:extLst>
          </p:cNvPr>
          <p:cNvSpPr txBox="1"/>
          <p:nvPr/>
        </p:nvSpPr>
        <p:spPr>
          <a:xfrm>
            <a:off x="778722" y="82296"/>
            <a:ext cx="2300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96001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D40D8-F7D2-FD66-8EAC-B86DA9BE7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674"/>
          <a:stretch/>
        </p:blipFill>
        <p:spPr>
          <a:xfrm>
            <a:off x="0" y="-23215"/>
            <a:ext cx="12192000" cy="6858000"/>
          </a:xfrm>
          <a:prstGeom prst="rect">
            <a:avLst/>
          </a:prstGeom>
        </p:spPr>
      </p:pic>
      <p:sp>
        <p:nvSpPr>
          <p:cNvPr id="13" name="Freeform 12"/>
          <p:cNvSpPr>
            <a:spLocks/>
          </p:cNvSpPr>
          <p:nvPr/>
        </p:nvSpPr>
        <p:spPr bwMode="gray">
          <a:xfrm rot="539224">
            <a:off x="5665536" y="1160772"/>
            <a:ext cx="2205091" cy="1058102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5" name="Nhóm 34"/>
          <p:cNvGrpSpPr/>
          <p:nvPr/>
        </p:nvGrpSpPr>
        <p:grpSpPr>
          <a:xfrm>
            <a:off x="3442357" y="1976800"/>
            <a:ext cx="2977691" cy="4372241"/>
            <a:chOff x="2118292" y="2652008"/>
            <a:chExt cx="2098787" cy="315665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2302204" y="2710485"/>
              <a:ext cx="1703994" cy="446786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gray">
            <a:xfrm>
              <a:off x="2916741" y="2652008"/>
              <a:ext cx="509091" cy="51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341905" y="3391348"/>
              <a:ext cx="1546422" cy="2066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thành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tựu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tiêu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biểu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ách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mạng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công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nghiệp</a:t>
              </a:r>
              <a:endParaRPr lang="en-US" sz="3000" i="1" dirty="0">
                <a:solidFill>
                  <a:srgbClr val="5D8223"/>
                </a:solidFill>
              </a:endParaRPr>
            </a:p>
          </p:txBody>
        </p:sp>
      </p:grpSp>
      <p:grpSp>
        <p:nvGrpSpPr>
          <p:cNvPr id="36" name="Nhóm 35"/>
          <p:cNvGrpSpPr/>
          <p:nvPr/>
        </p:nvGrpSpPr>
        <p:grpSpPr>
          <a:xfrm>
            <a:off x="7086439" y="1976802"/>
            <a:ext cx="2879443" cy="4372240"/>
            <a:chOff x="4413024" y="2261299"/>
            <a:chExt cx="2098787" cy="315402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4605884" y="2289255"/>
              <a:ext cx="1703994" cy="447530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gray">
            <a:xfrm>
              <a:off x="5152670" y="2261299"/>
              <a:ext cx="671555" cy="516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2E0BC4-00DD-6457-6803-C4ADC9161A92}"/>
              </a:ext>
            </a:extLst>
          </p:cNvPr>
          <p:cNvSpPr txBox="1"/>
          <p:nvPr/>
        </p:nvSpPr>
        <p:spPr>
          <a:xfrm>
            <a:off x="3110828" y="207134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2: CÁCH MẠNG CÔNG NGHIỆP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3CA9C3-9B41-DB98-9649-B41D0D009098}"/>
              </a:ext>
            </a:extLst>
          </p:cNvPr>
          <p:cNvSpPr/>
          <p:nvPr/>
        </p:nvSpPr>
        <p:spPr>
          <a:xfrm>
            <a:off x="7324255" y="2743515"/>
            <a:ext cx="2364583" cy="3286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1379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6926</TotalTime>
  <Words>2167</Words>
  <PresentationFormat>Widescreen</PresentationFormat>
  <Paragraphs>234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.VnCooper</vt:lpstr>
      <vt:lpstr>Arial</vt:lpstr>
      <vt:lpstr>Bungee Inline</vt:lpstr>
      <vt:lpstr>Calibri</vt:lpstr>
      <vt:lpstr>Calibri Light</vt:lpstr>
      <vt:lpstr>Livvic</vt:lpstr>
      <vt:lpstr>Montserrat Alternates Black</vt:lpstr>
      <vt:lpstr>Roboto Condensed Light</vt:lpstr>
      <vt:lpstr>Times New Roman</vt:lpstr>
      <vt:lpstr>YouTube Sans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2023-02-10T05:28:12Z</dcterms:created>
  <dcterms:modified xsi:type="dcterms:W3CDTF">2023-08-04T11:47:50Z</dcterms:modified>
</cp:coreProperties>
</file>