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95" r:id="rId11"/>
    <p:sldId id="265" r:id="rId12"/>
    <p:sldId id="296" r:id="rId13"/>
    <p:sldId id="297" r:id="rId14"/>
    <p:sldId id="266" r:id="rId15"/>
  </p:sldIdLst>
  <p:sldSz cx="9144000" cy="5143500" type="screen16x9"/>
  <p:notesSz cx="6858000" cy="9144000"/>
  <p:embeddedFontLst>
    <p:embeddedFont>
      <p:font typeface="Patrick Hand SC" panose="020B0604020202020204" charset="0"/>
      <p:regular r:id="rId17"/>
    </p:embeddedFont>
    <p:embeddedFont>
      <p:font typeface="Sniglet" panose="020B0604020202020204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FE69DF-D11E-49BA-B546-6195E4E87960}">
  <a:tblStyle styleId="{F7FE69DF-D11E-49BA-B546-6195E4E879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D46E14-F3A6-45BD-AA53-69B63E3B44AA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436832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Google Shape;4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6964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4763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42451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9613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1871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7141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827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440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8868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069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380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7517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2446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666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15525" y="1991825"/>
            <a:ext cx="5585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 b="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821550" y="1507150"/>
            <a:ext cx="5500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 b="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821550" y="2535254"/>
            <a:ext cx="55008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1441675" y="1628400"/>
            <a:ext cx="6260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 algn="ctr" rtl="0">
              <a:spcBef>
                <a:spcPts val="600"/>
              </a:spcBef>
              <a:spcAft>
                <a:spcPts val="0"/>
              </a:spcAft>
              <a:buSzPts val="2600"/>
              <a:buChar char="+"/>
              <a:defRPr sz="2600"/>
            </a:lvl1pPr>
            <a:lvl2pPr marL="914400" lvl="1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2pPr>
            <a:lvl3pPr marL="1371600" lvl="2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3pPr>
            <a:lvl4pPr marL="1828800" lvl="3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4pPr>
            <a:lvl5pPr marL="2286000" lvl="4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5pPr>
            <a:lvl6pPr marL="2743200" lvl="5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6pPr>
            <a:lvl7pPr marL="3200400" lvl="6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7pPr>
            <a:lvl8pPr marL="3657600" lvl="7" indent="-393700" algn="ctr" rtl="0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8pPr>
            <a:lvl9pPr marL="4114800" lvl="8" indent="-393700" algn="ctr">
              <a:spcBef>
                <a:spcPts val="0"/>
              </a:spcBef>
              <a:spcAft>
                <a:spcPts val="0"/>
              </a:spcAft>
              <a:buSzPts val="2600"/>
              <a:buChar char="+"/>
              <a:defRPr sz="2600"/>
            </a:lvl9pPr>
          </a:lstStyle>
          <a:p>
            <a:endParaRPr/>
          </a:p>
        </p:txBody>
      </p:sp>
      <p:sp>
        <p:nvSpPr>
          <p:cNvPr id="17" name="Google Shape;17;p4"/>
          <p:cNvSpPr txBox="1"/>
          <p:nvPr/>
        </p:nvSpPr>
        <p:spPr>
          <a:xfrm>
            <a:off x="3593400" y="9337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2A95B7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“</a:t>
            </a:r>
            <a:endParaRPr sz="9600">
              <a:solidFill>
                <a:srgbClr val="2A95B7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+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+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049500" y="1459650"/>
            <a:ext cx="3417900" cy="27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body" idx="2"/>
          </p:nvPr>
        </p:nvSpPr>
        <p:spPr>
          <a:xfrm>
            <a:off x="4676725" y="1459650"/>
            <a:ext cx="3393600" cy="275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+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+"/>
              <a:defRPr sz="2000"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081850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425300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3"/>
          </p:nvPr>
        </p:nvSpPr>
        <p:spPr>
          <a:xfrm>
            <a:off x="5768751" y="1435525"/>
            <a:ext cx="2229300" cy="284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+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+"/>
              <a:defRPr sz="16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mage">
  <p:cSld name="BLANK_1">
    <p:bg>
      <p:bgPr>
        <a:solidFill>
          <a:srgbClr val="2A95B7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1" descr="scene_trans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49500" y="1437426"/>
            <a:ext cx="7020900" cy="27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2A95B7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Sniglet"/>
              <a:buChar char="+"/>
              <a:defRPr sz="2400">
                <a:solidFill>
                  <a:srgbClr val="434343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  <a:noFill/>
          <a:ln>
            <a:noFill/>
          </a:ln>
          <a:effectLst>
            <a:outerShdw blurRad="28575" dist="19050" dir="5400000" algn="bl" rotWithShape="0">
              <a:srgbClr val="000000">
                <a:alpha val="25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1pPr>
            <a:lvl2pPr lvl="1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 algn="r">
              <a:buNone/>
              <a:defRPr sz="1100">
                <a:solidFill>
                  <a:srgbClr val="FFFFFF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6" r:id="rId7"/>
    <p:sldLayoutId id="2147483657" r:id="rId8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ctrTitle"/>
          </p:nvPr>
        </p:nvSpPr>
        <p:spPr>
          <a:xfrm>
            <a:off x="1130157" y="1539762"/>
            <a:ext cx="6924782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 smtClean="0"/>
              <a:t>CHÀO MỪNG CÁC THẦY CÔ DỰ TẬP HUẤN XÂY DỰNG KẾ HOẠCH DẠY HỌC </a:t>
            </a:r>
            <a:br>
              <a:rPr lang="en" sz="3600" dirty="0" smtClean="0"/>
            </a:br>
            <a:r>
              <a:rPr lang="en" sz="3600" dirty="0" smtClean="0"/>
              <a:t>MÔN KHOA HỌC </a:t>
            </a:r>
            <a:r>
              <a:rPr lang="en" sz="3600" dirty="0" smtClean="0"/>
              <a:t>TỰ </a:t>
            </a:r>
            <a:r>
              <a:rPr lang="en" sz="3600" dirty="0" smtClean="0"/>
              <a:t>NHIÊN 8</a:t>
            </a:r>
            <a:endParaRPr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3626778" y="3893906"/>
            <a:ext cx="45925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HẢI DƯƠNG, NGÀY 5 THÁNG 7 NĂM 2023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9061" y="657546"/>
            <a:ext cx="728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SỞ GIÁO DỤC VÀ ĐÀO TẠO HẢI DƯƠNG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V</a:t>
            </a:r>
            <a:r>
              <a:rPr lang="en" sz="3600" dirty="0" smtClean="0">
                <a:solidFill>
                  <a:srgbClr val="FF0000"/>
                </a:solidFill>
              </a:rPr>
              <a:t>í dụ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" name="Google Shape;107;p19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1294544" y="1684962"/>
            <a:ext cx="6441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Mẫu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kế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hoạch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bài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dạy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(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dự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thảo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)</a:t>
            </a:r>
            <a:endParaRPr lang="en-US" sz="3200" b="1" dirty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Gợi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ý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thực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hiện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mẫu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KHBD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khi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phân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chia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số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tiết</a:t>
            </a:r>
            <a:endParaRPr lang="en-US" sz="3200" b="1" dirty="0" smtClean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</p:spTree>
    <p:extLst>
      <p:ext uri="{BB962C8B-B14F-4D97-AF65-F5344CB8AC3E}">
        <p14:creationId xmlns:p14="http://schemas.microsoft.com/office/powerpoint/2010/main" val="347279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6" name="Google Shape;63;p14"/>
          <p:cNvSpPr txBox="1">
            <a:spLocks/>
          </p:cNvSpPr>
          <p:nvPr/>
        </p:nvSpPr>
        <p:spPr>
          <a:xfrm>
            <a:off x="1399929" y="898786"/>
            <a:ext cx="59763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</a:rPr>
              <a:t>3.  </a:t>
            </a:r>
            <a:r>
              <a:rPr lang="en-US" sz="4000" dirty="0" err="1" smtClean="0">
                <a:solidFill>
                  <a:srgbClr val="FF0000"/>
                </a:solidFill>
              </a:rPr>
              <a:t>Phân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tích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khbd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của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viên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và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thảo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luận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Google Shape;65;p14"/>
          <p:cNvSpPr/>
          <p:nvPr/>
        </p:nvSpPr>
        <p:spPr>
          <a:xfrm flipH="1">
            <a:off x="1082114" y="898786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6" name="Google Shape;63;p14"/>
          <p:cNvSpPr txBox="1">
            <a:spLocks/>
          </p:cNvSpPr>
          <p:nvPr/>
        </p:nvSpPr>
        <p:spPr>
          <a:xfrm>
            <a:off x="1399929" y="898786"/>
            <a:ext cx="59763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</a:rPr>
              <a:t>4.  </a:t>
            </a:r>
            <a:r>
              <a:rPr lang="en-US" sz="4000" dirty="0" err="1" smtClean="0">
                <a:solidFill>
                  <a:srgbClr val="FF0000"/>
                </a:solidFill>
              </a:rPr>
              <a:t>Báo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cáo</a:t>
            </a:r>
            <a:r>
              <a:rPr lang="en-US" sz="4000" dirty="0" smtClean="0">
                <a:solidFill>
                  <a:srgbClr val="FF0000"/>
                </a:solidFill>
              </a:rPr>
              <a:t>, </a:t>
            </a:r>
            <a:r>
              <a:rPr lang="en-US" sz="4000" dirty="0" err="1" smtClean="0">
                <a:solidFill>
                  <a:srgbClr val="FF0000"/>
                </a:solidFill>
              </a:rPr>
              <a:t>thảo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luận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Google Shape;65;p14"/>
          <p:cNvSpPr/>
          <p:nvPr/>
        </p:nvSpPr>
        <p:spPr>
          <a:xfrm flipH="1">
            <a:off x="1082114" y="898786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4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6" name="Google Shape;63;p14"/>
          <p:cNvSpPr txBox="1">
            <a:spLocks/>
          </p:cNvSpPr>
          <p:nvPr/>
        </p:nvSpPr>
        <p:spPr>
          <a:xfrm>
            <a:off x="1399929" y="898786"/>
            <a:ext cx="59763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</a:rPr>
              <a:t>5.   Chia </a:t>
            </a:r>
            <a:r>
              <a:rPr lang="en-US" sz="4000" dirty="0" err="1" smtClean="0">
                <a:solidFill>
                  <a:srgbClr val="FF0000"/>
                </a:solidFill>
              </a:rPr>
              <a:t>sẻ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Google Shape;65;p14"/>
          <p:cNvSpPr/>
          <p:nvPr/>
        </p:nvSpPr>
        <p:spPr>
          <a:xfrm flipH="1">
            <a:off x="1082114" y="898786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 idx="4294967295"/>
          </p:nvPr>
        </p:nvSpPr>
        <p:spPr>
          <a:xfrm>
            <a:off x="523661" y="1686283"/>
            <a:ext cx="7791600" cy="59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0" dirty="0" err="1" smtClean="0">
                <a:solidFill>
                  <a:schemeClr val="tx2">
                    <a:lumMod val="10000"/>
                  </a:schemeClr>
                </a:solidFill>
              </a:rPr>
              <a:t>Trân</a:t>
            </a:r>
            <a:r>
              <a:rPr lang="en-US" sz="4000" b="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4000" b="0" dirty="0" err="1" smtClean="0">
                <a:solidFill>
                  <a:schemeClr val="tx2">
                    <a:lumMod val="10000"/>
                  </a:schemeClr>
                </a:solidFill>
              </a:rPr>
              <a:t>trọng</a:t>
            </a:r>
            <a:r>
              <a:rPr lang="en-US" sz="4000" b="0" dirty="0" smtClean="0">
                <a:solidFill>
                  <a:schemeClr val="tx2">
                    <a:lumMod val="10000"/>
                  </a:schemeClr>
                </a:solidFill>
              </a:rPr>
              <a:t> c</a:t>
            </a:r>
            <a:r>
              <a:rPr lang="en" sz="4000" b="0" dirty="0" smtClean="0">
                <a:solidFill>
                  <a:schemeClr val="tx2">
                    <a:lumMod val="10000"/>
                  </a:schemeClr>
                </a:solidFill>
              </a:rPr>
              <a:t>ảm ơn các thầy cô !</a:t>
            </a:r>
            <a:endParaRPr sz="40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30" name="Google Shape;130;p22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636999" y="796175"/>
            <a:ext cx="778781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2800" dirty="0" err="1"/>
              <a:t>Phần</a:t>
            </a:r>
            <a:r>
              <a:rPr lang="en-US" sz="2800" dirty="0"/>
              <a:t> 1: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Hướng</a:t>
            </a:r>
            <a:r>
              <a:rPr lang="vi-VN" sz="2800" dirty="0" smtClean="0"/>
              <a:t> </a:t>
            </a:r>
            <a:r>
              <a:rPr lang="vi-VN" sz="2800" dirty="0"/>
              <a:t>dẫn xây dựng kế hoạch giáo dục, kế hoạch bài dạy</a:t>
            </a:r>
            <a:endParaRPr lang="en-US" sz="2800" dirty="0"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191802" y="1801125"/>
            <a:ext cx="7006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X</a:t>
            </a:r>
            <a:r>
              <a:rPr lang="vi-VN" sz="2400" b="1" dirty="0" smtClean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ây </a:t>
            </a:r>
            <a:r>
              <a:rPr lang="vi-VN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dựng kế hoạch giáo dục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X</a:t>
            </a:r>
            <a:r>
              <a:rPr lang="vi-VN" sz="2400" b="1" dirty="0" smtClean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ây </a:t>
            </a:r>
            <a:r>
              <a:rPr lang="vi-VN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dựng kế hoạch bài dạy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.</a:t>
            </a:r>
          </a:p>
          <a:p>
            <a:pPr marL="514350" indent="-514350">
              <a:buFont typeface="Arial"/>
              <a:buAutoNum type="arabicPeriod"/>
            </a:pPr>
            <a:r>
              <a:rPr lang="vi-VN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Phân tích kế hoạch bài dạy của học viên, thảo luận </a:t>
            </a:r>
            <a:endParaRPr lang="en-US" sz="2400" b="1" dirty="0">
              <a:solidFill>
                <a:srgbClr val="FF0000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marL="514350" indent="-514350">
              <a:buFont typeface="Arial"/>
              <a:buAutoNum type="arabicPeriod"/>
            </a:pPr>
            <a:r>
              <a:rPr lang="vi-VN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Bá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o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cáo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thảo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luận</a:t>
            </a:r>
            <a:endParaRPr lang="en-US" sz="2400" b="1" dirty="0">
              <a:solidFill>
                <a:srgbClr val="FF0000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pPr marL="514350" indent="-514350">
              <a:buFont typeface="Arial"/>
              <a:buAutoNum type="arabicPeriod"/>
            </a:pP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Trao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đổi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sẻ</a:t>
            </a:r>
            <a:endParaRPr lang="en-US" sz="2400" b="1" dirty="0">
              <a:solidFill>
                <a:srgbClr val="FF0000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endParaRPr lang="en-US" sz="2800" b="1" dirty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2093925" y="1100975"/>
            <a:ext cx="59763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14350" indent="-514350">
              <a:buAutoNum type="arabicPeriod"/>
            </a:pPr>
            <a:r>
              <a:rPr lang="en-US" sz="4000" dirty="0">
                <a:solidFill>
                  <a:srgbClr val="FF0000"/>
                </a:solidFill>
              </a:rPr>
              <a:t>X</a:t>
            </a:r>
            <a:r>
              <a:rPr lang="vi-VN" sz="4000" dirty="0">
                <a:solidFill>
                  <a:srgbClr val="FF0000"/>
                </a:solidFill>
              </a:rPr>
              <a:t>ây dựng kế hoạch giáo dục</a:t>
            </a:r>
            <a:r>
              <a:rPr lang="en-US" sz="4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914400" y="1894625"/>
            <a:ext cx="7325474" cy="216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571500" lvl="0" indent="-571500" algn="ctr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Căn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cứ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chương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trình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giáo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dục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phổ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thông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1">
                    <a:lumMod val="50000"/>
                  </a:schemeClr>
                </a:solidFill>
              </a:rPr>
              <a:t>môn</a:t>
            </a:r>
            <a:r>
              <a:rPr lang="en-US" sz="2800" dirty="0" smtClean="0">
                <a:solidFill>
                  <a:schemeClr val="tx1">
                    <a:lumMod val="50000"/>
                  </a:schemeClr>
                </a:solidFill>
              </a:rPr>
              <a:t> KHTN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vi-VN" sz="2000" i="1" dirty="0" smtClean="0"/>
              <a:t>(</a:t>
            </a:r>
            <a:r>
              <a:rPr lang="vi-VN" sz="2000" i="1" dirty="0" smtClean="0">
                <a:solidFill>
                  <a:schemeClr val="tx1"/>
                </a:solidFill>
              </a:rPr>
              <a:t>Ban </a:t>
            </a:r>
            <a:r>
              <a:rPr lang="vi-VN" sz="2000" i="1" dirty="0">
                <a:solidFill>
                  <a:schemeClr val="tx1"/>
                </a:solidFill>
              </a:rPr>
              <a:t>hành kèm theo Thông tư </a:t>
            </a:r>
            <a:r>
              <a:rPr lang="vi-VN" sz="2000" i="1" dirty="0" smtClean="0">
                <a:solidFill>
                  <a:schemeClr val="tx1"/>
                </a:solidFill>
              </a:rPr>
              <a:t>số 32/2018/TT-BGDĐT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vi-VN" sz="2000" i="1" dirty="0" smtClean="0">
                <a:solidFill>
                  <a:schemeClr val="tx1"/>
                </a:solidFill>
              </a:rPr>
              <a:t>ngày </a:t>
            </a:r>
            <a:r>
              <a:rPr lang="vi-VN" sz="2000" i="1" dirty="0">
                <a:solidFill>
                  <a:schemeClr val="tx1"/>
                </a:solidFill>
              </a:rPr>
              <a:t>26 tháng 12 năm 2018 của Bộ trưởng Bộ Giáo dục và Đào tạo)</a:t>
            </a:r>
            <a:r>
              <a:rPr lang="vi-VN" sz="2000" dirty="0">
                <a:solidFill>
                  <a:schemeClr val="tx1"/>
                </a:solidFill>
              </a:rPr>
              <a:t> </a:t>
            </a:r>
            <a:br>
              <a:rPr lang="vi-VN" sz="2000" dirty="0">
                <a:solidFill>
                  <a:schemeClr val="tx1"/>
                </a:solidFill>
              </a:rPr>
            </a:br>
            <a:endParaRPr sz="2800" dirty="0">
              <a:solidFill>
                <a:schemeClr val="tx1"/>
              </a:solidFill>
            </a:endParaRPr>
          </a:p>
        </p:txBody>
      </p:sp>
      <p:sp>
        <p:nvSpPr>
          <p:cNvPr id="65" name="Google Shape;65;p14"/>
          <p:cNvSpPr/>
          <p:nvPr/>
        </p:nvSpPr>
        <p:spPr>
          <a:xfrm flipH="1">
            <a:off x="1719112" y="1100975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ctrTitle"/>
          </p:nvPr>
        </p:nvSpPr>
        <p:spPr>
          <a:xfrm>
            <a:off x="1171254" y="1092415"/>
            <a:ext cx="7294652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4000" dirty="0" smtClean="0">
                <a:solidFill>
                  <a:schemeClr val="tx1">
                    <a:lumMod val="50000"/>
                  </a:schemeClr>
                </a:solidFill>
              </a:rPr>
              <a:t>- Tỉ </a:t>
            </a:r>
            <a:r>
              <a:rPr lang="en" sz="4000" dirty="0">
                <a:solidFill>
                  <a:schemeClr val="tx1">
                    <a:lumMod val="50000"/>
                  </a:schemeClr>
                </a:solidFill>
              </a:rPr>
              <a:t>lệ </a:t>
            </a:r>
            <a:r>
              <a:rPr lang="en" sz="4000" dirty="0" smtClean="0">
                <a:solidFill>
                  <a:schemeClr val="tx1">
                    <a:lumMod val="50000"/>
                  </a:schemeClr>
                </a:solidFill>
              </a:rPr>
              <a:t>% của các chủ đề</a:t>
            </a:r>
            <a:endParaRPr sz="4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1583128" y="669023"/>
            <a:ext cx="717689" cy="628875"/>
          </a:xfrm>
          <a:custGeom>
            <a:avLst/>
            <a:gdLst/>
            <a:ahLst/>
            <a:cxnLst/>
            <a:rect l="l" t="t" r="r" b="b"/>
            <a:pathLst>
              <a:path w="17495" h="15330" extrusionOk="0">
                <a:moveTo>
                  <a:pt x="4648" y="1412"/>
                </a:moveTo>
                <a:lnTo>
                  <a:pt x="4526" y="1485"/>
                </a:lnTo>
                <a:lnTo>
                  <a:pt x="4429" y="1558"/>
                </a:lnTo>
                <a:lnTo>
                  <a:pt x="4258" y="1728"/>
                </a:lnTo>
                <a:lnTo>
                  <a:pt x="4185" y="1825"/>
                </a:lnTo>
                <a:lnTo>
                  <a:pt x="4112" y="1947"/>
                </a:lnTo>
                <a:lnTo>
                  <a:pt x="3869" y="1947"/>
                </a:lnTo>
                <a:lnTo>
                  <a:pt x="3893" y="1898"/>
                </a:lnTo>
                <a:lnTo>
                  <a:pt x="4015" y="1679"/>
                </a:lnTo>
                <a:lnTo>
                  <a:pt x="4088" y="1436"/>
                </a:lnTo>
                <a:lnTo>
                  <a:pt x="4088" y="1412"/>
                </a:lnTo>
                <a:close/>
                <a:moveTo>
                  <a:pt x="4939" y="1412"/>
                </a:moveTo>
                <a:lnTo>
                  <a:pt x="4867" y="1509"/>
                </a:lnTo>
                <a:lnTo>
                  <a:pt x="4818" y="1631"/>
                </a:lnTo>
                <a:lnTo>
                  <a:pt x="4794" y="1752"/>
                </a:lnTo>
                <a:lnTo>
                  <a:pt x="4769" y="1898"/>
                </a:lnTo>
                <a:lnTo>
                  <a:pt x="4769" y="1947"/>
                </a:lnTo>
                <a:lnTo>
                  <a:pt x="4380" y="1947"/>
                </a:lnTo>
                <a:lnTo>
                  <a:pt x="4404" y="1898"/>
                </a:lnTo>
                <a:lnTo>
                  <a:pt x="4526" y="1679"/>
                </a:lnTo>
                <a:lnTo>
                  <a:pt x="4672" y="1436"/>
                </a:lnTo>
                <a:lnTo>
                  <a:pt x="4672" y="1412"/>
                </a:lnTo>
                <a:close/>
                <a:moveTo>
                  <a:pt x="5815" y="1387"/>
                </a:moveTo>
                <a:lnTo>
                  <a:pt x="5645" y="1558"/>
                </a:lnTo>
                <a:lnTo>
                  <a:pt x="5475" y="1704"/>
                </a:lnTo>
                <a:lnTo>
                  <a:pt x="5402" y="1825"/>
                </a:lnTo>
                <a:lnTo>
                  <a:pt x="5304" y="1947"/>
                </a:lnTo>
                <a:lnTo>
                  <a:pt x="5037" y="1947"/>
                </a:lnTo>
                <a:lnTo>
                  <a:pt x="5037" y="1898"/>
                </a:lnTo>
                <a:lnTo>
                  <a:pt x="5061" y="1777"/>
                </a:lnTo>
                <a:lnTo>
                  <a:pt x="5085" y="1631"/>
                </a:lnTo>
                <a:lnTo>
                  <a:pt x="5183" y="1387"/>
                </a:lnTo>
                <a:close/>
                <a:moveTo>
                  <a:pt x="3407" y="1412"/>
                </a:moveTo>
                <a:lnTo>
                  <a:pt x="3285" y="1533"/>
                </a:lnTo>
                <a:lnTo>
                  <a:pt x="3188" y="1679"/>
                </a:lnTo>
                <a:lnTo>
                  <a:pt x="3090" y="1825"/>
                </a:lnTo>
                <a:lnTo>
                  <a:pt x="3042" y="1971"/>
                </a:lnTo>
                <a:lnTo>
                  <a:pt x="2774" y="1971"/>
                </a:lnTo>
                <a:lnTo>
                  <a:pt x="2847" y="1801"/>
                </a:lnTo>
                <a:lnTo>
                  <a:pt x="3042" y="1412"/>
                </a:lnTo>
                <a:close/>
                <a:moveTo>
                  <a:pt x="4039" y="1412"/>
                </a:moveTo>
                <a:lnTo>
                  <a:pt x="3966" y="1509"/>
                </a:lnTo>
                <a:lnTo>
                  <a:pt x="3893" y="1606"/>
                </a:lnTo>
                <a:lnTo>
                  <a:pt x="3747" y="1801"/>
                </a:lnTo>
                <a:lnTo>
                  <a:pt x="3626" y="1947"/>
                </a:lnTo>
                <a:lnTo>
                  <a:pt x="3334" y="1971"/>
                </a:lnTo>
                <a:lnTo>
                  <a:pt x="3455" y="1679"/>
                </a:lnTo>
                <a:lnTo>
                  <a:pt x="3601" y="1412"/>
                </a:lnTo>
                <a:close/>
                <a:moveTo>
                  <a:pt x="2239" y="1412"/>
                </a:moveTo>
                <a:lnTo>
                  <a:pt x="2068" y="1533"/>
                </a:lnTo>
                <a:lnTo>
                  <a:pt x="1947" y="1679"/>
                </a:lnTo>
                <a:lnTo>
                  <a:pt x="1801" y="1825"/>
                </a:lnTo>
                <a:lnTo>
                  <a:pt x="1679" y="1971"/>
                </a:lnTo>
                <a:lnTo>
                  <a:pt x="1509" y="1996"/>
                </a:lnTo>
                <a:lnTo>
                  <a:pt x="1655" y="1704"/>
                </a:lnTo>
                <a:lnTo>
                  <a:pt x="1849" y="1436"/>
                </a:lnTo>
                <a:lnTo>
                  <a:pt x="2166" y="1412"/>
                </a:lnTo>
                <a:close/>
                <a:moveTo>
                  <a:pt x="2896" y="1412"/>
                </a:moveTo>
                <a:lnTo>
                  <a:pt x="2774" y="1558"/>
                </a:lnTo>
                <a:lnTo>
                  <a:pt x="2677" y="1704"/>
                </a:lnTo>
                <a:lnTo>
                  <a:pt x="2579" y="1850"/>
                </a:lnTo>
                <a:lnTo>
                  <a:pt x="2506" y="1996"/>
                </a:lnTo>
                <a:lnTo>
                  <a:pt x="2214" y="1971"/>
                </a:lnTo>
                <a:lnTo>
                  <a:pt x="1995" y="1971"/>
                </a:lnTo>
                <a:lnTo>
                  <a:pt x="2239" y="1679"/>
                </a:lnTo>
                <a:lnTo>
                  <a:pt x="2482" y="1412"/>
                </a:lnTo>
                <a:close/>
                <a:moveTo>
                  <a:pt x="7056" y="1387"/>
                </a:moveTo>
                <a:lnTo>
                  <a:pt x="6935" y="1558"/>
                </a:lnTo>
                <a:lnTo>
                  <a:pt x="6667" y="1898"/>
                </a:lnTo>
                <a:lnTo>
                  <a:pt x="6594" y="1996"/>
                </a:lnTo>
                <a:lnTo>
                  <a:pt x="6278" y="1971"/>
                </a:lnTo>
                <a:lnTo>
                  <a:pt x="6302" y="1898"/>
                </a:lnTo>
                <a:lnTo>
                  <a:pt x="6594" y="1436"/>
                </a:lnTo>
                <a:lnTo>
                  <a:pt x="6570" y="1412"/>
                </a:lnTo>
                <a:lnTo>
                  <a:pt x="6545" y="1412"/>
                </a:lnTo>
                <a:lnTo>
                  <a:pt x="6351" y="1582"/>
                </a:lnTo>
                <a:lnTo>
                  <a:pt x="6156" y="1777"/>
                </a:lnTo>
                <a:lnTo>
                  <a:pt x="6083" y="1874"/>
                </a:lnTo>
                <a:lnTo>
                  <a:pt x="6010" y="1971"/>
                </a:lnTo>
                <a:lnTo>
                  <a:pt x="5596" y="1971"/>
                </a:lnTo>
                <a:lnTo>
                  <a:pt x="5694" y="1801"/>
                </a:lnTo>
                <a:lnTo>
                  <a:pt x="5840" y="1606"/>
                </a:lnTo>
                <a:lnTo>
                  <a:pt x="5986" y="1387"/>
                </a:lnTo>
                <a:close/>
                <a:moveTo>
                  <a:pt x="7665" y="1387"/>
                </a:moveTo>
                <a:lnTo>
                  <a:pt x="7519" y="1509"/>
                </a:lnTo>
                <a:lnTo>
                  <a:pt x="7373" y="1655"/>
                </a:lnTo>
                <a:lnTo>
                  <a:pt x="7251" y="1825"/>
                </a:lnTo>
                <a:lnTo>
                  <a:pt x="7154" y="1996"/>
                </a:lnTo>
                <a:lnTo>
                  <a:pt x="6910" y="1996"/>
                </a:lnTo>
                <a:lnTo>
                  <a:pt x="7056" y="1777"/>
                </a:lnTo>
                <a:lnTo>
                  <a:pt x="7348" y="1387"/>
                </a:lnTo>
                <a:close/>
                <a:moveTo>
                  <a:pt x="15135" y="1412"/>
                </a:moveTo>
                <a:lnTo>
                  <a:pt x="15281" y="1436"/>
                </a:lnTo>
                <a:lnTo>
                  <a:pt x="15524" y="1436"/>
                </a:lnTo>
                <a:lnTo>
                  <a:pt x="15475" y="1509"/>
                </a:lnTo>
                <a:lnTo>
                  <a:pt x="15232" y="1728"/>
                </a:lnTo>
                <a:lnTo>
                  <a:pt x="15135" y="1874"/>
                </a:lnTo>
                <a:lnTo>
                  <a:pt x="15037" y="1996"/>
                </a:lnTo>
                <a:lnTo>
                  <a:pt x="14697" y="1996"/>
                </a:lnTo>
                <a:lnTo>
                  <a:pt x="14794" y="1898"/>
                </a:lnTo>
                <a:lnTo>
                  <a:pt x="14989" y="1655"/>
                </a:lnTo>
                <a:lnTo>
                  <a:pt x="15135" y="1412"/>
                </a:lnTo>
                <a:close/>
                <a:moveTo>
                  <a:pt x="15865" y="1436"/>
                </a:moveTo>
                <a:lnTo>
                  <a:pt x="16254" y="1460"/>
                </a:lnTo>
                <a:lnTo>
                  <a:pt x="16278" y="1460"/>
                </a:lnTo>
                <a:lnTo>
                  <a:pt x="16157" y="1606"/>
                </a:lnTo>
                <a:lnTo>
                  <a:pt x="16035" y="1801"/>
                </a:lnTo>
                <a:lnTo>
                  <a:pt x="15913" y="1996"/>
                </a:lnTo>
                <a:lnTo>
                  <a:pt x="15427" y="1996"/>
                </a:lnTo>
                <a:lnTo>
                  <a:pt x="15646" y="1728"/>
                </a:lnTo>
                <a:lnTo>
                  <a:pt x="15865" y="1436"/>
                </a:lnTo>
                <a:close/>
                <a:moveTo>
                  <a:pt x="8176" y="1387"/>
                </a:moveTo>
                <a:lnTo>
                  <a:pt x="8030" y="1533"/>
                </a:lnTo>
                <a:lnTo>
                  <a:pt x="7884" y="1679"/>
                </a:lnTo>
                <a:lnTo>
                  <a:pt x="7665" y="2020"/>
                </a:lnTo>
                <a:lnTo>
                  <a:pt x="7494" y="2020"/>
                </a:lnTo>
                <a:lnTo>
                  <a:pt x="7640" y="1704"/>
                </a:lnTo>
                <a:lnTo>
                  <a:pt x="7786" y="1387"/>
                </a:lnTo>
                <a:close/>
                <a:moveTo>
                  <a:pt x="8687" y="1387"/>
                </a:moveTo>
                <a:lnTo>
                  <a:pt x="8638" y="1436"/>
                </a:lnTo>
                <a:lnTo>
                  <a:pt x="8419" y="1679"/>
                </a:lnTo>
                <a:lnTo>
                  <a:pt x="8322" y="1825"/>
                </a:lnTo>
                <a:lnTo>
                  <a:pt x="8224" y="1971"/>
                </a:lnTo>
                <a:lnTo>
                  <a:pt x="8224" y="2020"/>
                </a:lnTo>
                <a:lnTo>
                  <a:pt x="8005" y="2020"/>
                </a:lnTo>
                <a:lnTo>
                  <a:pt x="8200" y="1704"/>
                </a:lnTo>
                <a:lnTo>
                  <a:pt x="8273" y="1558"/>
                </a:lnTo>
                <a:lnTo>
                  <a:pt x="8346" y="1387"/>
                </a:lnTo>
                <a:close/>
                <a:moveTo>
                  <a:pt x="9441" y="1387"/>
                </a:moveTo>
                <a:lnTo>
                  <a:pt x="9271" y="1558"/>
                </a:lnTo>
                <a:lnTo>
                  <a:pt x="9125" y="1752"/>
                </a:lnTo>
                <a:lnTo>
                  <a:pt x="9027" y="1874"/>
                </a:lnTo>
                <a:lnTo>
                  <a:pt x="8930" y="2020"/>
                </a:lnTo>
                <a:lnTo>
                  <a:pt x="8468" y="2020"/>
                </a:lnTo>
                <a:lnTo>
                  <a:pt x="8565" y="1923"/>
                </a:lnTo>
                <a:lnTo>
                  <a:pt x="8833" y="1631"/>
                </a:lnTo>
                <a:lnTo>
                  <a:pt x="8954" y="1509"/>
                </a:lnTo>
                <a:lnTo>
                  <a:pt x="9076" y="1387"/>
                </a:lnTo>
                <a:close/>
                <a:moveTo>
                  <a:pt x="10220" y="1363"/>
                </a:moveTo>
                <a:lnTo>
                  <a:pt x="10074" y="1436"/>
                </a:lnTo>
                <a:lnTo>
                  <a:pt x="9952" y="1558"/>
                </a:lnTo>
                <a:lnTo>
                  <a:pt x="9757" y="1801"/>
                </a:lnTo>
                <a:lnTo>
                  <a:pt x="9587" y="2020"/>
                </a:lnTo>
                <a:lnTo>
                  <a:pt x="9271" y="2020"/>
                </a:lnTo>
                <a:lnTo>
                  <a:pt x="9368" y="1874"/>
                </a:lnTo>
                <a:lnTo>
                  <a:pt x="9514" y="1631"/>
                </a:lnTo>
                <a:lnTo>
                  <a:pt x="9587" y="1509"/>
                </a:lnTo>
                <a:lnTo>
                  <a:pt x="9636" y="1387"/>
                </a:lnTo>
                <a:lnTo>
                  <a:pt x="10220" y="1363"/>
                </a:lnTo>
                <a:close/>
                <a:moveTo>
                  <a:pt x="11436" y="1339"/>
                </a:moveTo>
                <a:lnTo>
                  <a:pt x="11290" y="1558"/>
                </a:lnTo>
                <a:lnTo>
                  <a:pt x="11120" y="1777"/>
                </a:lnTo>
                <a:lnTo>
                  <a:pt x="11047" y="1898"/>
                </a:lnTo>
                <a:lnTo>
                  <a:pt x="10998" y="2020"/>
                </a:lnTo>
                <a:lnTo>
                  <a:pt x="10609" y="2020"/>
                </a:lnTo>
                <a:lnTo>
                  <a:pt x="10755" y="1874"/>
                </a:lnTo>
                <a:lnTo>
                  <a:pt x="10877" y="1728"/>
                </a:lnTo>
                <a:lnTo>
                  <a:pt x="10950" y="1582"/>
                </a:lnTo>
                <a:lnTo>
                  <a:pt x="11023" y="1412"/>
                </a:lnTo>
                <a:lnTo>
                  <a:pt x="10998" y="1363"/>
                </a:lnTo>
                <a:lnTo>
                  <a:pt x="10950" y="1363"/>
                </a:lnTo>
                <a:lnTo>
                  <a:pt x="10585" y="1679"/>
                </a:lnTo>
                <a:lnTo>
                  <a:pt x="10244" y="2020"/>
                </a:lnTo>
                <a:lnTo>
                  <a:pt x="9830" y="2020"/>
                </a:lnTo>
                <a:lnTo>
                  <a:pt x="9952" y="1850"/>
                </a:lnTo>
                <a:lnTo>
                  <a:pt x="10074" y="1704"/>
                </a:lnTo>
                <a:lnTo>
                  <a:pt x="10195" y="1533"/>
                </a:lnTo>
                <a:lnTo>
                  <a:pt x="10317" y="1363"/>
                </a:lnTo>
                <a:lnTo>
                  <a:pt x="11436" y="1339"/>
                </a:lnTo>
                <a:close/>
                <a:moveTo>
                  <a:pt x="11996" y="1339"/>
                </a:moveTo>
                <a:lnTo>
                  <a:pt x="11874" y="1485"/>
                </a:lnTo>
                <a:lnTo>
                  <a:pt x="11777" y="1655"/>
                </a:lnTo>
                <a:lnTo>
                  <a:pt x="11704" y="1850"/>
                </a:lnTo>
                <a:lnTo>
                  <a:pt x="11680" y="2020"/>
                </a:lnTo>
                <a:lnTo>
                  <a:pt x="11290" y="2020"/>
                </a:lnTo>
                <a:lnTo>
                  <a:pt x="11388" y="1850"/>
                </a:lnTo>
                <a:lnTo>
                  <a:pt x="11485" y="1679"/>
                </a:lnTo>
                <a:lnTo>
                  <a:pt x="11558" y="1509"/>
                </a:lnTo>
                <a:lnTo>
                  <a:pt x="11631" y="1339"/>
                </a:lnTo>
                <a:close/>
                <a:moveTo>
                  <a:pt x="12993" y="1314"/>
                </a:moveTo>
                <a:lnTo>
                  <a:pt x="12823" y="1485"/>
                </a:lnTo>
                <a:lnTo>
                  <a:pt x="12653" y="1655"/>
                </a:lnTo>
                <a:lnTo>
                  <a:pt x="12507" y="1801"/>
                </a:lnTo>
                <a:lnTo>
                  <a:pt x="12434" y="1898"/>
                </a:lnTo>
                <a:lnTo>
                  <a:pt x="12385" y="2020"/>
                </a:lnTo>
                <a:lnTo>
                  <a:pt x="11972" y="2020"/>
                </a:lnTo>
                <a:lnTo>
                  <a:pt x="12045" y="1801"/>
                </a:lnTo>
                <a:lnTo>
                  <a:pt x="12166" y="1582"/>
                </a:lnTo>
                <a:lnTo>
                  <a:pt x="12312" y="1314"/>
                </a:lnTo>
                <a:close/>
                <a:moveTo>
                  <a:pt x="13115" y="1314"/>
                </a:moveTo>
                <a:lnTo>
                  <a:pt x="13602" y="1339"/>
                </a:lnTo>
                <a:lnTo>
                  <a:pt x="13407" y="1582"/>
                </a:lnTo>
                <a:lnTo>
                  <a:pt x="13261" y="1777"/>
                </a:lnTo>
                <a:lnTo>
                  <a:pt x="13188" y="1898"/>
                </a:lnTo>
                <a:lnTo>
                  <a:pt x="13139" y="2020"/>
                </a:lnTo>
                <a:lnTo>
                  <a:pt x="12677" y="2020"/>
                </a:lnTo>
                <a:lnTo>
                  <a:pt x="12775" y="1825"/>
                </a:lnTo>
                <a:lnTo>
                  <a:pt x="13115" y="1314"/>
                </a:lnTo>
                <a:close/>
                <a:moveTo>
                  <a:pt x="13796" y="1339"/>
                </a:moveTo>
                <a:lnTo>
                  <a:pt x="14137" y="1363"/>
                </a:lnTo>
                <a:lnTo>
                  <a:pt x="13894" y="1631"/>
                </a:lnTo>
                <a:lnTo>
                  <a:pt x="13748" y="1801"/>
                </a:lnTo>
                <a:lnTo>
                  <a:pt x="13699" y="1898"/>
                </a:lnTo>
                <a:lnTo>
                  <a:pt x="13675" y="2020"/>
                </a:lnTo>
                <a:lnTo>
                  <a:pt x="13431" y="2020"/>
                </a:lnTo>
                <a:lnTo>
                  <a:pt x="13553" y="1752"/>
                </a:lnTo>
                <a:lnTo>
                  <a:pt x="13796" y="1339"/>
                </a:lnTo>
                <a:close/>
                <a:moveTo>
                  <a:pt x="14259" y="1387"/>
                </a:moveTo>
                <a:lnTo>
                  <a:pt x="15013" y="1412"/>
                </a:lnTo>
                <a:lnTo>
                  <a:pt x="14794" y="1606"/>
                </a:lnTo>
                <a:lnTo>
                  <a:pt x="14599" y="1801"/>
                </a:lnTo>
                <a:lnTo>
                  <a:pt x="14502" y="1898"/>
                </a:lnTo>
                <a:lnTo>
                  <a:pt x="14405" y="2020"/>
                </a:lnTo>
                <a:lnTo>
                  <a:pt x="13918" y="2020"/>
                </a:lnTo>
                <a:lnTo>
                  <a:pt x="14015" y="1850"/>
                </a:lnTo>
                <a:lnTo>
                  <a:pt x="14088" y="1704"/>
                </a:lnTo>
                <a:lnTo>
                  <a:pt x="14259" y="1387"/>
                </a:lnTo>
                <a:close/>
                <a:moveTo>
                  <a:pt x="16643" y="1412"/>
                </a:moveTo>
                <a:lnTo>
                  <a:pt x="16789" y="1436"/>
                </a:lnTo>
                <a:lnTo>
                  <a:pt x="16838" y="1460"/>
                </a:lnTo>
                <a:lnTo>
                  <a:pt x="16911" y="1485"/>
                </a:lnTo>
                <a:lnTo>
                  <a:pt x="16643" y="1679"/>
                </a:lnTo>
                <a:lnTo>
                  <a:pt x="16424" y="1898"/>
                </a:lnTo>
                <a:lnTo>
                  <a:pt x="16278" y="2044"/>
                </a:lnTo>
                <a:lnTo>
                  <a:pt x="16230" y="2020"/>
                </a:lnTo>
                <a:lnTo>
                  <a:pt x="16157" y="1996"/>
                </a:lnTo>
                <a:lnTo>
                  <a:pt x="16303" y="1728"/>
                </a:lnTo>
                <a:lnTo>
                  <a:pt x="16497" y="1436"/>
                </a:lnTo>
                <a:lnTo>
                  <a:pt x="16643" y="1412"/>
                </a:lnTo>
                <a:close/>
                <a:moveTo>
                  <a:pt x="389" y="1387"/>
                </a:moveTo>
                <a:lnTo>
                  <a:pt x="657" y="1436"/>
                </a:lnTo>
                <a:lnTo>
                  <a:pt x="973" y="1460"/>
                </a:lnTo>
                <a:lnTo>
                  <a:pt x="803" y="1606"/>
                </a:lnTo>
                <a:lnTo>
                  <a:pt x="657" y="1752"/>
                </a:lnTo>
                <a:lnTo>
                  <a:pt x="535" y="1923"/>
                </a:lnTo>
                <a:lnTo>
                  <a:pt x="487" y="1996"/>
                </a:lnTo>
                <a:lnTo>
                  <a:pt x="438" y="2069"/>
                </a:lnTo>
                <a:lnTo>
                  <a:pt x="438" y="1679"/>
                </a:lnTo>
                <a:lnTo>
                  <a:pt x="389" y="1387"/>
                </a:lnTo>
                <a:close/>
                <a:moveTo>
                  <a:pt x="1655" y="1436"/>
                </a:moveTo>
                <a:lnTo>
                  <a:pt x="1509" y="1558"/>
                </a:lnTo>
                <a:lnTo>
                  <a:pt x="1363" y="1728"/>
                </a:lnTo>
                <a:lnTo>
                  <a:pt x="1241" y="1898"/>
                </a:lnTo>
                <a:lnTo>
                  <a:pt x="1168" y="2093"/>
                </a:lnTo>
                <a:lnTo>
                  <a:pt x="1144" y="2093"/>
                </a:lnTo>
                <a:lnTo>
                  <a:pt x="1095" y="2142"/>
                </a:lnTo>
                <a:lnTo>
                  <a:pt x="1071" y="2190"/>
                </a:lnTo>
                <a:lnTo>
                  <a:pt x="1071" y="2239"/>
                </a:lnTo>
                <a:lnTo>
                  <a:pt x="1071" y="2288"/>
                </a:lnTo>
                <a:lnTo>
                  <a:pt x="1071" y="2409"/>
                </a:lnTo>
                <a:lnTo>
                  <a:pt x="1046" y="2409"/>
                </a:lnTo>
                <a:lnTo>
                  <a:pt x="925" y="2458"/>
                </a:lnTo>
                <a:lnTo>
                  <a:pt x="827" y="2531"/>
                </a:lnTo>
                <a:lnTo>
                  <a:pt x="633" y="2726"/>
                </a:lnTo>
                <a:lnTo>
                  <a:pt x="462" y="2872"/>
                </a:lnTo>
                <a:lnTo>
                  <a:pt x="462" y="2677"/>
                </a:lnTo>
                <a:lnTo>
                  <a:pt x="438" y="2263"/>
                </a:lnTo>
                <a:lnTo>
                  <a:pt x="462" y="2263"/>
                </a:lnTo>
                <a:lnTo>
                  <a:pt x="608" y="2215"/>
                </a:lnTo>
                <a:lnTo>
                  <a:pt x="657" y="2166"/>
                </a:lnTo>
                <a:lnTo>
                  <a:pt x="730" y="2117"/>
                </a:lnTo>
                <a:lnTo>
                  <a:pt x="973" y="1850"/>
                </a:lnTo>
                <a:lnTo>
                  <a:pt x="1168" y="1655"/>
                </a:lnTo>
                <a:lnTo>
                  <a:pt x="1387" y="1460"/>
                </a:lnTo>
                <a:lnTo>
                  <a:pt x="1655" y="1436"/>
                </a:lnTo>
                <a:close/>
                <a:moveTo>
                  <a:pt x="16935" y="1631"/>
                </a:moveTo>
                <a:lnTo>
                  <a:pt x="16960" y="1947"/>
                </a:lnTo>
                <a:lnTo>
                  <a:pt x="16960" y="2239"/>
                </a:lnTo>
                <a:lnTo>
                  <a:pt x="16935" y="2847"/>
                </a:lnTo>
                <a:lnTo>
                  <a:pt x="16814" y="2920"/>
                </a:lnTo>
                <a:lnTo>
                  <a:pt x="16692" y="2993"/>
                </a:lnTo>
                <a:lnTo>
                  <a:pt x="16473" y="3188"/>
                </a:lnTo>
                <a:lnTo>
                  <a:pt x="16376" y="3310"/>
                </a:lnTo>
                <a:lnTo>
                  <a:pt x="16424" y="2872"/>
                </a:lnTo>
                <a:lnTo>
                  <a:pt x="16619" y="2726"/>
                </a:lnTo>
                <a:lnTo>
                  <a:pt x="16765" y="2628"/>
                </a:lnTo>
                <a:lnTo>
                  <a:pt x="16838" y="2580"/>
                </a:lnTo>
                <a:lnTo>
                  <a:pt x="16911" y="2507"/>
                </a:lnTo>
                <a:lnTo>
                  <a:pt x="16911" y="2482"/>
                </a:lnTo>
                <a:lnTo>
                  <a:pt x="16911" y="2434"/>
                </a:lnTo>
                <a:lnTo>
                  <a:pt x="16887" y="2409"/>
                </a:lnTo>
                <a:lnTo>
                  <a:pt x="16838" y="2385"/>
                </a:lnTo>
                <a:lnTo>
                  <a:pt x="16765" y="2409"/>
                </a:lnTo>
                <a:lnTo>
                  <a:pt x="16692" y="2458"/>
                </a:lnTo>
                <a:lnTo>
                  <a:pt x="16570" y="2580"/>
                </a:lnTo>
                <a:lnTo>
                  <a:pt x="16400" y="2701"/>
                </a:lnTo>
                <a:lnTo>
                  <a:pt x="16376" y="2555"/>
                </a:lnTo>
                <a:lnTo>
                  <a:pt x="16327" y="2434"/>
                </a:lnTo>
                <a:lnTo>
                  <a:pt x="16424" y="2361"/>
                </a:lnTo>
                <a:lnTo>
                  <a:pt x="16497" y="2239"/>
                </a:lnTo>
                <a:lnTo>
                  <a:pt x="16643" y="2020"/>
                </a:lnTo>
                <a:lnTo>
                  <a:pt x="16935" y="1631"/>
                </a:lnTo>
                <a:close/>
                <a:moveTo>
                  <a:pt x="1022" y="2896"/>
                </a:moveTo>
                <a:lnTo>
                  <a:pt x="998" y="3237"/>
                </a:lnTo>
                <a:lnTo>
                  <a:pt x="900" y="3310"/>
                </a:lnTo>
                <a:lnTo>
                  <a:pt x="803" y="3407"/>
                </a:lnTo>
                <a:lnTo>
                  <a:pt x="657" y="3675"/>
                </a:lnTo>
                <a:lnTo>
                  <a:pt x="511" y="3966"/>
                </a:lnTo>
                <a:lnTo>
                  <a:pt x="487" y="3310"/>
                </a:lnTo>
                <a:lnTo>
                  <a:pt x="608" y="3261"/>
                </a:lnTo>
                <a:lnTo>
                  <a:pt x="706" y="3188"/>
                </a:lnTo>
                <a:lnTo>
                  <a:pt x="900" y="3018"/>
                </a:lnTo>
                <a:lnTo>
                  <a:pt x="1022" y="2896"/>
                </a:lnTo>
                <a:close/>
                <a:moveTo>
                  <a:pt x="16935" y="3139"/>
                </a:moveTo>
                <a:lnTo>
                  <a:pt x="16935" y="3504"/>
                </a:lnTo>
                <a:lnTo>
                  <a:pt x="16789" y="3577"/>
                </a:lnTo>
                <a:lnTo>
                  <a:pt x="16668" y="3675"/>
                </a:lnTo>
                <a:lnTo>
                  <a:pt x="16449" y="3893"/>
                </a:lnTo>
                <a:lnTo>
                  <a:pt x="16376" y="3991"/>
                </a:lnTo>
                <a:lnTo>
                  <a:pt x="16376" y="3723"/>
                </a:lnTo>
                <a:lnTo>
                  <a:pt x="16400" y="3675"/>
                </a:lnTo>
                <a:lnTo>
                  <a:pt x="16619" y="3407"/>
                </a:lnTo>
                <a:lnTo>
                  <a:pt x="16741" y="3310"/>
                </a:lnTo>
                <a:lnTo>
                  <a:pt x="16838" y="3212"/>
                </a:lnTo>
                <a:lnTo>
                  <a:pt x="16935" y="3139"/>
                </a:lnTo>
                <a:close/>
                <a:moveTo>
                  <a:pt x="16935" y="3723"/>
                </a:moveTo>
                <a:lnTo>
                  <a:pt x="16935" y="4258"/>
                </a:lnTo>
                <a:lnTo>
                  <a:pt x="16546" y="4599"/>
                </a:lnTo>
                <a:lnTo>
                  <a:pt x="16424" y="4721"/>
                </a:lnTo>
                <a:lnTo>
                  <a:pt x="16400" y="4429"/>
                </a:lnTo>
                <a:lnTo>
                  <a:pt x="16522" y="4210"/>
                </a:lnTo>
                <a:lnTo>
                  <a:pt x="16643" y="4015"/>
                </a:lnTo>
                <a:lnTo>
                  <a:pt x="16935" y="3723"/>
                </a:lnTo>
                <a:close/>
                <a:moveTo>
                  <a:pt x="998" y="3553"/>
                </a:moveTo>
                <a:lnTo>
                  <a:pt x="973" y="4210"/>
                </a:lnTo>
                <a:lnTo>
                  <a:pt x="949" y="4234"/>
                </a:lnTo>
                <a:lnTo>
                  <a:pt x="803" y="4429"/>
                </a:lnTo>
                <a:lnTo>
                  <a:pt x="657" y="4623"/>
                </a:lnTo>
                <a:lnTo>
                  <a:pt x="535" y="4769"/>
                </a:lnTo>
                <a:lnTo>
                  <a:pt x="535" y="4234"/>
                </a:lnTo>
                <a:lnTo>
                  <a:pt x="681" y="4039"/>
                </a:lnTo>
                <a:lnTo>
                  <a:pt x="803" y="3845"/>
                </a:lnTo>
                <a:lnTo>
                  <a:pt x="998" y="3553"/>
                </a:lnTo>
                <a:close/>
                <a:moveTo>
                  <a:pt x="16935" y="4599"/>
                </a:moveTo>
                <a:lnTo>
                  <a:pt x="16911" y="5256"/>
                </a:lnTo>
                <a:lnTo>
                  <a:pt x="16668" y="5426"/>
                </a:lnTo>
                <a:lnTo>
                  <a:pt x="16570" y="5524"/>
                </a:lnTo>
                <a:lnTo>
                  <a:pt x="16449" y="5621"/>
                </a:lnTo>
                <a:lnTo>
                  <a:pt x="16424" y="5670"/>
                </a:lnTo>
                <a:lnTo>
                  <a:pt x="16424" y="5207"/>
                </a:lnTo>
                <a:lnTo>
                  <a:pt x="16570" y="5037"/>
                </a:lnTo>
                <a:lnTo>
                  <a:pt x="16692" y="4891"/>
                </a:lnTo>
                <a:lnTo>
                  <a:pt x="16814" y="4745"/>
                </a:lnTo>
                <a:lnTo>
                  <a:pt x="16935" y="4599"/>
                </a:lnTo>
                <a:close/>
                <a:moveTo>
                  <a:pt x="973" y="4696"/>
                </a:moveTo>
                <a:lnTo>
                  <a:pt x="973" y="5280"/>
                </a:lnTo>
                <a:lnTo>
                  <a:pt x="730" y="5475"/>
                </a:lnTo>
                <a:lnTo>
                  <a:pt x="633" y="5597"/>
                </a:lnTo>
                <a:lnTo>
                  <a:pt x="535" y="5718"/>
                </a:lnTo>
                <a:lnTo>
                  <a:pt x="535" y="5159"/>
                </a:lnTo>
                <a:lnTo>
                  <a:pt x="584" y="5134"/>
                </a:lnTo>
                <a:lnTo>
                  <a:pt x="754" y="4964"/>
                </a:lnTo>
                <a:lnTo>
                  <a:pt x="900" y="4794"/>
                </a:lnTo>
                <a:lnTo>
                  <a:pt x="973" y="4696"/>
                </a:lnTo>
                <a:close/>
                <a:moveTo>
                  <a:pt x="16911" y="5378"/>
                </a:moveTo>
                <a:lnTo>
                  <a:pt x="16911" y="5962"/>
                </a:lnTo>
                <a:lnTo>
                  <a:pt x="16911" y="6132"/>
                </a:lnTo>
                <a:lnTo>
                  <a:pt x="16789" y="6181"/>
                </a:lnTo>
                <a:lnTo>
                  <a:pt x="16643" y="6278"/>
                </a:lnTo>
                <a:lnTo>
                  <a:pt x="16424" y="6473"/>
                </a:lnTo>
                <a:lnTo>
                  <a:pt x="16424" y="6108"/>
                </a:lnTo>
                <a:lnTo>
                  <a:pt x="16570" y="5937"/>
                </a:lnTo>
                <a:lnTo>
                  <a:pt x="16911" y="5378"/>
                </a:lnTo>
                <a:close/>
                <a:moveTo>
                  <a:pt x="973" y="5670"/>
                </a:moveTo>
                <a:lnTo>
                  <a:pt x="973" y="6156"/>
                </a:lnTo>
                <a:lnTo>
                  <a:pt x="876" y="6229"/>
                </a:lnTo>
                <a:lnTo>
                  <a:pt x="779" y="6278"/>
                </a:lnTo>
                <a:lnTo>
                  <a:pt x="633" y="6448"/>
                </a:lnTo>
                <a:lnTo>
                  <a:pt x="511" y="6619"/>
                </a:lnTo>
                <a:lnTo>
                  <a:pt x="511" y="6181"/>
                </a:lnTo>
                <a:lnTo>
                  <a:pt x="973" y="5670"/>
                </a:lnTo>
                <a:close/>
                <a:moveTo>
                  <a:pt x="16911" y="6351"/>
                </a:moveTo>
                <a:lnTo>
                  <a:pt x="16911" y="6765"/>
                </a:lnTo>
                <a:lnTo>
                  <a:pt x="16668" y="6935"/>
                </a:lnTo>
                <a:lnTo>
                  <a:pt x="16570" y="7032"/>
                </a:lnTo>
                <a:lnTo>
                  <a:pt x="16449" y="7130"/>
                </a:lnTo>
                <a:lnTo>
                  <a:pt x="16400" y="7203"/>
                </a:lnTo>
                <a:lnTo>
                  <a:pt x="16400" y="6838"/>
                </a:lnTo>
                <a:lnTo>
                  <a:pt x="16424" y="6813"/>
                </a:lnTo>
                <a:lnTo>
                  <a:pt x="16643" y="6594"/>
                </a:lnTo>
                <a:lnTo>
                  <a:pt x="16911" y="6351"/>
                </a:lnTo>
                <a:close/>
                <a:moveTo>
                  <a:pt x="949" y="6619"/>
                </a:moveTo>
                <a:lnTo>
                  <a:pt x="949" y="6789"/>
                </a:lnTo>
                <a:lnTo>
                  <a:pt x="949" y="7178"/>
                </a:lnTo>
                <a:lnTo>
                  <a:pt x="827" y="7227"/>
                </a:lnTo>
                <a:lnTo>
                  <a:pt x="706" y="7324"/>
                </a:lnTo>
                <a:lnTo>
                  <a:pt x="584" y="7446"/>
                </a:lnTo>
                <a:lnTo>
                  <a:pt x="487" y="7568"/>
                </a:lnTo>
                <a:lnTo>
                  <a:pt x="487" y="7130"/>
                </a:lnTo>
                <a:lnTo>
                  <a:pt x="584" y="7057"/>
                </a:lnTo>
                <a:lnTo>
                  <a:pt x="681" y="6959"/>
                </a:lnTo>
                <a:lnTo>
                  <a:pt x="852" y="6740"/>
                </a:lnTo>
                <a:lnTo>
                  <a:pt x="949" y="6619"/>
                </a:lnTo>
                <a:close/>
                <a:moveTo>
                  <a:pt x="16911" y="6886"/>
                </a:moveTo>
                <a:lnTo>
                  <a:pt x="16935" y="7519"/>
                </a:lnTo>
                <a:lnTo>
                  <a:pt x="16814" y="7616"/>
                </a:lnTo>
                <a:lnTo>
                  <a:pt x="16668" y="7714"/>
                </a:lnTo>
                <a:lnTo>
                  <a:pt x="16546" y="7835"/>
                </a:lnTo>
                <a:lnTo>
                  <a:pt x="16449" y="7957"/>
                </a:lnTo>
                <a:lnTo>
                  <a:pt x="16376" y="8030"/>
                </a:lnTo>
                <a:lnTo>
                  <a:pt x="16376" y="7665"/>
                </a:lnTo>
                <a:lnTo>
                  <a:pt x="16522" y="7495"/>
                </a:lnTo>
                <a:lnTo>
                  <a:pt x="16619" y="7324"/>
                </a:lnTo>
                <a:lnTo>
                  <a:pt x="16789" y="7105"/>
                </a:lnTo>
                <a:lnTo>
                  <a:pt x="16911" y="6886"/>
                </a:lnTo>
                <a:close/>
                <a:moveTo>
                  <a:pt x="949" y="7422"/>
                </a:moveTo>
                <a:lnTo>
                  <a:pt x="973" y="8006"/>
                </a:lnTo>
                <a:lnTo>
                  <a:pt x="852" y="8054"/>
                </a:lnTo>
                <a:lnTo>
                  <a:pt x="754" y="8103"/>
                </a:lnTo>
                <a:lnTo>
                  <a:pt x="560" y="8273"/>
                </a:lnTo>
                <a:lnTo>
                  <a:pt x="462" y="8371"/>
                </a:lnTo>
                <a:lnTo>
                  <a:pt x="462" y="7957"/>
                </a:lnTo>
                <a:lnTo>
                  <a:pt x="535" y="7957"/>
                </a:lnTo>
                <a:lnTo>
                  <a:pt x="584" y="7933"/>
                </a:lnTo>
                <a:lnTo>
                  <a:pt x="608" y="7884"/>
                </a:lnTo>
                <a:lnTo>
                  <a:pt x="730" y="7714"/>
                </a:lnTo>
                <a:lnTo>
                  <a:pt x="852" y="7543"/>
                </a:lnTo>
                <a:lnTo>
                  <a:pt x="949" y="7422"/>
                </a:lnTo>
                <a:close/>
                <a:moveTo>
                  <a:pt x="16935" y="7714"/>
                </a:moveTo>
                <a:lnTo>
                  <a:pt x="16935" y="8419"/>
                </a:lnTo>
                <a:lnTo>
                  <a:pt x="16716" y="8541"/>
                </a:lnTo>
                <a:lnTo>
                  <a:pt x="16497" y="8711"/>
                </a:lnTo>
                <a:lnTo>
                  <a:pt x="16351" y="8857"/>
                </a:lnTo>
                <a:lnTo>
                  <a:pt x="16376" y="8444"/>
                </a:lnTo>
                <a:lnTo>
                  <a:pt x="16449" y="8371"/>
                </a:lnTo>
                <a:lnTo>
                  <a:pt x="16522" y="8273"/>
                </a:lnTo>
                <a:lnTo>
                  <a:pt x="16668" y="8079"/>
                </a:lnTo>
                <a:lnTo>
                  <a:pt x="16862" y="7835"/>
                </a:lnTo>
                <a:lnTo>
                  <a:pt x="16935" y="7714"/>
                </a:lnTo>
                <a:close/>
                <a:moveTo>
                  <a:pt x="13042" y="3869"/>
                </a:moveTo>
                <a:lnTo>
                  <a:pt x="12872" y="3893"/>
                </a:lnTo>
                <a:lnTo>
                  <a:pt x="12702" y="3918"/>
                </a:lnTo>
                <a:lnTo>
                  <a:pt x="12239" y="3966"/>
                </a:lnTo>
                <a:lnTo>
                  <a:pt x="11777" y="3991"/>
                </a:lnTo>
                <a:lnTo>
                  <a:pt x="11388" y="3991"/>
                </a:lnTo>
                <a:lnTo>
                  <a:pt x="10974" y="3966"/>
                </a:lnTo>
                <a:lnTo>
                  <a:pt x="10755" y="3966"/>
                </a:lnTo>
                <a:lnTo>
                  <a:pt x="10560" y="4015"/>
                </a:lnTo>
                <a:lnTo>
                  <a:pt x="10366" y="4064"/>
                </a:lnTo>
                <a:lnTo>
                  <a:pt x="10220" y="4137"/>
                </a:lnTo>
                <a:lnTo>
                  <a:pt x="10171" y="4185"/>
                </a:lnTo>
                <a:lnTo>
                  <a:pt x="10122" y="4258"/>
                </a:lnTo>
                <a:lnTo>
                  <a:pt x="10147" y="4331"/>
                </a:lnTo>
                <a:lnTo>
                  <a:pt x="10171" y="4404"/>
                </a:lnTo>
                <a:lnTo>
                  <a:pt x="10341" y="4502"/>
                </a:lnTo>
                <a:lnTo>
                  <a:pt x="10536" y="4575"/>
                </a:lnTo>
                <a:lnTo>
                  <a:pt x="10731" y="4599"/>
                </a:lnTo>
                <a:lnTo>
                  <a:pt x="10950" y="4623"/>
                </a:lnTo>
                <a:lnTo>
                  <a:pt x="12142" y="4623"/>
                </a:lnTo>
                <a:lnTo>
                  <a:pt x="12580" y="4599"/>
                </a:lnTo>
                <a:lnTo>
                  <a:pt x="12458" y="4745"/>
                </a:lnTo>
                <a:lnTo>
                  <a:pt x="12312" y="4867"/>
                </a:lnTo>
                <a:lnTo>
                  <a:pt x="12020" y="5110"/>
                </a:lnTo>
                <a:lnTo>
                  <a:pt x="11461" y="5548"/>
                </a:lnTo>
                <a:lnTo>
                  <a:pt x="10901" y="5986"/>
                </a:lnTo>
                <a:lnTo>
                  <a:pt x="10633" y="6205"/>
                </a:lnTo>
                <a:lnTo>
                  <a:pt x="10366" y="6473"/>
                </a:lnTo>
                <a:lnTo>
                  <a:pt x="9879" y="7008"/>
                </a:lnTo>
                <a:lnTo>
                  <a:pt x="9392" y="7568"/>
                </a:lnTo>
                <a:lnTo>
                  <a:pt x="9149" y="7835"/>
                </a:lnTo>
                <a:lnTo>
                  <a:pt x="8881" y="8079"/>
                </a:lnTo>
                <a:lnTo>
                  <a:pt x="8760" y="7957"/>
                </a:lnTo>
                <a:lnTo>
                  <a:pt x="8614" y="7860"/>
                </a:lnTo>
                <a:lnTo>
                  <a:pt x="8346" y="7665"/>
                </a:lnTo>
                <a:lnTo>
                  <a:pt x="7957" y="7324"/>
                </a:lnTo>
                <a:lnTo>
                  <a:pt x="7567" y="6959"/>
                </a:lnTo>
                <a:lnTo>
                  <a:pt x="7300" y="6692"/>
                </a:lnTo>
                <a:lnTo>
                  <a:pt x="7008" y="6424"/>
                </a:lnTo>
                <a:lnTo>
                  <a:pt x="6837" y="6302"/>
                </a:lnTo>
                <a:lnTo>
                  <a:pt x="6667" y="6205"/>
                </a:lnTo>
                <a:lnTo>
                  <a:pt x="6497" y="6132"/>
                </a:lnTo>
                <a:lnTo>
                  <a:pt x="6302" y="6083"/>
                </a:lnTo>
                <a:lnTo>
                  <a:pt x="6253" y="6059"/>
                </a:lnTo>
                <a:lnTo>
                  <a:pt x="6107" y="6059"/>
                </a:lnTo>
                <a:lnTo>
                  <a:pt x="6034" y="6108"/>
                </a:lnTo>
                <a:lnTo>
                  <a:pt x="5864" y="6205"/>
                </a:lnTo>
                <a:lnTo>
                  <a:pt x="5718" y="6351"/>
                </a:lnTo>
                <a:lnTo>
                  <a:pt x="5450" y="6643"/>
                </a:lnTo>
                <a:lnTo>
                  <a:pt x="5207" y="6984"/>
                </a:lnTo>
                <a:lnTo>
                  <a:pt x="4964" y="7300"/>
                </a:lnTo>
                <a:lnTo>
                  <a:pt x="4818" y="7519"/>
                </a:lnTo>
                <a:lnTo>
                  <a:pt x="4623" y="7714"/>
                </a:lnTo>
                <a:lnTo>
                  <a:pt x="4258" y="8079"/>
                </a:lnTo>
                <a:lnTo>
                  <a:pt x="3918" y="8468"/>
                </a:lnTo>
                <a:lnTo>
                  <a:pt x="3747" y="8687"/>
                </a:lnTo>
                <a:lnTo>
                  <a:pt x="3626" y="8906"/>
                </a:lnTo>
                <a:lnTo>
                  <a:pt x="3601" y="8955"/>
                </a:lnTo>
                <a:lnTo>
                  <a:pt x="3601" y="9003"/>
                </a:lnTo>
                <a:lnTo>
                  <a:pt x="3626" y="9052"/>
                </a:lnTo>
                <a:lnTo>
                  <a:pt x="3650" y="9101"/>
                </a:lnTo>
                <a:lnTo>
                  <a:pt x="3699" y="9125"/>
                </a:lnTo>
                <a:lnTo>
                  <a:pt x="3747" y="9149"/>
                </a:lnTo>
                <a:lnTo>
                  <a:pt x="3796" y="9149"/>
                </a:lnTo>
                <a:lnTo>
                  <a:pt x="3869" y="9125"/>
                </a:lnTo>
                <a:lnTo>
                  <a:pt x="4064" y="9028"/>
                </a:lnTo>
                <a:lnTo>
                  <a:pt x="4283" y="8857"/>
                </a:lnTo>
                <a:lnTo>
                  <a:pt x="4477" y="8687"/>
                </a:lnTo>
                <a:lnTo>
                  <a:pt x="4672" y="8492"/>
                </a:lnTo>
                <a:lnTo>
                  <a:pt x="5037" y="8103"/>
                </a:lnTo>
                <a:lnTo>
                  <a:pt x="5353" y="7689"/>
                </a:lnTo>
                <a:lnTo>
                  <a:pt x="5669" y="7276"/>
                </a:lnTo>
                <a:lnTo>
                  <a:pt x="6010" y="6838"/>
                </a:lnTo>
                <a:lnTo>
                  <a:pt x="6156" y="6716"/>
                </a:lnTo>
                <a:lnTo>
                  <a:pt x="6302" y="6594"/>
                </a:lnTo>
                <a:lnTo>
                  <a:pt x="6594" y="6838"/>
                </a:lnTo>
                <a:lnTo>
                  <a:pt x="6910" y="7105"/>
                </a:lnTo>
                <a:lnTo>
                  <a:pt x="7470" y="7665"/>
                </a:lnTo>
                <a:lnTo>
                  <a:pt x="7762" y="7933"/>
                </a:lnTo>
                <a:lnTo>
                  <a:pt x="8078" y="8249"/>
                </a:lnTo>
                <a:lnTo>
                  <a:pt x="8249" y="8395"/>
                </a:lnTo>
                <a:lnTo>
                  <a:pt x="8443" y="8492"/>
                </a:lnTo>
                <a:lnTo>
                  <a:pt x="8614" y="8565"/>
                </a:lnTo>
                <a:lnTo>
                  <a:pt x="8808" y="8590"/>
                </a:lnTo>
                <a:lnTo>
                  <a:pt x="8906" y="8565"/>
                </a:lnTo>
                <a:lnTo>
                  <a:pt x="8979" y="8590"/>
                </a:lnTo>
                <a:lnTo>
                  <a:pt x="9076" y="8541"/>
                </a:lnTo>
                <a:lnTo>
                  <a:pt x="9392" y="8298"/>
                </a:lnTo>
                <a:lnTo>
                  <a:pt x="9684" y="8006"/>
                </a:lnTo>
                <a:lnTo>
                  <a:pt x="10244" y="7422"/>
                </a:lnTo>
                <a:lnTo>
                  <a:pt x="10779" y="6838"/>
                </a:lnTo>
                <a:lnTo>
                  <a:pt x="11071" y="6570"/>
                </a:lnTo>
                <a:lnTo>
                  <a:pt x="11388" y="6302"/>
                </a:lnTo>
                <a:lnTo>
                  <a:pt x="11996" y="5840"/>
                </a:lnTo>
                <a:lnTo>
                  <a:pt x="12604" y="5353"/>
                </a:lnTo>
                <a:lnTo>
                  <a:pt x="12847" y="5134"/>
                </a:lnTo>
                <a:lnTo>
                  <a:pt x="13066" y="4915"/>
                </a:lnTo>
                <a:lnTo>
                  <a:pt x="13139" y="5743"/>
                </a:lnTo>
                <a:lnTo>
                  <a:pt x="13115" y="6059"/>
                </a:lnTo>
                <a:lnTo>
                  <a:pt x="13091" y="6448"/>
                </a:lnTo>
                <a:lnTo>
                  <a:pt x="13091" y="6643"/>
                </a:lnTo>
                <a:lnTo>
                  <a:pt x="13115" y="6813"/>
                </a:lnTo>
                <a:lnTo>
                  <a:pt x="13164" y="6984"/>
                </a:lnTo>
                <a:lnTo>
                  <a:pt x="13261" y="7105"/>
                </a:lnTo>
                <a:lnTo>
                  <a:pt x="13310" y="7130"/>
                </a:lnTo>
                <a:lnTo>
                  <a:pt x="13383" y="7154"/>
                </a:lnTo>
                <a:lnTo>
                  <a:pt x="13456" y="7154"/>
                </a:lnTo>
                <a:lnTo>
                  <a:pt x="13504" y="7130"/>
                </a:lnTo>
                <a:lnTo>
                  <a:pt x="13626" y="7032"/>
                </a:lnTo>
                <a:lnTo>
                  <a:pt x="13699" y="6886"/>
                </a:lnTo>
                <a:lnTo>
                  <a:pt x="13723" y="6716"/>
                </a:lnTo>
                <a:lnTo>
                  <a:pt x="13748" y="6546"/>
                </a:lnTo>
                <a:lnTo>
                  <a:pt x="13723" y="6181"/>
                </a:lnTo>
                <a:lnTo>
                  <a:pt x="13699" y="5889"/>
                </a:lnTo>
                <a:lnTo>
                  <a:pt x="13675" y="5086"/>
                </a:lnTo>
                <a:lnTo>
                  <a:pt x="13650" y="4672"/>
                </a:lnTo>
                <a:lnTo>
                  <a:pt x="13602" y="4477"/>
                </a:lnTo>
                <a:lnTo>
                  <a:pt x="13529" y="4307"/>
                </a:lnTo>
                <a:lnTo>
                  <a:pt x="13504" y="4258"/>
                </a:lnTo>
                <a:lnTo>
                  <a:pt x="13456" y="4210"/>
                </a:lnTo>
                <a:lnTo>
                  <a:pt x="13456" y="4137"/>
                </a:lnTo>
                <a:lnTo>
                  <a:pt x="13456" y="4064"/>
                </a:lnTo>
                <a:lnTo>
                  <a:pt x="13407" y="4015"/>
                </a:lnTo>
                <a:lnTo>
                  <a:pt x="13358" y="3966"/>
                </a:lnTo>
                <a:lnTo>
                  <a:pt x="13285" y="3918"/>
                </a:lnTo>
                <a:lnTo>
                  <a:pt x="13188" y="3893"/>
                </a:lnTo>
                <a:lnTo>
                  <a:pt x="13042" y="3869"/>
                </a:lnTo>
                <a:close/>
                <a:moveTo>
                  <a:pt x="973" y="8298"/>
                </a:moveTo>
                <a:lnTo>
                  <a:pt x="998" y="8882"/>
                </a:lnTo>
                <a:lnTo>
                  <a:pt x="925" y="8906"/>
                </a:lnTo>
                <a:lnTo>
                  <a:pt x="827" y="8979"/>
                </a:lnTo>
                <a:lnTo>
                  <a:pt x="730" y="9052"/>
                </a:lnTo>
                <a:lnTo>
                  <a:pt x="487" y="9320"/>
                </a:lnTo>
                <a:lnTo>
                  <a:pt x="487" y="8955"/>
                </a:lnTo>
                <a:lnTo>
                  <a:pt x="560" y="8906"/>
                </a:lnTo>
                <a:lnTo>
                  <a:pt x="608" y="8809"/>
                </a:lnTo>
                <a:lnTo>
                  <a:pt x="803" y="8541"/>
                </a:lnTo>
                <a:lnTo>
                  <a:pt x="973" y="8298"/>
                </a:lnTo>
                <a:close/>
                <a:moveTo>
                  <a:pt x="16935" y="8541"/>
                </a:moveTo>
                <a:lnTo>
                  <a:pt x="16935" y="8979"/>
                </a:lnTo>
                <a:lnTo>
                  <a:pt x="16960" y="9247"/>
                </a:lnTo>
                <a:lnTo>
                  <a:pt x="16716" y="9393"/>
                </a:lnTo>
                <a:lnTo>
                  <a:pt x="16497" y="9539"/>
                </a:lnTo>
                <a:lnTo>
                  <a:pt x="16376" y="9660"/>
                </a:lnTo>
                <a:lnTo>
                  <a:pt x="16376" y="9198"/>
                </a:lnTo>
                <a:lnTo>
                  <a:pt x="16424" y="9149"/>
                </a:lnTo>
                <a:lnTo>
                  <a:pt x="16497" y="9076"/>
                </a:lnTo>
                <a:lnTo>
                  <a:pt x="16595" y="8930"/>
                </a:lnTo>
                <a:lnTo>
                  <a:pt x="16935" y="8541"/>
                </a:lnTo>
                <a:close/>
                <a:moveTo>
                  <a:pt x="998" y="9076"/>
                </a:moveTo>
                <a:lnTo>
                  <a:pt x="1022" y="9685"/>
                </a:lnTo>
                <a:lnTo>
                  <a:pt x="925" y="9709"/>
                </a:lnTo>
                <a:lnTo>
                  <a:pt x="827" y="9782"/>
                </a:lnTo>
                <a:lnTo>
                  <a:pt x="657" y="9904"/>
                </a:lnTo>
                <a:lnTo>
                  <a:pt x="535" y="10025"/>
                </a:lnTo>
                <a:lnTo>
                  <a:pt x="511" y="9636"/>
                </a:lnTo>
                <a:lnTo>
                  <a:pt x="584" y="9587"/>
                </a:lnTo>
                <a:lnTo>
                  <a:pt x="852" y="9247"/>
                </a:lnTo>
                <a:lnTo>
                  <a:pt x="998" y="9076"/>
                </a:lnTo>
                <a:close/>
                <a:moveTo>
                  <a:pt x="16960" y="9368"/>
                </a:moveTo>
                <a:lnTo>
                  <a:pt x="16935" y="9806"/>
                </a:lnTo>
                <a:lnTo>
                  <a:pt x="16741" y="9928"/>
                </a:lnTo>
                <a:lnTo>
                  <a:pt x="16546" y="10074"/>
                </a:lnTo>
                <a:lnTo>
                  <a:pt x="16400" y="10196"/>
                </a:lnTo>
                <a:lnTo>
                  <a:pt x="16376" y="9952"/>
                </a:lnTo>
                <a:lnTo>
                  <a:pt x="16449" y="9855"/>
                </a:lnTo>
                <a:lnTo>
                  <a:pt x="16668" y="9636"/>
                </a:lnTo>
                <a:lnTo>
                  <a:pt x="16960" y="9368"/>
                </a:lnTo>
                <a:close/>
                <a:moveTo>
                  <a:pt x="16935" y="10001"/>
                </a:moveTo>
                <a:lnTo>
                  <a:pt x="16935" y="10342"/>
                </a:lnTo>
                <a:lnTo>
                  <a:pt x="16814" y="10415"/>
                </a:lnTo>
                <a:lnTo>
                  <a:pt x="16668" y="10488"/>
                </a:lnTo>
                <a:lnTo>
                  <a:pt x="16424" y="10682"/>
                </a:lnTo>
                <a:lnTo>
                  <a:pt x="16400" y="10488"/>
                </a:lnTo>
                <a:lnTo>
                  <a:pt x="16546" y="10342"/>
                </a:lnTo>
                <a:lnTo>
                  <a:pt x="16692" y="10220"/>
                </a:lnTo>
                <a:lnTo>
                  <a:pt x="16935" y="10001"/>
                </a:lnTo>
                <a:close/>
                <a:moveTo>
                  <a:pt x="1046" y="10050"/>
                </a:moveTo>
                <a:lnTo>
                  <a:pt x="1046" y="10415"/>
                </a:lnTo>
                <a:lnTo>
                  <a:pt x="949" y="10463"/>
                </a:lnTo>
                <a:lnTo>
                  <a:pt x="852" y="10512"/>
                </a:lnTo>
                <a:lnTo>
                  <a:pt x="681" y="10682"/>
                </a:lnTo>
                <a:lnTo>
                  <a:pt x="584" y="10755"/>
                </a:lnTo>
                <a:lnTo>
                  <a:pt x="560" y="10536"/>
                </a:lnTo>
                <a:lnTo>
                  <a:pt x="657" y="10463"/>
                </a:lnTo>
                <a:lnTo>
                  <a:pt x="730" y="10390"/>
                </a:lnTo>
                <a:lnTo>
                  <a:pt x="876" y="10220"/>
                </a:lnTo>
                <a:lnTo>
                  <a:pt x="1046" y="10050"/>
                </a:lnTo>
                <a:close/>
                <a:moveTo>
                  <a:pt x="4185" y="2385"/>
                </a:moveTo>
                <a:lnTo>
                  <a:pt x="5158" y="2409"/>
                </a:lnTo>
                <a:lnTo>
                  <a:pt x="6132" y="2434"/>
                </a:lnTo>
                <a:lnTo>
                  <a:pt x="7129" y="2458"/>
                </a:lnTo>
                <a:lnTo>
                  <a:pt x="8103" y="2482"/>
                </a:lnTo>
                <a:lnTo>
                  <a:pt x="15938" y="2482"/>
                </a:lnTo>
                <a:lnTo>
                  <a:pt x="15938" y="2823"/>
                </a:lnTo>
                <a:lnTo>
                  <a:pt x="15913" y="3164"/>
                </a:lnTo>
                <a:lnTo>
                  <a:pt x="15889" y="3529"/>
                </a:lnTo>
                <a:lnTo>
                  <a:pt x="15913" y="3869"/>
                </a:lnTo>
                <a:lnTo>
                  <a:pt x="15938" y="5013"/>
                </a:lnTo>
                <a:lnTo>
                  <a:pt x="15938" y="5597"/>
                </a:lnTo>
                <a:lnTo>
                  <a:pt x="15938" y="6181"/>
                </a:lnTo>
                <a:lnTo>
                  <a:pt x="15913" y="7300"/>
                </a:lnTo>
                <a:lnTo>
                  <a:pt x="15889" y="8419"/>
                </a:lnTo>
                <a:lnTo>
                  <a:pt x="15889" y="9539"/>
                </a:lnTo>
                <a:lnTo>
                  <a:pt x="15913" y="10123"/>
                </a:lnTo>
                <a:lnTo>
                  <a:pt x="15938" y="10682"/>
                </a:lnTo>
                <a:lnTo>
                  <a:pt x="14161" y="10634"/>
                </a:lnTo>
                <a:lnTo>
                  <a:pt x="13285" y="10609"/>
                </a:lnTo>
                <a:lnTo>
                  <a:pt x="12385" y="10609"/>
                </a:lnTo>
                <a:lnTo>
                  <a:pt x="11315" y="10585"/>
                </a:lnTo>
                <a:lnTo>
                  <a:pt x="10220" y="10561"/>
                </a:lnTo>
                <a:lnTo>
                  <a:pt x="9149" y="10536"/>
                </a:lnTo>
                <a:lnTo>
                  <a:pt x="8614" y="10536"/>
                </a:lnTo>
                <a:lnTo>
                  <a:pt x="8054" y="10561"/>
                </a:lnTo>
                <a:lnTo>
                  <a:pt x="7056" y="10609"/>
                </a:lnTo>
                <a:lnTo>
                  <a:pt x="6059" y="10609"/>
                </a:lnTo>
                <a:lnTo>
                  <a:pt x="5037" y="10634"/>
                </a:lnTo>
                <a:lnTo>
                  <a:pt x="4039" y="10658"/>
                </a:lnTo>
                <a:lnTo>
                  <a:pt x="3334" y="10707"/>
                </a:lnTo>
                <a:lnTo>
                  <a:pt x="2604" y="10755"/>
                </a:lnTo>
                <a:lnTo>
                  <a:pt x="2068" y="10731"/>
                </a:lnTo>
                <a:lnTo>
                  <a:pt x="1533" y="10707"/>
                </a:lnTo>
                <a:lnTo>
                  <a:pt x="1460" y="8833"/>
                </a:lnTo>
                <a:lnTo>
                  <a:pt x="1436" y="7908"/>
                </a:lnTo>
                <a:lnTo>
                  <a:pt x="1411" y="6959"/>
                </a:lnTo>
                <a:lnTo>
                  <a:pt x="1460" y="5840"/>
                </a:lnTo>
                <a:lnTo>
                  <a:pt x="1509" y="4672"/>
                </a:lnTo>
                <a:lnTo>
                  <a:pt x="1533" y="3529"/>
                </a:lnTo>
                <a:lnTo>
                  <a:pt x="1509" y="2945"/>
                </a:lnTo>
                <a:lnTo>
                  <a:pt x="1484" y="2385"/>
                </a:lnTo>
                <a:lnTo>
                  <a:pt x="1703" y="2385"/>
                </a:lnTo>
                <a:lnTo>
                  <a:pt x="1947" y="2409"/>
                </a:lnTo>
                <a:lnTo>
                  <a:pt x="2409" y="2434"/>
                </a:lnTo>
                <a:lnTo>
                  <a:pt x="3285" y="2409"/>
                </a:lnTo>
                <a:lnTo>
                  <a:pt x="4185" y="2385"/>
                </a:lnTo>
                <a:close/>
                <a:moveTo>
                  <a:pt x="12288" y="11096"/>
                </a:moveTo>
                <a:lnTo>
                  <a:pt x="12531" y="11120"/>
                </a:lnTo>
                <a:lnTo>
                  <a:pt x="12434" y="11193"/>
                </a:lnTo>
                <a:lnTo>
                  <a:pt x="12191" y="11364"/>
                </a:lnTo>
                <a:lnTo>
                  <a:pt x="12118" y="11437"/>
                </a:lnTo>
                <a:lnTo>
                  <a:pt x="11874" y="11437"/>
                </a:lnTo>
                <a:lnTo>
                  <a:pt x="11923" y="11388"/>
                </a:lnTo>
                <a:lnTo>
                  <a:pt x="12118" y="11242"/>
                </a:lnTo>
                <a:lnTo>
                  <a:pt x="12288" y="11096"/>
                </a:lnTo>
                <a:close/>
                <a:moveTo>
                  <a:pt x="11290" y="11072"/>
                </a:moveTo>
                <a:lnTo>
                  <a:pt x="11972" y="11096"/>
                </a:lnTo>
                <a:lnTo>
                  <a:pt x="11753" y="11193"/>
                </a:lnTo>
                <a:lnTo>
                  <a:pt x="11534" y="11339"/>
                </a:lnTo>
                <a:lnTo>
                  <a:pt x="11388" y="11437"/>
                </a:lnTo>
                <a:lnTo>
                  <a:pt x="10877" y="11461"/>
                </a:lnTo>
                <a:lnTo>
                  <a:pt x="10925" y="11412"/>
                </a:lnTo>
                <a:lnTo>
                  <a:pt x="11120" y="11242"/>
                </a:lnTo>
                <a:lnTo>
                  <a:pt x="11217" y="11169"/>
                </a:lnTo>
                <a:lnTo>
                  <a:pt x="11290" y="11072"/>
                </a:lnTo>
                <a:close/>
                <a:moveTo>
                  <a:pt x="13115" y="11120"/>
                </a:moveTo>
                <a:lnTo>
                  <a:pt x="12920" y="11291"/>
                </a:lnTo>
                <a:lnTo>
                  <a:pt x="12775" y="11461"/>
                </a:lnTo>
                <a:lnTo>
                  <a:pt x="12604" y="11461"/>
                </a:lnTo>
                <a:lnTo>
                  <a:pt x="12945" y="11120"/>
                </a:lnTo>
                <a:close/>
                <a:moveTo>
                  <a:pt x="1509" y="11145"/>
                </a:moveTo>
                <a:lnTo>
                  <a:pt x="1776" y="11218"/>
                </a:lnTo>
                <a:lnTo>
                  <a:pt x="2044" y="11266"/>
                </a:lnTo>
                <a:lnTo>
                  <a:pt x="1849" y="11388"/>
                </a:lnTo>
                <a:lnTo>
                  <a:pt x="1679" y="11510"/>
                </a:lnTo>
                <a:lnTo>
                  <a:pt x="1095" y="11510"/>
                </a:lnTo>
                <a:lnTo>
                  <a:pt x="1241" y="11364"/>
                </a:lnTo>
                <a:lnTo>
                  <a:pt x="1387" y="11266"/>
                </a:lnTo>
                <a:lnTo>
                  <a:pt x="1509" y="11145"/>
                </a:lnTo>
                <a:close/>
                <a:moveTo>
                  <a:pt x="13504" y="11145"/>
                </a:moveTo>
                <a:lnTo>
                  <a:pt x="14234" y="11169"/>
                </a:lnTo>
                <a:lnTo>
                  <a:pt x="14088" y="11242"/>
                </a:lnTo>
                <a:lnTo>
                  <a:pt x="13942" y="11315"/>
                </a:lnTo>
                <a:lnTo>
                  <a:pt x="13821" y="11412"/>
                </a:lnTo>
                <a:lnTo>
                  <a:pt x="13723" y="11510"/>
                </a:lnTo>
                <a:lnTo>
                  <a:pt x="13139" y="11485"/>
                </a:lnTo>
                <a:lnTo>
                  <a:pt x="13285" y="11339"/>
                </a:lnTo>
                <a:lnTo>
                  <a:pt x="13504" y="11145"/>
                </a:lnTo>
                <a:close/>
                <a:moveTo>
                  <a:pt x="16960" y="10999"/>
                </a:moveTo>
                <a:lnTo>
                  <a:pt x="17008" y="11485"/>
                </a:lnTo>
                <a:lnTo>
                  <a:pt x="16935" y="11461"/>
                </a:lnTo>
                <a:lnTo>
                  <a:pt x="16887" y="11461"/>
                </a:lnTo>
                <a:lnTo>
                  <a:pt x="16570" y="11510"/>
                </a:lnTo>
                <a:lnTo>
                  <a:pt x="16765" y="11242"/>
                </a:lnTo>
                <a:lnTo>
                  <a:pt x="16960" y="10999"/>
                </a:lnTo>
                <a:close/>
                <a:moveTo>
                  <a:pt x="15037" y="11169"/>
                </a:moveTo>
                <a:lnTo>
                  <a:pt x="14818" y="11339"/>
                </a:lnTo>
                <a:lnTo>
                  <a:pt x="14697" y="11461"/>
                </a:lnTo>
                <a:lnTo>
                  <a:pt x="14624" y="11558"/>
                </a:lnTo>
                <a:lnTo>
                  <a:pt x="14259" y="11558"/>
                </a:lnTo>
                <a:lnTo>
                  <a:pt x="14551" y="11364"/>
                </a:lnTo>
                <a:lnTo>
                  <a:pt x="14697" y="11266"/>
                </a:lnTo>
                <a:lnTo>
                  <a:pt x="14818" y="11169"/>
                </a:lnTo>
                <a:close/>
                <a:moveTo>
                  <a:pt x="15962" y="11193"/>
                </a:moveTo>
                <a:lnTo>
                  <a:pt x="15913" y="11242"/>
                </a:lnTo>
                <a:lnTo>
                  <a:pt x="15743" y="11388"/>
                </a:lnTo>
                <a:lnTo>
                  <a:pt x="15621" y="11558"/>
                </a:lnTo>
                <a:lnTo>
                  <a:pt x="15037" y="11558"/>
                </a:lnTo>
                <a:lnTo>
                  <a:pt x="15183" y="11412"/>
                </a:lnTo>
                <a:lnTo>
                  <a:pt x="15329" y="11291"/>
                </a:lnTo>
                <a:lnTo>
                  <a:pt x="15500" y="11193"/>
                </a:lnTo>
                <a:close/>
                <a:moveTo>
                  <a:pt x="16935" y="10366"/>
                </a:moveTo>
                <a:lnTo>
                  <a:pt x="16960" y="10853"/>
                </a:lnTo>
                <a:lnTo>
                  <a:pt x="16765" y="10974"/>
                </a:lnTo>
                <a:lnTo>
                  <a:pt x="16570" y="11120"/>
                </a:lnTo>
                <a:lnTo>
                  <a:pt x="16400" y="11315"/>
                </a:lnTo>
                <a:lnTo>
                  <a:pt x="16230" y="11534"/>
                </a:lnTo>
                <a:lnTo>
                  <a:pt x="15962" y="11558"/>
                </a:lnTo>
                <a:lnTo>
                  <a:pt x="16084" y="11412"/>
                </a:lnTo>
                <a:lnTo>
                  <a:pt x="16181" y="11315"/>
                </a:lnTo>
                <a:lnTo>
                  <a:pt x="16230" y="11266"/>
                </a:lnTo>
                <a:lnTo>
                  <a:pt x="16278" y="11193"/>
                </a:lnTo>
                <a:lnTo>
                  <a:pt x="16376" y="11169"/>
                </a:lnTo>
                <a:lnTo>
                  <a:pt x="16449" y="11096"/>
                </a:lnTo>
                <a:lnTo>
                  <a:pt x="16497" y="11023"/>
                </a:lnTo>
                <a:lnTo>
                  <a:pt x="16497" y="10926"/>
                </a:lnTo>
                <a:lnTo>
                  <a:pt x="16570" y="10877"/>
                </a:lnTo>
                <a:lnTo>
                  <a:pt x="16789" y="10634"/>
                </a:lnTo>
                <a:lnTo>
                  <a:pt x="16887" y="10512"/>
                </a:lnTo>
                <a:lnTo>
                  <a:pt x="16935" y="10366"/>
                </a:lnTo>
                <a:close/>
                <a:moveTo>
                  <a:pt x="1071" y="10780"/>
                </a:moveTo>
                <a:lnTo>
                  <a:pt x="1071" y="10828"/>
                </a:lnTo>
                <a:lnTo>
                  <a:pt x="1071" y="10901"/>
                </a:lnTo>
                <a:lnTo>
                  <a:pt x="1119" y="10974"/>
                </a:lnTo>
                <a:lnTo>
                  <a:pt x="1144" y="10999"/>
                </a:lnTo>
                <a:lnTo>
                  <a:pt x="1192" y="11047"/>
                </a:lnTo>
                <a:lnTo>
                  <a:pt x="1022" y="11169"/>
                </a:lnTo>
                <a:lnTo>
                  <a:pt x="827" y="11339"/>
                </a:lnTo>
                <a:lnTo>
                  <a:pt x="730" y="11461"/>
                </a:lnTo>
                <a:lnTo>
                  <a:pt x="657" y="11558"/>
                </a:lnTo>
                <a:lnTo>
                  <a:pt x="608" y="11583"/>
                </a:lnTo>
                <a:lnTo>
                  <a:pt x="608" y="11266"/>
                </a:lnTo>
                <a:lnTo>
                  <a:pt x="681" y="11193"/>
                </a:lnTo>
                <a:lnTo>
                  <a:pt x="754" y="11120"/>
                </a:lnTo>
                <a:lnTo>
                  <a:pt x="949" y="10901"/>
                </a:lnTo>
                <a:lnTo>
                  <a:pt x="1071" y="10780"/>
                </a:lnTo>
                <a:close/>
                <a:moveTo>
                  <a:pt x="2750" y="11266"/>
                </a:moveTo>
                <a:lnTo>
                  <a:pt x="2604" y="11412"/>
                </a:lnTo>
                <a:lnTo>
                  <a:pt x="2458" y="11583"/>
                </a:lnTo>
                <a:lnTo>
                  <a:pt x="2117" y="11534"/>
                </a:lnTo>
                <a:lnTo>
                  <a:pt x="2141" y="11510"/>
                </a:lnTo>
                <a:lnTo>
                  <a:pt x="2287" y="11388"/>
                </a:lnTo>
                <a:lnTo>
                  <a:pt x="2385" y="11266"/>
                </a:lnTo>
                <a:close/>
                <a:moveTo>
                  <a:pt x="8176" y="11072"/>
                </a:moveTo>
                <a:lnTo>
                  <a:pt x="8127" y="11120"/>
                </a:lnTo>
                <a:lnTo>
                  <a:pt x="7884" y="11339"/>
                </a:lnTo>
                <a:lnTo>
                  <a:pt x="7665" y="11583"/>
                </a:lnTo>
                <a:lnTo>
                  <a:pt x="7251" y="11583"/>
                </a:lnTo>
                <a:lnTo>
                  <a:pt x="7373" y="11461"/>
                </a:lnTo>
                <a:lnTo>
                  <a:pt x="7738" y="11096"/>
                </a:lnTo>
                <a:lnTo>
                  <a:pt x="8176" y="11072"/>
                </a:lnTo>
                <a:close/>
                <a:moveTo>
                  <a:pt x="9125" y="11047"/>
                </a:moveTo>
                <a:lnTo>
                  <a:pt x="8979" y="11145"/>
                </a:lnTo>
                <a:lnTo>
                  <a:pt x="8735" y="11339"/>
                </a:lnTo>
                <a:lnTo>
                  <a:pt x="8614" y="11461"/>
                </a:lnTo>
                <a:lnTo>
                  <a:pt x="8541" y="11583"/>
                </a:lnTo>
                <a:lnTo>
                  <a:pt x="8030" y="11583"/>
                </a:lnTo>
                <a:lnTo>
                  <a:pt x="8224" y="11388"/>
                </a:lnTo>
                <a:lnTo>
                  <a:pt x="8468" y="11169"/>
                </a:lnTo>
                <a:lnTo>
                  <a:pt x="8614" y="11072"/>
                </a:lnTo>
                <a:lnTo>
                  <a:pt x="9125" y="11047"/>
                </a:lnTo>
                <a:close/>
                <a:moveTo>
                  <a:pt x="10317" y="11047"/>
                </a:moveTo>
                <a:lnTo>
                  <a:pt x="10828" y="11072"/>
                </a:lnTo>
                <a:lnTo>
                  <a:pt x="10731" y="11120"/>
                </a:lnTo>
                <a:lnTo>
                  <a:pt x="10512" y="11315"/>
                </a:lnTo>
                <a:lnTo>
                  <a:pt x="10414" y="11412"/>
                </a:lnTo>
                <a:lnTo>
                  <a:pt x="10341" y="11534"/>
                </a:lnTo>
                <a:lnTo>
                  <a:pt x="9733" y="11583"/>
                </a:lnTo>
                <a:lnTo>
                  <a:pt x="10001" y="11315"/>
                </a:lnTo>
                <a:lnTo>
                  <a:pt x="10317" y="11072"/>
                </a:lnTo>
                <a:lnTo>
                  <a:pt x="10317" y="11047"/>
                </a:lnTo>
                <a:close/>
                <a:moveTo>
                  <a:pt x="7446" y="11096"/>
                </a:moveTo>
                <a:lnTo>
                  <a:pt x="7227" y="11242"/>
                </a:lnTo>
                <a:lnTo>
                  <a:pt x="7032" y="11388"/>
                </a:lnTo>
                <a:lnTo>
                  <a:pt x="6935" y="11485"/>
                </a:lnTo>
                <a:lnTo>
                  <a:pt x="6862" y="11583"/>
                </a:lnTo>
                <a:lnTo>
                  <a:pt x="6618" y="11607"/>
                </a:lnTo>
                <a:lnTo>
                  <a:pt x="6156" y="11607"/>
                </a:lnTo>
                <a:lnTo>
                  <a:pt x="6424" y="11388"/>
                </a:lnTo>
                <a:lnTo>
                  <a:pt x="6594" y="11266"/>
                </a:lnTo>
                <a:lnTo>
                  <a:pt x="6667" y="11193"/>
                </a:lnTo>
                <a:lnTo>
                  <a:pt x="6740" y="11120"/>
                </a:lnTo>
                <a:lnTo>
                  <a:pt x="7446" y="11096"/>
                </a:lnTo>
                <a:close/>
                <a:moveTo>
                  <a:pt x="10122" y="11047"/>
                </a:moveTo>
                <a:lnTo>
                  <a:pt x="9928" y="11169"/>
                </a:lnTo>
                <a:lnTo>
                  <a:pt x="9733" y="11291"/>
                </a:lnTo>
                <a:lnTo>
                  <a:pt x="9563" y="11437"/>
                </a:lnTo>
                <a:lnTo>
                  <a:pt x="9392" y="11607"/>
                </a:lnTo>
                <a:lnTo>
                  <a:pt x="8906" y="11607"/>
                </a:lnTo>
                <a:lnTo>
                  <a:pt x="9149" y="11364"/>
                </a:lnTo>
                <a:lnTo>
                  <a:pt x="9490" y="11047"/>
                </a:lnTo>
                <a:close/>
                <a:moveTo>
                  <a:pt x="3650" y="11193"/>
                </a:moveTo>
                <a:lnTo>
                  <a:pt x="3382" y="11364"/>
                </a:lnTo>
                <a:lnTo>
                  <a:pt x="3261" y="11485"/>
                </a:lnTo>
                <a:lnTo>
                  <a:pt x="3139" y="11631"/>
                </a:lnTo>
                <a:lnTo>
                  <a:pt x="2798" y="11607"/>
                </a:lnTo>
                <a:lnTo>
                  <a:pt x="3066" y="11242"/>
                </a:lnTo>
                <a:lnTo>
                  <a:pt x="3650" y="11193"/>
                </a:lnTo>
                <a:close/>
                <a:moveTo>
                  <a:pt x="4331" y="11145"/>
                </a:moveTo>
                <a:lnTo>
                  <a:pt x="4112" y="11315"/>
                </a:lnTo>
                <a:lnTo>
                  <a:pt x="3966" y="11461"/>
                </a:lnTo>
                <a:lnTo>
                  <a:pt x="3869" y="11558"/>
                </a:lnTo>
                <a:lnTo>
                  <a:pt x="3772" y="11656"/>
                </a:lnTo>
                <a:lnTo>
                  <a:pt x="3407" y="11656"/>
                </a:lnTo>
                <a:lnTo>
                  <a:pt x="3577" y="11485"/>
                </a:lnTo>
                <a:lnTo>
                  <a:pt x="3699" y="11339"/>
                </a:lnTo>
                <a:lnTo>
                  <a:pt x="3820" y="11169"/>
                </a:lnTo>
                <a:lnTo>
                  <a:pt x="4331" y="11145"/>
                </a:lnTo>
                <a:close/>
                <a:moveTo>
                  <a:pt x="6375" y="11120"/>
                </a:moveTo>
                <a:lnTo>
                  <a:pt x="6205" y="11242"/>
                </a:lnTo>
                <a:lnTo>
                  <a:pt x="5986" y="11412"/>
                </a:lnTo>
                <a:lnTo>
                  <a:pt x="5888" y="11510"/>
                </a:lnTo>
                <a:lnTo>
                  <a:pt x="5815" y="11631"/>
                </a:lnTo>
                <a:lnTo>
                  <a:pt x="5037" y="11656"/>
                </a:lnTo>
                <a:lnTo>
                  <a:pt x="5353" y="11339"/>
                </a:lnTo>
                <a:lnTo>
                  <a:pt x="5572" y="11169"/>
                </a:lnTo>
                <a:lnTo>
                  <a:pt x="5596" y="11120"/>
                </a:lnTo>
                <a:close/>
                <a:moveTo>
                  <a:pt x="5134" y="11145"/>
                </a:moveTo>
                <a:lnTo>
                  <a:pt x="4964" y="11291"/>
                </a:lnTo>
                <a:lnTo>
                  <a:pt x="4794" y="11461"/>
                </a:lnTo>
                <a:lnTo>
                  <a:pt x="4769" y="11510"/>
                </a:lnTo>
                <a:lnTo>
                  <a:pt x="4769" y="11583"/>
                </a:lnTo>
                <a:lnTo>
                  <a:pt x="4769" y="11631"/>
                </a:lnTo>
                <a:lnTo>
                  <a:pt x="4794" y="11656"/>
                </a:lnTo>
                <a:lnTo>
                  <a:pt x="4137" y="11680"/>
                </a:lnTo>
                <a:lnTo>
                  <a:pt x="4137" y="11680"/>
                </a:lnTo>
                <a:lnTo>
                  <a:pt x="4258" y="11510"/>
                </a:lnTo>
                <a:lnTo>
                  <a:pt x="4404" y="11388"/>
                </a:lnTo>
                <a:lnTo>
                  <a:pt x="4575" y="11266"/>
                </a:lnTo>
                <a:lnTo>
                  <a:pt x="4672" y="11218"/>
                </a:lnTo>
                <a:lnTo>
                  <a:pt x="4721" y="11145"/>
                </a:lnTo>
                <a:close/>
                <a:moveTo>
                  <a:pt x="8541" y="0"/>
                </a:moveTo>
                <a:lnTo>
                  <a:pt x="8468" y="49"/>
                </a:lnTo>
                <a:lnTo>
                  <a:pt x="8395" y="146"/>
                </a:lnTo>
                <a:lnTo>
                  <a:pt x="8370" y="244"/>
                </a:lnTo>
                <a:lnTo>
                  <a:pt x="8346" y="463"/>
                </a:lnTo>
                <a:lnTo>
                  <a:pt x="8370" y="706"/>
                </a:lnTo>
                <a:lnTo>
                  <a:pt x="8419" y="949"/>
                </a:lnTo>
                <a:lnTo>
                  <a:pt x="4842" y="974"/>
                </a:lnTo>
                <a:lnTo>
                  <a:pt x="2555" y="998"/>
                </a:lnTo>
                <a:lnTo>
                  <a:pt x="1411" y="1022"/>
                </a:lnTo>
                <a:lnTo>
                  <a:pt x="827" y="1022"/>
                </a:lnTo>
                <a:lnTo>
                  <a:pt x="511" y="1047"/>
                </a:lnTo>
                <a:lnTo>
                  <a:pt x="243" y="1120"/>
                </a:lnTo>
                <a:lnTo>
                  <a:pt x="195" y="1144"/>
                </a:lnTo>
                <a:lnTo>
                  <a:pt x="170" y="1193"/>
                </a:lnTo>
                <a:lnTo>
                  <a:pt x="146" y="1241"/>
                </a:lnTo>
                <a:lnTo>
                  <a:pt x="170" y="1290"/>
                </a:lnTo>
                <a:lnTo>
                  <a:pt x="146" y="1314"/>
                </a:lnTo>
                <a:lnTo>
                  <a:pt x="73" y="1509"/>
                </a:lnTo>
                <a:lnTo>
                  <a:pt x="24" y="1704"/>
                </a:lnTo>
                <a:lnTo>
                  <a:pt x="0" y="1923"/>
                </a:lnTo>
                <a:lnTo>
                  <a:pt x="0" y="2142"/>
                </a:lnTo>
                <a:lnTo>
                  <a:pt x="24" y="2580"/>
                </a:lnTo>
                <a:lnTo>
                  <a:pt x="73" y="2993"/>
                </a:lnTo>
                <a:lnTo>
                  <a:pt x="97" y="3626"/>
                </a:lnTo>
                <a:lnTo>
                  <a:pt x="122" y="4234"/>
                </a:lnTo>
                <a:lnTo>
                  <a:pt x="122" y="5475"/>
                </a:lnTo>
                <a:lnTo>
                  <a:pt x="97" y="6302"/>
                </a:lnTo>
                <a:lnTo>
                  <a:pt x="73" y="7130"/>
                </a:lnTo>
                <a:lnTo>
                  <a:pt x="49" y="7957"/>
                </a:lnTo>
                <a:lnTo>
                  <a:pt x="49" y="8784"/>
                </a:lnTo>
                <a:lnTo>
                  <a:pt x="73" y="9563"/>
                </a:lnTo>
                <a:lnTo>
                  <a:pt x="97" y="10317"/>
                </a:lnTo>
                <a:lnTo>
                  <a:pt x="146" y="11072"/>
                </a:lnTo>
                <a:lnTo>
                  <a:pt x="170" y="11850"/>
                </a:lnTo>
                <a:lnTo>
                  <a:pt x="195" y="11923"/>
                </a:lnTo>
                <a:lnTo>
                  <a:pt x="219" y="11972"/>
                </a:lnTo>
                <a:lnTo>
                  <a:pt x="268" y="12020"/>
                </a:lnTo>
                <a:lnTo>
                  <a:pt x="316" y="12045"/>
                </a:lnTo>
                <a:lnTo>
                  <a:pt x="438" y="12045"/>
                </a:lnTo>
                <a:lnTo>
                  <a:pt x="511" y="12020"/>
                </a:lnTo>
                <a:lnTo>
                  <a:pt x="560" y="11996"/>
                </a:lnTo>
                <a:lnTo>
                  <a:pt x="560" y="11972"/>
                </a:lnTo>
                <a:lnTo>
                  <a:pt x="681" y="11923"/>
                </a:lnTo>
                <a:lnTo>
                  <a:pt x="803" y="11899"/>
                </a:lnTo>
                <a:lnTo>
                  <a:pt x="949" y="11874"/>
                </a:lnTo>
                <a:lnTo>
                  <a:pt x="1119" y="11874"/>
                </a:lnTo>
                <a:lnTo>
                  <a:pt x="1436" y="11899"/>
                </a:lnTo>
                <a:lnTo>
                  <a:pt x="1679" y="11923"/>
                </a:lnTo>
                <a:lnTo>
                  <a:pt x="2360" y="11972"/>
                </a:lnTo>
                <a:lnTo>
                  <a:pt x="3042" y="12045"/>
                </a:lnTo>
                <a:lnTo>
                  <a:pt x="3747" y="12093"/>
                </a:lnTo>
                <a:lnTo>
                  <a:pt x="4477" y="12118"/>
                </a:lnTo>
                <a:lnTo>
                  <a:pt x="4404" y="12215"/>
                </a:lnTo>
                <a:lnTo>
                  <a:pt x="4307" y="12337"/>
                </a:lnTo>
                <a:lnTo>
                  <a:pt x="4161" y="12580"/>
                </a:lnTo>
                <a:lnTo>
                  <a:pt x="3991" y="13018"/>
                </a:lnTo>
                <a:lnTo>
                  <a:pt x="3845" y="13334"/>
                </a:lnTo>
                <a:lnTo>
                  <a:pt x="3674" y="13651"/>
                </a:lnTo>
                <a:lnTo>
                  <a:pt x="3358" y="14283"/>
                </a:lnTo>
                <a:lnTo>
                  <a:pt x="3236" y="14502"/>
                </a:lnTo>
                <a:lnTo>
                  <a:pt x="3139" y="14746"/>
                </a:lnTo>
                <a:lnTo>
                  <a:pt x="3090" y="14843"/>
                </a:lnTo>
                <a:lnTo>
                  <a:pt x="3090" y="14965"/>
                </a:lnTo>
                <a:lnTo>
                  <a:pt x="3090" y="15086"/>
                </a:lnTo>
                <a:lnTo>
                  <a:pt x="3139" y="15232"/>
                </a:lnTo>
                <a:lnTo>
                  <a:pt x="3188" y="15281"/>
                </a:lnTo>
                <a:lnTo>
                  <a:pt x="3236" y="15305"/>
                </a:lnTo>
                <a:lnTo>
                  <a:pt x="3309" y="15330"/>
                </a:lnTo>
                <a:lnTo>
                  <a:pt x="3382" y="15305"/>
                </a:lnTo>
                <a:lnTo>
                  <a:pt x="3480" y="15281"/>
                </a:lnTo>
                <a:lnTo>
                  <a:pt x="3553" y="15208"/>
                </a:lnTo>
                <a:lnTo>
                  <a:pt x="3601" y="15159"/>
                </a:lnTo>
                <a:lnTo>
                  <a:pt x="3650" y="15086"/>
                </a:lnTo>
                <a:lnTo>
                  <a:pt x="3747" y="14916"/>
                </a:lnTo>
                <a:lnTo>
                  <a:pt x="3820" y="14721"/>
                </a:lnTo>
                <a:lnTo>
                  <a:pt x="4088" y="14210"/>
                </a:lnTo>
                <a:lnTo>
                  <a:pt x="4331" y="13699"/>
                </a:lnTo>
                <a:lnTo>
                  <a:pt x="4526" y="13237"/>
                </a:lnTo>
                <a:lnTo>
                  <a:pt x="4721" y="12750"/>
                </a:lnTo>
                <a:lnTo>
                  <a:pt x="4867" y="12434"/>
                </a:lnTo>
                <a:lnTo>
                  <a:pt x="4939" y="12264"/>
                </a:lnTo>
                <a:lnTo>
                  <a:pt x="4988" y="12118"/>
                </a:lnTo>
                <a:lnTo>
                  <a:pt x="6180" y="12045"/>
                </a:lnTo>
                <a:lnTo>
                  <a:pt x="7348" y="11996"/>
                </a:lnTo>
                <a:lnTo>
                  <a:pt x="7932" y="11996"/>
                </a:lnTo>
                <a:lnTo>
                  <a:pt x="8516" y="12020"/>
                </a:lnTo>
                <a:lnTo>
                  <a:pt x="9684" y="12020"/>
                </a:lnTo>
                <a:lnTo>
                  <a:pt x="10341" y="11996"/>
                </a:lnTo>
                <a:lnTo>
                  <a:pt x="10998" y="11947"/>
                </a:lnTo>
                <a:lnTo>
                  <a:pt x="11631" y="11874"/>
                </a:lnTo>
                <a:lnTo>
                  <a:pt x="12337" y="11874"/>
                </a:lnTo>
                <a:lnTo>
                  <a:pt x="12337" y="11996"/>
                </a:lnTo>
                <a:lnTo>
                  <a:pt x="12434" y="12410"/>
                </a:lnTo>
                <a:lnTo>
                  <a:pt x="12580" y="12799"/>
                </a:lnTo>
                <a:lnTo>
                  <a:pt x="12775" y="13188"/>
                </a:lnTo>
                <a:lnTo>
                  <a:pt x="12969" y="13578"/>
                </a:lnTo>
                <a:lnTo>
                  <a:pt x="13188" y="13943"/>
                </a:lnTo>
                <a:lnTo>
                  <a:pt x="13431" y="14308"/>
                </a:lnTo>
                <a:lnTo>
                  <a:pt x="13918" y="15013"/>
                </a:lnTo>
                <a:lnTo>
                  <a:pt x="14015" y="15111"/>
                </a:lnTo>
                <a:lnTo>
                  <a:pt x="14137" y="15159"/>
                </a:lnTo>
                <a:lnTo>
                  <a:pt x="14259" y="15135"/>
                </a:lnTo>
                <a:lnTo>
                  <a:pt x="14356" y="15111"/>
                </a:lnTo>
                <a:lnTo>
                  <a:pt x="14453" y="15038"/>
                </a:lnTo>
                <a:lnTo>
                  <a:pt x="14502" y="14940"/>
                </a:lnTo>
                <a:lnTo>
                  <a:pt x="14502" y="14819"/>
                </a:lnTo>
                <a:lnTo>
                  <a:pt x="14478" y="14770"/>
                </a:lnTo>
                <a:lnTo>
                  <a:pt x="14453" y="14697"/>
                </a:lnTo>
                <a:lnTo>
                  <a:pt x="13991" y="14040"/>
                </a:lnTo>
                <a:lnTo>
                  <a:pt x="13577" y="13359"/>
                </a:lnTo>
                <a:lnTo>
                  <a:pt x="13383" y="12994"/>
                </a:lnTo>
                <a:lnTo>
                  <a:pt x="13188" y="12653"/>
                </a:lnTo>
                <a:lnTo>
                  <a:pt x="13042" y="12288"/>
                </a:lnTo>
                <a:lnTo>
                  <a:pt x="12872" y="11899"/>
                </a:lnTo>
                <a:lnTo>
                  <a:pt x="13918" y="11947"/>
                </a:lnTo>
                <a:lnTo>
                  <a:pt x="14940" y="11996"/>
                </a:lnTo>
                <a:lnTo>
                  <a:pt x="15451" y="11996"/>
                </a:lnTo>
                <a:lnTo>
                  <a:pt x="15986" y="11972"/>
                </a:lnTo>
                <a:lnTo>
                  <a:pt x="16497" y="11947"/>
                </a:lnTo>
                <a:lnTo>
                  <a:pt x="17008" y="11899"/>
                </a:lnTo>
                <a:lnTo>
                  <a:pt x="17057" y="11874"/>
                </a:lnTo>
                <a:lnTo>
                  <a:pt x="17106" y="11947"/>
                </a:lnTo>
                <a:lnTo>
                  <a:pt x="17154" y="11996"/>
                </a:lnTo>
                <a:lnTo>
                  <a:pt x="17325" y="11996"/>
                </a:lnTo>
                <a:lnTo>
                  <a:pt x="17398" y="11947"/>
                </a:lnTo>
                <a:lnTo>
                  <a:pt x="17446" y="11899"/>
                </a:lnTo>
                <a:lnTo>
                  <a:pt x="17495" y="11802"/>
                </a:lnTo>
                <a:lnTo>
                  <a:pt x="17495" y="11704"/>
                </a:lnTo>
                <a:lnTo>
                  <a:pt x="17446" y="11339"/>
                </a:lnTo>
                <a:lnTo>
                  <a:pt x="17398" y="10950"/>
                </a:lnTo>
                <a:lnTo>
                  <a:pt x="17373" y="10171"/>
                </a:lnTo>
                <a:lnTo>
                  <a:pt x="17398" y="9393"/>
                </a:lnTo>
                <a:lnTo>
                  <a:pt x="17373" y="8614"/>
                </a:lnTo>
                <a:lnTo>
                  <a:pt x="17373" y="7008"/>
                </a:lnTo>
                <a:lnTo>
                  <a:pt x="17349" y="5402"/>
                </a:lnTo>
                <a:lnTo>
                  <a:pt x="17349" y="2507"/>
                </a:lnTo>
                <a:lnTo>
                  <a:pt x="17373" y="2239"/>
                </a:lnTo>
                <a:lnTo>
                  <a:pt x="17373" y="1898"/>
                </a:lnTo>
                <a:lnTo>
                  <a:pt x="17349" y="1728"/>
                </a:lnTo>
                <a:lnTo>
                  <a:pt x="17325" y="1558"/>
                </a:lnTo>
                <a:lnTo>
                  <a:pt x="17276" y="1436"/>
                </a:lnTo>
                <a:lnTo>
                  <a:pt x="17203" y="1314"/>
                </a:lnTo>
                <a:lnTo>
                  <a:pt x="17203" y="1241"/>
                </a:lnTo>
                <a:lnTo>
                  <a:pt x="17203" y="1193"/>
                </a:lnTo>
                <a:lnTo>
                  <a:pt x="17179" y="1144"/>
                </a:lnTo>
                <a:lnTo>
                  <a:pt x="17154" y="1095"/>
                </a:lnTo>
                <a:lnTo>
                  <a:pt x="17033" y="1047"/>
                </a:lnTo>
                <a:lnTo>
                  <a:pt x="16911" y="998"/>
                </a:lnTo>
                <a:lnTo>
                  <a:pt x="16789" y="974"/>
                </a:lnTo>
                <a:lnTo>
                  <a:pt x="16643" y="974"/>
                </a:lnTo>
                <a:lnTo>
                  <a:pt x="16351" y="998"/>
                </a:lnTo>
                <a:lnTo>
                  <a:pt x="16108" y="998"/>
                </a:lnTo>
                <a:lnTo>
                  <a:pt x="15062" y="974"/>
                </a:lnTo>
                <a:lnTo>
                  <a:pt x="14015" y="925"/>
                </a:lnTo>
                <a:lnTo>
                  <a:pt x="13456" y="901"/>
                </a:lnTo>
                <a:lnTo>
                  <a:pt x="12872" y="876"/>
                </a:lnTo>
                <a:lnTo>
                  <a:pt x="11704" y="901"/>
                </a:lnTo>
                <a:lnTo>
                  <a:pt x="9392" y="949"/>
                </a:lnTo>
                <a:lnTo>
                  <a:pt x="8930" y="949"/>
                </a:lnTo>
                <a:lnTo>
                  <a:pt x="8954" y="852"/>
                </a:lnTo>
                <a:lnTo>
                  <a:pt x="8954" y="779"/>
                </a:lnTo>
                <a:lnTo>
                  <a:pt x="8954" y="706"/>
                </a:lnTo>
                <a:lnTo>
                  <a:pt x="8906" y="609"/>
                </a:lnTo>
                <a:lnTo>
                  <a:pt x="8881" y="584"/>
                </a:lnTo>
                <a:lnTo>
                  <a:pt x="8857" y="463"/>
                </a:lnTo>
                <a:lnTo>
                  <a:pt x="8833" y="244"/>
                </a:lnTo>
                <a:lnTo>
                  <a:pt x="8808" y="146"/>
                </a:lnTo>
                <a:lnTo>
                  <a:pt x="8735" y="49"/>
                </a:lnTo>
                <a:lnTo>
                  <a:pt x="8662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1441675" y="1857000"/>
            <a:ext cx="6260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- Trình  tự các bài được biên soạn trong sách giáo khoa KHTN 8</a:t>
            </a:r>
            <a:endParaRPr dirty="0"/>
          </a:p>
        </p:txBody>
      </p:sp>
      <p:sp>
        <p:nvSpPr>
          <p:cNvPr id="80" name="Google Shape;80;p16"/>
          <p:cNvSpPr/>
          <p:nvPr/>
        </p:nvSpPr>
        <p:spPr>
          <a:xfrm>
            <a:off x="4110026" y="990111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>
            <a:spLocks noGrp="1"/>
          </p:cNvSpPr>
          <p:nvPr>
            <p:ph type="title"/>
          </p:nvPr>
        </p:nvSpPr>
        <p:spPr>
          <a:xfrm>
            <a:off x="1049500" y="796175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Khi xây dựng KHDH cần lưu ý để phân chia thời gian cho mỗi bài học sao cho phù hợp và đảm bảo đúng đủ yêu cầu cần đạt cho mỗi bài học</a:t>
            </a:r>
            <a:endParaRPr sz="2400" dirty="0"/>
          </a:p>
        </p:txBody>
      </p:sp>
      <p:sp>
        <p:nvSpPr>
          <p:cNvPr id="87" name="Google Shape;87;p17"/>
          <p:cNvSpPr txBox="1">
            <a:spLocks noGrp="1"/>
          </p:cNvSpPr>
          <p:nvPr>
            <p:ph type="body" idx="1"/>
          </p:nvPr>
        </p:nvSpPr>
        <p:spPr>
          <a:xfrm>
            <a:off x="1049500" y="1972638"/>
            <a:ext cx="7020900" cy="21716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vi-VN" b="1" dirty="0"/>
              <a:t>Bảng 2.1. </a:t>
            </a:r>
            <a:r>
              <a:rPr lang="vi-VN" dirty="0"/>
              <a:t>Gợi ý phân phối chương trình trong SGK Khoa học tự nhiên lớp 8 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11</a:t>
            </a:r>
          </a:p>
          <a:p>
            <a:pPr lvl="0"/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gợi</a:t>
            </a:r>
            <a:r>
              <a:rPr lang="en-US" dirty="0" smtClean="0"/>
              <a:t> ý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(Pl 1,2,3)</a:t>
            </a:r>
          </a:p>
          <a:p>
            <a:pPr lvl="0"/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KHBD </a:t>
            </a:r>
            <a:r>
              <a:rPr lang="en-US" dirty="0" err="1" smtClean="0"/>
              <a:t>liền</a:t>
            </a:r>
            <a:r>
              <a:rPr lang="en-US" dirty="0" smtClean="0"/>
              <a:t> </a:t>
            </a:r>
            <a:r>
              <a:rPr lang="en-US" dirty="0" err="1" smtClean="0"/>
              <a:t>mạch</a:t>
            </a:r>
            <a:r>
              <a:rPr lang="en-US" dirty="0" smtClean="0"/>
              <a:t> logic </a:t>
            </a:r>
            <a:r>
              <a:rPr lang="en-US" dirty="0" err="1" smtClean="0"/>
              <a:t>chương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endParaRPr dirty="0"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2" name="Right Arrow 1"/>
          <p:cNvSpPr/>
          <p:nvPr/>
        </p:nvSpPr>
        <p:spPr>
          <a:xfrm>
            <a:off x="965771" y="1171254"/>
            <a:ext cx="1869896" cy="282539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</a:schemeClr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KHGD CỦA TỔ</a:t>
            </a:r>
            <a:endParaRPr lang="en-US" sz="2400" b="1" dirty="0">
              <a:solidFill>
                <a:schemeClr val="tx1">
                  <a:lumMod val="50000"/>
                </a:schemeClr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640512" y="1171254"/>
            <a:ext cx="2178122" cy="282539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latin typeface="Patrick Hand SC"/>
                <a:ea typeface="Patrick Hand SC"/>
                <a:cs typeface="Patrick Hand SC"/>
              </a:rPr>
              <a:t>KHGD CỦA GIÁO VIÊN</a:t>
            </a:r>
            <a:endParaRPr lang="en-US" sz="2000" b="1" dirty="0">
              <a:solidFill>
                <a:schemeClr val="tx1">
                  <a:lumMod val="50000"/>
                </a:schemeClr>
              </a:solidFill>
              <a:latin typeface="Patrick Hand SC"/>
              <a:ea typeface="Patrick Hand SC"/>
              <a:cs typeface="Patrick Hand SC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3195263" y="1171254"/>
            <a:ext cx="2260315" cy="2825393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50000"/>
                  </a:schemeClr>
                </a:solidFill>
                <a:latin typeface="Patrick Hand SC"/>
                <a:ea typeface="Patrick Hand SC"/>
                <a:cs typeface="Patrick Hand SC"/>
              </a:rPr>
              <a:t>KH TỔ CHỨC CÁC HOẠT ĐỘNG GIÁO DỤC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Bài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học</a:t>
            </a:r>
            <a:r>
              <a:rPr lang="en-US" dirty="0" smtClean="0">
                <a:solidFill>
                  <a:srgbClr val="002060"/>
                </a:solidFill>
              </a:rPr>
              <a:t> Stem)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1049500" y="734531"/>
            <a:ext cx="7020900" cy="7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V</a:t>
            </a:r>
            <a:r>
              <a:rPr lang="en" sz="3600" dirty="0" smtClean="0">
                <a:solidFill>
                  <a:srgbClr val="FF0000"/>
                </a:solidFill>
              </a:rPr>
              <a:t>í dụ</a:t>
            </a:r>
            <a:endParaRPr sz="3600" dirty="0">
              <a:solidFill>
                <a:srgbClr val="FF0000"/>
              </a:solidFill>
            </a:endParaRPr>
          </a:p>
        </p:txBody>
      </p:sp>
      <p:sp>
        <p:nvSpPr>
          <p:cNvPr id="107" name="Google Shape;107;p19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1294544" y="1376740"/>
            <a:ext cx="69247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Mẫu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kế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hoạch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dạy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môn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thuộc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tổ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,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giáo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viên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(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dự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thảo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)</a:t>
            </a:r>
            <a:endParaRPr lang="en-US" sz="3200" b="1" dirty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-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Mẫu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kế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hoạch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giáo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dục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của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tổ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chuyên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môn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(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dự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thảo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)</a:t>
            </a:r>
          </a:p>
          <a:p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-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Gợi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ý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thực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hiện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mẫu</a:t>
            </a:r>
            <a:r>
              <a:rPr lang="en-US" sz="3200" b="1" dirty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KHGD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cụ</a:t>
            </a:r>
            <a:r>
              <a:rPr lang="en-US" sz="3200" b="1" dirty="0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thể</a:t>
            </a:r>
            <a:endParaRPr lang="en-US" sz="3200" b="1" dirty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  <a:p>
            <a:endParaRPr lang="en-US" sz="3200" b="1" dirty="0">
              <a:solidFill>
                <a:schemeClr val="accent1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1081850" y="2547991"/>
            <a:ext cx="2229300" cy="17345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1800" b="1" dirty="0" err="1">
                <a:solidFill>
                  <a:srgbClr val="002060"/>
                </a:solidFill>
              </a:rPr>
              <a:t>Mục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tiêu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yêu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cầu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cần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đạt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về</a:t>
            </a:r>
            <a:r>
              <a:rPr lang="en-US" sz="1800" b="1" dirty="0">
                <a:solidFill>
                  <a:srgbClr val="002060"/>
                </a:solidFill>
              </a:rPr>
              <a:t> PC, NL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br>
              <a:rPr lang="en-US" sz="1800" b="1" dirty="0">
                <a:solidFill>
                  <a:srgbClr val="002060"/>
                </a:solidFill>
              </a:rPr>
            </a:br>
            <a:endParaRPr sz="1800" b="1" dirty="0">
              <a:solidFill>
                <a:srgbClr val="002060"/>
              </a:solidFill>
            </a:endParaRPr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2"/>
          </p:nvPr>
        </p:nvSpPr>
        <p:spPr>
          <a:xfrm>
            <a:off x="3425300" y="2547991"/>
            <a:ext cx="2229300" cy="17345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vi-VN" sz="1800" b="1" dirty="0">
                <a:solidFill>
                  <a:srgbClr val="002060"/>
                </a:solidFill>
              </a:rPr>
              <a:t>Nội dung dạy học, phương pháp, phương tiện, học liệu, thiết bị dạy học</a:t>
            </a:r>
            <a:r>
              <a:rPr lang="vi-VN" sz="1800" dirty="0">
                <a:solidFill>
                  <a:srgbClr val="002060"/>
                </a:solidFill>
              </a:rPr>
              <a:t>.</a:t>
            </a:r>
            <a:r>
              <a:rPr lang="vi-VN" sz="1800" dirty="0">
                <a:solidFill>
                  <a:srgbClr val="002060"/>
                </a:solidFill>
              </a:rPr>
              <a:t> </a:t>
            </a:r>
            <a:br>
              <a:rPr lang="vi-VN" sz="1800" dirty="0">
                <a:solidFill>
                  <a:srgbClr val="002060"/>
                </a:solidFill>
              </a:rPr>
            </a:br>
            <a:endParaRPr sz="1800" dirty="0">
              <a:solidFill>
                <a:srgbClr val="002060"/>
              </a:solidFill>
            </a:endParaRPr>
          </a:p>
        </p:txBody>
      </p:sp>
      <p:sp>
        <p:nvSpPr>
          <p:cNvPr id="115" name="Google Shape;115;p20"/>
          <p:cNvSpPr txBox="1">
            <a:spLocks noGrp="1"/>
          </p:cNvSpPr>
          <p:nvPr>
            <p:ph type="body" idx="3"/>
          </p:nvPr>
        </p:nvSpPr>
        <p:spPr>
          <a:xfrm>
            <a:off x="5768751" y="2547991"/>
            <a:ext cx="2229300" cy="17345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en-US" sz="1800" b="1" dirty="0" err="1">
                <a:solidFill>
                  <a:srgbClr val="002060"/>
                </a:solidFill>
              </a:rPr>
              <a:t>Thiết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kế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hoạt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động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học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tập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br>
              <a:rPr lang="en-US" sz="1800" b="1" dirty="0">
                <a:solidFill>
                  <a:srgbClr val="002060"/>
                </a:solidFill>
              </a:rPr>
            </a:br>
            <a:endParaRPr sz="1800" b="1" dirty="0">
              <a:solidFill>
                <a:srgbClr val="002060"/>
              </a:solidFill>
            </a:endParaRPr>
          </a:p>
        </p:txBody>
      </p:sp>
      <p:sp>
        <p:nvSpPr>
          <p:cNvPr id="116" name="Google Shape;116;p20"/>
          <p:cNvSpPr txBox="1">
            <a:spLocks noGrp="1"/>
          </p:cNvSpPr>
          <p:nvPr>
            <p:ph type="sldNum" idx="12"/>
          </p:nvPr>
        </p:nvSpPr>
        <p:spPr>
          <a:xfrm>
            <a:off x="8595300" y="4839750"/>
            <a:ext cx="548700" cy="3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7" name="Google Shape;63;p14"/>
          <p:cNvSpPr txBox="1">
            <a:spLocks/>
          </p:cNvSpPr>
          <p:nvPr/>
        </p:nvSpPr>
        <p:spPr>
          <a:xfrm>
            <a:off x="2006104" y="740700"/>
            <a:ext cx="5976300" cy="7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Patrick Hand SC"/>
              <a:buNone/>
              <a:defRPr sz="3000" b="1" i="0" u="none" strike="noStrike" cap="none">
                <a:solidFill>
                  <a:schemeClr val="accent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r>
              <a:rPr lang="en-US" sz="4000" dirty="0" smtClean="0">
                <a:solidFill>
                  <a:srgbClr val="FF0000"/>
                </a:solidFill>
              </a:rPr>
              <a:t>2. X</a:t>
            </a:r>
            <a:r>
              <a:rPr lang="vi-VN" sz="4000" dirty="0" smtClean="0">
                <a:solidFill>
                  <a:srgbClr val="FF0000"/>
                </a:solidFill>
              </a:rPr>
              <a:t>ây dựng kế hoạch </a:t>
            </a:r>
            <a:r>
              <a:rPr lang="en-US" sz="4000" dirty="0" err="1" smtClean="0">
                <a:solidFill>
                  <a:srgbClr val="FF0000"/>
                </a:solidFill>
              </a:rPr>
              <a:t>bài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dạy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Google Shape;65;p14"/>
          <p:cNvSpPr/>
          <p:nvPr/>
        </p:nvSpPr>
        <p:spPr>
          <a:xfrm flipH="1">
            <a:off x="1734505" y="740700"/>
            <a:ext cx="923990" cy="85136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solidFill>
            <a:srgbClr val="2A95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A95B7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06104" y="1716994"/>
            <a:ext cx="52806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QUY TRÌNH THIẾT KẾ </a:t>
            </a:r>
            <a:r>
              <a:rPr lang="en-US" sz="2400" b="1" dirty="0" err="1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  <a:t> HOẠCH BÀI DẠY </a:t>
            </a:r>
            <a:br>
              <a:rPr lang="en-US" sz="2400" b="1" dirty="0">
                <a:solidFill>
                  <a:srgbClr val="FF0000"/>
                </a:solidFill>
                <a:latin typeface="Patrick Hand SC"/>
                <a:ea typeface="Patrick Hand SC"/>
                <a:cs typeface="Patrick Hand SC"/>
                <a:sym typeface="Patrick Hand SC"/>
              </a:rPr>
            </a:br>
            <a:endParaRPr lang="en-US" sz="2400" b="1" dirty="0">
              <a:solidFill>
                <a:srgbClr val="FF0000"/>
              </a:solidFill>
              <a:latin typeface="Patrick Hand SC"/>
              <a:ea typeface="Patrick Hand SC"/>
              <a:cs typeface="Patrick Hand SC"/>
              <a:sym typeface="Patrick Hand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build="p"/>
      <p:bldP spid="114" grpId="0" build="p"/>
      <p:bldP spid="115" grpId="0" build="p"/>
      <p:bldP spid="4" grpId="0"/>
    </p:bldLst>
  </p:timing>
</p:sld>
</file>

<file path=ppt/theme/theme1.xml><?xml version="1.0" encoding="utf-8"?>
<a:theme xmlns:a="http://schemas.openxmlformats.org/drawingml/2006/main" name="Seyton template">
  <a:themeElements>
    <a:clrScheme name="Custom 347">
      <a:dk1>
        <a:srgbClr val="434343"/>
      </a:dk1>
      <a:lt1>
        <a:srgbClr val="FFFFFF"/>
      </a:lt1>
      <a:dk2>
        <a:srgbClr val="7B8486"/>
      </a:dk2>
      <a:lt2>
        <a:srgbClr val="E3E9EB"/>
      </a:lt2>
      <a:accent1>
        <a:srgbClr val="2A95B7"/>
      </a:accent1>
      <a:accent2>
        <a:srgbClr val="80D5CC"/>
      </a:accent2>
      <a:accent3>
        <a:srgbClr val="E9CB74"/>
      </a:accent3>
      <a:accent4>
        <a:srgbClr val="D19E9E"/>
      </a:accent4>
      <a:accent5>
        <a:srgbClr val="E47474"/>
      </a:accent5>
      <a:accent6>
        <a:srgbClr val="9DAF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392</Words>
  <PresentationFormat>On-screen Show (16:9)</PresentationFormat>
  <Paragraphs>50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Patrick Hand SC</vt:lpstr>
      <vt:lpstr>Sniglet</vt:lpstr>
      <vt:lpstr>Seyton template</vt:lpstr>
      <vt:lpstr>CHÀO MỪNG CÁC THẦY CÔ DỰ TẬP HUẤN XÂY DỰNG KẾ HOẠCH DẠY HỌC  MÔN KHOA HỌC TỰ NHIÊN 8</vt:lpstr>
      <vt:lpstr>Phần 1:  Hướng dẫn xây dựng kế hoạch giáo dục, kế hoạch bài dạy</vt:lpstr>
      <vt:lpstr>Xây dựng kế hoạch giáo dục.</vt:lpstr>
      <vt:lpstr>- Tỉ lệ % của các chủ đề</vt:lpstr>
      <vt:lpstr>PowerPoint Presentation</vt:lpstr>
      <vt:lpstr>Khi xây dựng KHDH cần lưu ý để phân chia thời gian cho mỗi bài học sao cho phù hợp và đảm bảo đúng đủ yêu cầu cần đạt cho mỗi bài học</vt:lpstr>
      <vt:lpstr>PowerPoint Presentation</vt:lpstr>
      <vt:lpstr>Ví dụ</vt:lpstr>
      <vt:lpstr>PowerPoint Presentation</vt:lpstr>
      <vt:lpstr>Ví dụ</vt:lpstr>
      <vt:lpstr>PowerPoint Presentation</vt:lpstr>
      <vt:lpstr>PowerPoint Presentation</vt:lpstr>
      <vt:lpstr>PowerPoint Presentation</vt:lpstr>
      <vt:lpstr>Trân trọng cảm ơn các thầy cô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2023-07-04T16:50:09Z</dcterms:modified>
</cp:coreProperties>
</file>