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6" r:id="rId3"/>
  </p:sldMasterIdLst>
  <p:notesMasterIdLst>
    <p:notesMasterId r:id="rId20"/>
  </p:notesMasterIdLst>
  <p:sldIdLst>
    <p:sldId id="338" r:id="rId4"/>
    <p:sldId id="2007577120" r:id="rId5"/>
    <p:sldId id="2007577081" r:id="rId6"/>
    <p:sldId id="334" r:id="rId7"/>
    <p:sldId id="268" r:id="rId8"/>
    <p:sldId id="2007577090" r:id="rId9"/>
    <p:sldId id="264" r:id="rId10"/>
    <p:sldId id="265" r:id="rId11"/>
    <p:sldId id="2007577123" r:id="rId12"/>
    <p:sldId id="2007577124" r:id="rId13"/>
    <p:sldId id="2007577125" r:id="rId14"/>
    <p:sldId id="2007577126" r:id="rId15"/>
    <p:sldId id="2007577127" r:id="rId16"/>
    <p:sldId id="262" r:id="rId17"/>
    <p:sldId id="26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3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1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0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3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9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4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1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0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2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0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3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8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3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9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84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slide" Target="slide11.xml"/><Relationship Id="rId12" Type="http://schemas.openxmlformats.org/officeDocument/2006/relationships/image" Target="../media/image38.png"/><Relationship Id="rId17" Type="http://schemas.openxmlformats.org/officeDocument/2006/relationships/slide" Target="slide15.xml"/><Relationship Id="rId25" Type="http://schemas.openxmlformats.org/officeDocument/2006/relationships/image" Target="../media/image41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slide" Target="slide13.xml"/><Relationship Id="rId24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23" Type="http://schemas.openxmlformats.org/officeDocument/2006/relationships/image" Target="../media/image35.gif"/><Relationship Id="rId10" Type="http://schemas.openxmlformats.org/officeDocument/2006/relationships/slide" Target="slide12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14.xml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Sinh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lớp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hươu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3A5384-9245-4EA4-B1DA-B68B53C90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67900" y="1154340"/>
            <a:ext cx="17907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thỏ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261778-9682-48FC-9B95-1E2A7086C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115387"/>
            <a:ext cx="1827582" cy="23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chim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920FC6-FBF3-4B17-A3FE-62A96EEB43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467852"/>
            <a:ext cx="17145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sên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5D56AA-A3F1-43F5-AC82-D469C45BD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7590" y="1390196"/>
            <a:ext cx="1721856" cy="2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BA5060-6CE5-464F-A199-DCB11ADFA8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291389"/>
            <a:ext cx="1877060" cy="18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chó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9A5BA2-52A1-4B72-BA63-E27279877F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4729" y="1333937"/>
            <a:ext cx="19240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3667651" y="3464856"/>
            <a:ext cx="4768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775267" y="1584837"/>
            <a:ext cx="4763984" cy="2067570"/>
            <a:chOff x="727332" y="1163892"/>
            <a:chExt cx="4763984" cy="2067570"/>
          </a:xfrm>
        </p:grpSpPr>
        <p:grpSp>
          <p:nvGrpSpPr>
            <p:cNvPr id="26" name="组合 25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15" name="矩形: 圆角 14"/>
                <p:cNvSpPr/>
                <p:nvPr/>
              </p:nvSpPr>
              <p:spPr>
                <a:xfrm>
                  <a:off x="1818967" y="2556509"/>
                  <a:ext cx="3682182" cy="720091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5" name="文本框 24"/>
              <p:cNvSpPr txBox="1"/>
              <p:nvPr/>
            </p:nvSpPr>
            <p:spPr>
              <a:xfrm>
                <a:off x="1315066" y="2291039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01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2576515" y="2406387"/>
              <a:ext cx="2865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Từng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tổ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báo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cáo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16542" y="3652407"/>
            <a:ext cx="5617372" cy="1635619"/>
            <a:chOff x="746681" y="2800957"/>
            <a:chExt cx="4744635" cy="1992750"/>
          </a:xfrm>
        </p:grpSpPr>
        <p:grpSp>
          <p:nvGrpSpPr>
            <p:cNvPr id="30" name="组合 29"/>
            <p:cNvGrpSpPr/>
            <p:nvPr/>
          </p:nvGrpSpPr>
          <p:grpSpPr>
            <a:xfrm>
              <a:off x="746681" y="2800957"/>
              <a:ext cx="4744635" cy="1992750"/>
              <a:chOff x="746681" y="2800957"/>
              <a:chExt cx="4744635" cy="199275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46681" y="2800957"/>
                <a:ext cx="4744635" cy="1992750"/>
                <a:chOff x="7022120" y="1512932"/>
                <a:chExt cx="4744635" cy="1992750"/>
              </a:xfrm>
            </p:grpSpPr>
            <p:sp>
              <p:nvSpPr>
                <p:cNvPr id="20" name="矩形: 圆角 19"/>
                <p:cNvSpPr/>
                <p:nvPr/>
              </p:nvSpPr>
              <p:spPr>
                <a:xfrm>
                  <a:off x="8084573" y="2589377"/>
                  <a:ext cx="3682182" cy="673703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2120" y="1512932"/>
                  <a:ext cx="1992750" cy="1992750"/>
                </a:xfrm>
                <a:prstGeom prst="rect">
                  <a:avLst/>
                </a:prstGeom>
              </p:spPr>
            </p:pic>
          </p:grpSp>
          <p:sp>
            <p:nvSpPr>
              <p:cNvPr id="28" name="文本框 27"/>
              <p:cNvSpPr txBox="1"/>
              <p:nvPr/>
            </p:nvSpPr>
            <p:spPr>
              <a:xfrm>
                <a:off x="1315066" y="3844535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03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2351755" y="3969893"/>
              <a:ext cx="3119287" cy="52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Giáo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viên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nhận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xét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chung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113055" y="-2856359"/>
            <a:ext cx="5712718" cy="5712718"/>
            <a:chOff x="3113055" y="-2856359"/>
            <a:chExt cx="5712718" cy="57127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55" y="-2856359"/>
              <a:ext cx="5712718" cy="5712718"/>
            </a:xfrm>
            <a:prstGeom prst="rect">
              <a:avLst/>
            </a:prstGeom>
          </p:spPr>
        </p:pic>
        <p:sp>
          <p:nvSpPr>
            <p:cNvPr id="43" name="矩形 259"/>
            <p:cNvSpPr>
              <a:spLocks noChangeArrowheads="1"/>
            </p:cNvSpPr>
            <p:nvPr/>
          </p:nvSpPr>
          <p:spPr bwMode="auto">
            <a:xfrm>
              <a:off x="4434350" y="385090"/>
              <a:ext cx="307012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8800" b="1" i="0" u="none" strike="noStrike" kern="1200" cap="all" spc="0" normalizeH="0" baseline="0" noProof="0" dirty="0">
                  <a:ln w="1905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ND</a:t>
              </a:r>
              <a:endParaRPr kumimoji="0" lang="zh-CN" altLang="en-US" sz="8800" b="1" i="0" u="none" strike="noStrike" kern="1200" cap="all" spc="0" normalizeH="0" baseline="0" noProof="0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6454709" y="1793420"/>
            <a:ext cx="5828234" cy="2061712"/>
            <a:chOff x="6544421" y="1365714"/>
            <a:chExt cx="4856460" cy="1846815"/>
          </a:xfrm>
        </p:grpSpPr>
        <p:grpSp>
          <p:nvGrpSpPr>
            <p:cNvPr id="32" name="组合 31"/>
            <p:cNvGrpSpPr/>
            <p:nvPr/>
          </p:nvGrpSpPr>
          <p:grpSpPr>
            <a:xfrm>
              <a:off x="6544421" y="1365714"/>
              <a:ext cx="4526701" cy="1846815"/>
              <a:chOff x="6544421" y="1365714"/>
              <a:chExt cx="4526701" cy="184681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544421" y="1365714"/>
                <a:ext cx="4526701" cy="1846815"/>
                <a:chOff x="7144190" y="1631185"/>
                <a:chExt cx="4526701" cy="1846815"/>
              </a:xfrm>
            </p:grpSpPr>
            <p:sp>
              <p:nvSpPr>
                <p:cNvPr id="17" name="矩形: 圆角 16"/>
                <p:cNvSpPr/>
                <p:nvPr/>
              </p:nvSpPr>
              <p:spPr>
                <a:xfrm>
                  <a:off x="8084572" y="2593257"/>
                  <a:ext cx="3586319" cy="669824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4190" y="1631185"/>
                  <a:ext cx="1846815" cy="1846815"/>
                </a:xfrm>
                <a:prstGeom prst="rect">
                  <a:avLst/>
                </a:prstGeom>
              </p:spPr>
            </p:pic>
          </p:grpSp>
          <p:sp>
            <p:nvSpPr>
              <p:cNvPr id="27" name="文本框 26"/>
              <p:cNvSpPr txBox="1"/>
              <p:nvPr/>
            </p:nvSpPr>
            <p:spPr>
              <a:xfrm>
                <a:off x="6997853" y="2349423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02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49107" y="2247483"/>
              <a:ext cx="3351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Lớp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trưởng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tập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hợp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ý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kiến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tổ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lớp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14" y="5621173"/>
            <a:ext cx="971414" cy="107475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71" y="5901974"/>
            <a:ext cx="651839" cy="72807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48" y="585957"/>
            <a:ext cx="1303954" cy="125975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grpSp>
        <p:nvGrpSpPr>
          <p:cNvPr id="36" name="组合 39">
            <a:extLst>
              <a:ext uri="{FF2B5EF4-FFF2-40B4-BE49-F238E27FC236}">
                <a16:creationId xmlns:a16="http://schemas.microsoft.com/office/drawing/2014/main" id="{CF757A0C-317C-4309-84F3-6DDFB9C23182}"/>
              </a:ext>
            </a:extLst>
          </p:cNvPr>
          <p:cNvGrpSpPr/>
          <p:nvPr/>
        </p:nvGrpSpPr>
        <p:grpSpPr>
          <a:xfrm>
            <a:off x="6269827" y="3735289"/>
            <a:ext cx="5617372" cy="1635619"/>
            <a:chOff x="746681" y="2800957"/>
            <a:chExt cx="4744635" cy="1992750"/>
          </a:xfrm>
        </p:grpSpPr>
        <p:grpSp>
          <p:nvGrpSpPr>
            <p:cNvPr id="41" name="组合 29">
              <a:extLst>
                <a:ext uri="{FF2B5EF4-FFF2-40B4-BE49-F238E27FC236}">
                  <a16:creationId xmlns:a16="http://schemas.microsoft.com/office/drawing/2014/main" id="{352EB40F-0522-4731-BFA1-F7E3C87801DD}"/>
                </a:ext>
              </a:extLst>
            </p:cNvPr>
            <p:cNvGrpSpPr/>
            <p:nvPr/>
          </p:nvGrpSpPr>
          <p:grpSpPr>
            <a:xfrm>
              <a:off x="746681" y="2800957"/>
              <a:ext cx="4744635" cy="1992750"/>
              <a:chOff x="746681" y="2800957"/>
              <a:chExt cx="4744635" cy="1992750"/>
            </a:xfrm>
          </p:grpSpPr>
          <p:grpSp>
            <p:nvGrpSpPr>
              <p:cNvPr id="55" name="组合 18">
                <a:extLst>
                  <a:ext uri="{FF2B5EF4-FFF2-40B4-BE49-F238E27FC236}">
                    <a16:creationId xmlns:a16="http://schemas.microsoft.com/office/drawing/2014/main" id="{DC656A89-940D-4266-B33D-C45F9D19B1EF}"/>
                  </a:ext>
                </a:extLst>
              </p:cNvPr>
              <p:cNvGrpSpPr/>
              <p:nvPr/>
            </p:nvGrpSpPr>
            <p:grpSpPr>
              <a:xfrm>
                <a:off x="746681" y="2800957"/>
                <a:ext cx="4744635" cy="1992750"/>
                <a:chOff x="7022120" y="1512932"/>
                <a:chExt cx="4744635" cy="1992750"/>
              </a:xfrm>
            </p:grpSpPr>
            <p:sp>
              <p:nvSpPr>
                <p:cNvPr id="57" name="矩形: 圆角 19">
                  <a:extLst>
                    <a:ext uri="{FF2B5EF4-FFF2-40B4-BE49-F238E27FC236}">
                      <a16:creationId xmlns:a16="http://schemas.microsoft.com/office/drawing/2014/main" id="{8E919625-A24E-46DD-9EF0-9A7D6E9A08F7}"/>
                    </a:ext>
                  </a:extLst>
                </p:cNvPr>
                <p:cNvSpPr/>
                <p:nvPr/>
              </p:nvSpPr>
              <p:spPr>
                <a:xfrm>
                  <a:off x="8084573" y="2589377"/>
                  <a:ext cx="3682182" cy="673703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58" name="图片 20">
                  <a:extLst>
                    <a:ext uri="{FF2B5EF4-FFF2-40B4-BE49-F238E27FC236}">
                      <a16:creationId xmlns:a16="http://schemas.microsoft.com/office/drawing/2014/main" id="{3FF4DB85-9799-4198-896D-BA9370C8EB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2120" y="1512932"/>
                  <a:ext cx="1992750" cy="1992750"/>
                </a:xfrm>
                <a:prstGeom prst="rect">
                  <a:avLst/>
                </a:prstGeom>
              </p:spPr>
            </p:pic>
          </p:grpSp>
          <p:sp>
            <p:nvSpPr>
              <p:cNvPr id="56" name="文本框 27">
                <a:extLst>
                  <a:ext uri="{FF2B5EF4-FFF2-40B4-BE49-F238E27FC236}">
                    <a16:creationId xmlns:a16="http://schemas.microsoft.com/office/drawing/2014/main" id="{6977B3E4-06AC-4A19-AB47-21AE035A630D}"/>
                  </a:ext>
                </a:extLst>
              </p:cNvPr>
              <p:cNvSpPr txBox="1"/>
              <p:nvPr/>
            </p:nvSpPr>
            <p:spPr>
              <a:xfrm>
                <a:off x="1315066" y="3844535"/>
                <a:ext cx="1103672" cy="712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04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49" name="文本框 34">
              <a:extLst>
                <a:ext uri="{FF2B5EF4-FFF2-40B4-BE49-F238E27FC236}">
                  <a16:creationId xmlns:a16="http://schemas.microsoft.com/office/drawing/2014/main" id="{43396224-6E21-490B-A465-A93084C44ECD}"/>
                </a:ext>
              </a:extLst>
            </p:cNvPr>
            <p:cNvSpPr txBox="1"/>
            <p:nvPr/>
          </p:nvSpPr>
          <p:spPr>
            <a:xfrm>
              <a:off x="2351755" y="3969893"/>
              <a:ext cx="3119287" cy="562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Phương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hướng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tuần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1.03287 L -0.025 1.03333 C -0.02578 1.02569 -0.02656 1.01852 -0.02708 1.01157 C -0.0276 1.00532 -0.02786 0.99861 -0.02812 0.99236 C -0.0289 0.98102 -0.02981 0.96968 -0.0302 0.95833 C -0.03424 0.8706 -0.0302 0.92986 -0.03437 0.87315 C -0.03372 0.78796 -0.03359 0.70255 -0.03229 0.61759 C -0.03229 0.60949 -0.03086 0.60185 -0.0302 0.59398 C -0.02981 0.58912 -0.02968 0.58403 -0.02916 0.57917 C -0.02825 0.56829 -0.02669 0.55787 -0.02604 0.54722 C -0.02487 0.52338 -0.02422 0.5037 -0.02187 0.48125 C -0.02148 0.47616 -0.02057 0.47106 -0.01979 0.4662 C -0.01914 0.45394 -0.01862 0.4419 -0.0177 0.43009 C -0.01653 0.40995 -0.01445 0.39028 -0.01354 0.37037 C -0.01328 0.36181 -0.01315 0.35301 -0.0125 0.34491 C -0.01185 0.33472 -0.01054 0.32477 -0.00937 0.31481 C -0.00911 0.31204 -0.00872 0.30903 -0.00833 0.30648 C -0.00768 0.29792 -0.00729 0.28912 -0.00625 0.28079 C -0.00573 0.27546 -0.00338 0.26644 -0.00208 0.26181 C -0.00182 0.2537 -0.00169 0.24606 -0.00104 0.23819 C -0.00026 0.22731 0.00078 0.21667 0.00209 0.20625 C 0.00235 0.20347 0.00287 0.20046 0.00313 0.19769 C 0.00508 0.17361 0.00287 0.18796 0.00521 0.17431 C 0.00482 0.15301 0.00469 0.13148 0.00417 0.11042 C 0.00391 0.10532 0.00339 0.10023 0.00313 0.0956 C 0.00261 0.08843 0.00261 0.08125 0.00209 0.07431 C 0.00157 0.06898 0.00013 0.06435 -3.33333E-6 0.05926 C -0.00065 0.03935 -3.33333E-6 0.01944 -3.33333E-6 -0.00023 L -3.33333E-6 0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5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9" dur="2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932" y="526798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90839" y="136525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2F7249D-3B5C-4DCA-B9CA-E313E69F33AB}"/>
              </a:ext>
            </a:extLst>
          </p:cNvPr>
          <p:cNvSpPr txBox="1"/>
          <p:nvPr/>
        </p:nvSpPr>
        <p:spPr>
          <a:xfrm>
            <a:off x="1993681" y="1749450"/>
            <a:ext cx="8409225" cy="322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Tiếp tục ổn định, duy trì nền nếp quy định.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Tiếp tục thực hiện tốt nội quy của nhà trường đề ra.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Tích cực học tập để nâng cao chất lượng.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Tiếp tục duy trì các hoạt động: thể dục, vệ sinh trường, lớp xanh, sạch, đẹp và ý thức nói lời hay, làm việc tốt ....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C740409-320A-4005-8769-BF4D54899633}"/>
              </a:ext>
            </a:extLst>
          </p:cNvPr>
          <p:cNvSpPr txBox="1"/>
          <p:nvPr/>
        </p:nvSpPr>
        <p:spPr>
          <a:xfrm>
            <a:off x="3090713" y="526798"/>
            <a:ext cx="6215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12</a:t>
            </a:r>
            <a:endParaRPr kumimoji="0" lang="zh-CN" alt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3583496" y="3487265"/>
            <a:ext cx="4860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56521" y="1967023"/>
            <a:ext cx="5884759" cy="264619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418</Words>
  <PresentationFormat>Widescreen</PresentationFormat>
  <Paragraphs>166</Paragraphs>
  <Slides>16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iCiel Mijas</vt:lpstr>
      <vt:lpstr>Lato Hairline</vt:lpstr>
      <vt:lpstr>Lato Regular</vt:lpstr>
      <vt:lpstr>方正黑体简体</vt:lpstr>
      <vt:lpstr>.VnBlack</vt:lpstr>
      <vt:lpstr>Arial</vt:lpstr>
      <vt:lpstr>Arial Black</vt:lpstr>
      <vt:lpstr>Arial-Rounded</vt:lpstr>
      <vt:lpstr>Calibri</vt:lpstr>
      <vt:lpstr>Calibri Light</vt:lpstr>
      <vt:lpstr>Lato Light</vt:lpstr>
      <vt:lpstr>Tahoma</vt:lpstr>
      <vt:lpstr>Times New Roman</vt:lpstr>
      <vt:lpstr>Wingdings</vt:lpstr>
      <vt:lpstr>3_Office Theme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2021-07-10T01:25:10Z</dcterms:created>
  <dcterms:modified xsi:type="dcterms:W3CDTF">2021-09-23T02:48:04Z</dcterms:modified>
</cp:coreProperties>
</file>