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9" r:id="rId2"/>
    <p:sldId id="294" r:id="rId3"/>
    <p:sldId id="297" r:id="rId4"/>
    <p:sldId id="296" r:id="rId5"/>
    <p:sldId id="298" r:id="rId6"/>
    <p:sldId id="302" r:id="rId7"/>
    <p:sldId id="303" r:id="rId8"/>
    <p:sldId id="304" r:id="rId9"/>
    <p:sldId id="305" r:id="rId10"/>
    <p:sldId id="306" r:id="rId11"/>
    <p:sldId id="307" r:id="rId12"/>
    <p:sldId id="3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432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72" userDrawn="1">
          <p15:clr>
            <a:srgbClr val="A4A3A4"/>
          </p15:clr>
        </p15:guide>
        <p15:guide id="4" orient="horz" pos="744" userDrawn="1">
          <p15:clr>
            <a:srgbClr val="A4A3A4"/>
          </p15:clr>
        </p15:guide>
        <p15:guide id="5" orient="horz" pos="3960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624" y="-102"/>
      </p:cViewPr>
      <p:guideLst>
        <p:guide orient="horz" pos="672"/>
        <p:guide orient="horz" pos="744"/>
        <p:guide orient="horz" pos="3960"/>
        <p:guide orient="horz" pos="3840"/>
        <p:guide pos="432"/>
        <p:guide pos="72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7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56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98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10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44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46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19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42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11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71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97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4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227564" y="833284"/>
            <a:ext cx="3749572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7564" y="777201"/>
            <a:ext cx="157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Khởi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l="92806" b="99030"/>
          <a:stretch>
            <a:fillRect/>
          </a:stretch>
        </p:blipFill>
        <p:spPr>
          <a:xfrm>
            <a:off x="6358923" y="1238867"/>
            <a:ext cx="452248" cy="48463"/>
          </a:xfrm>
          <a:custGeom>
            <a:avLst/>
            <a:gdLst>
              <a:gd name="connsiteX0" fmla="*/ 0 w 452248"/>
              <a:gd name="connsiteY0" fmla="*/ 0 h 48463"/>
              <a:gd name="connsiteX1" fmla="*/ 452248 w 452248"/>
              <a:gd name="connsiteY1" fmla="*/ 0 h 48463"/>
              <a:gd name="connsiteX2" fmla="*/ 452248 w 452248"/>
              <a:gd name="connsiteY2" fmla="*/ 48463 h 48463"/>
              <a:gd name="connsiteX3" fmla="*/ 236504 w 452248"/>
              <a:gd name="connsiteY3" fmla="*/ 12899 h 48463"/>
              <a:gd name="connsiteX4" fmla="*/ 0 w 452248"/>
              <a:gd name="connsiteY4" fmla="*/ 0 h 4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248" h="48463">
                <a:moveTo>
                  <a:pt x="0" y="0"/>
                </a:moveTo>
                <a:lnTo>
                  <a:pt x="452248" y="0"/>
                </a:lnTo>
                <a:lnTo>
                  <a:pt x="452248" y="48463"/>
                </a:lnTo>
                <a:lnTo>
                  <a:pt x="236504" y="12899"/>
                </a:lnTo>
                <a:cubicBezTo>
                  <a:pt x="158744" y="4370"/>
                  <a:pt x="79844" y="0"/>
                  <a:pt x="0" y="0"/>
                </a:cubicBezTo>
                <a:close/>
              </a:path>
            </a:pathLst>
          </a:cu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l="92806" t="99030"/>
          <a:stretch>
            <a:fillRect/>
          </a:stretch>
        </p:blipFill>
        <p:spPr>
          <a:xfrm>
            <a:off x="6358923" y="6187238"/>
            <a:ext cx="452248" cy="48463"/>
          </a:xfrm>
          <a:custGeom>
            <a:avLst/>
            <a:gdLst>
              <a:gd name="connsiteX0" fmla="*/ 452248 w 452248"/>
              <a:gd name="connsiteY0" fmla="*/ 0 h 48463"/>
              <a:gd name="connsiteX1" fmla="*/ 452248 w 452248"/>
              <a:gd name="connsiteY1" fmla="*/ 48463 h 48463"/>
              <a:gd name="connsiteX2" fmla="*/ 0 w 452248"/>
              <a:gd name="connsiteY2" fmla="*/ 48463 h 48463"/>
              <a:gd name="connsiteX3" fmla="*/ 236504 w 452248"/>
              <a:gd name="connsiteY3" fmla="*/ 35564 h 48463"/>
              <a:gd name="connsiteX4" fmla="*/ 452248 w 452248"/>
              <a:gd name="connsiteY4" fmla="*/ 0 h 4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248" h="48463">
                <a:moveTo>
                  <a:pt x="452248" y="0"/>
                </a:moveTo>
                <a:lnTo>
                  <a:pt x="452248" y="48463"/>
                </a:lnTo>
                <a:lnTo>
                  <a:pt x="0" y="48463"/>
                </a:lnTo>
                <a:cubicBezTo>
                  <a:pt x="79844" y="48463"/>
                  <a:pt x="158744" y="44094"/>
                  <a:pt x="236504" y="35564"/>
                </a:cubicBezTo>
                <a:lnTo>
                  <a:pt x="452248" y="0"/>
                </a:lnTo>
                <a:close/>
              </a:path>
            </a:pathLst>
          </a:custGeom>
        </p:spPr>
      </p:pic>
      <p:sp>
        <p:nvSpPr>
          <p:cNvPr id="13" name="Rectangle 12"/>
          <p:cNvSpPr/>
          <p:nvPr/>
        </p:nvSpPr>
        <p:spPr>
          <a:xfrm>
            <a:off x="527463" y="1066800"/>
            <a:ext cx="24506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TRÒ CHƠI</a:t>
            </a:r>
            <a:endParaRPr kumimoji="0" lang="en-US" sz="4400" b="0" i="0" u="none" strike="noStrike" kern="120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2955" b="20890"/>
          <a:stretch/>
        </p:blipFill>
        <p:spPr>
          <a:xfrm>
            <a:off x="3182170" y="1312606"/>
            <a:ext cx="5840361" cy="141584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Horizontal Scroll 6"/>
          <p:cNvSpPr/>
          <p:nvPr/>
        </p:nvSpPr>
        <p:spPr>
          <a:xfrm>
            <a:off x="2468919" y="3037076"/>
            <a:ext cx="7241458" cy="2647334"/>
          </a:xfrm>
          <a:prstGeom prst="horizontalScroll">
            <a:avLst>
              <a:gd name="adj" fmla="val 742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/>
          <a:srcRect t="9467" b="74282"/>
          <a:stretch/>
        </p:blipFill>
        <p:spPr>
          <a:xfrm>
            <a:off x="4944489" y="2839063"/>
            <a:ext cx="2598098" cy="62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93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592896" y="1953709"/>
            <a:ext cx="7176773" cy="3904839"/>
          </a:xfrm>
          <a:custGeom>
            <a:avLst/>
            <a:gdLst>
              <a:gd name="connsiteX0" fmla="*/ 0 w 5928852"/>
              <a:gd name="connsiteY0" fmla="*/ 555534 h 3333135"/>
              <a:gd name="connsiteX1" fmla="*/ 555534 w 5928852"/>
              <a:gd name="connsiteY1" fmla="*/ 0 h 3333135"/>
              <a:gd name="connsiteX2" fmla="*/ 5373318 w 5928852"/>
              <a:gd name="connsiteY2" fmla="*/ 0 h 3333135"/>
              <a:gd name="connsiteX3" fmla="*/ 5928852 w 5928852"/>
              <a:gd name="connsiteY3" fmla="*/ 555534 h 3333135"/>
              <a:gd name="connsiteX4" fmla="*/ 5928852 w 5928852"/>
              <a:gd name="connsiteY4" fmla="*/ 2777601 h 3333135"/>
              <a:gd name="connsiteX5" fmla="*/ 5373318 w 5928852"/>
              <a:gd name="connsiteY5" fmla="*/ 3333135 h 3333135"/>
              <a:gd name="connsiteX6" fmla="*/ 555534 w 5928852"/>
              <a:gd name="connsiteY6" fmla="*/ 3333135 h 3333135"/>
              <a:gd name="connsiteX7" fmla="*/ 0 w 5928852"/>
              <a:gd name="connsiteY7" fmla="*/ 2777601 h 3333135"/>
              <a:gd name="connsiteX8" fmla="*/ 0 w 5928852"/>
              <a:gd name="connsiteY8" fmla="*/ 555534 h 3333135"/>
              <a:gd name="connsiteX0" fmla="*/ 0 w 5928852"/>
              <a:gd name="connsiteY0" fmla="*/ 555534 h 3333135"/>
              <a:gd name="connsiteX1" fmla="*/ 894747 w 5928852"/>
              <a:gd name="connsiteY1" fmla="*/ 265471 h 3333135"/>
              <a:gd name="connsiteX2" fmla="*/ 5373318 w 5928852"/>
              <a:gd name="connsiteY2" fmla="*/ 0 h 3333135"/>
              <a:gd name="connsiteX3" fmla="*/ 5928852 w 5928852"/>
              <a:gd name="connsiteY3" fmla="*/ 555534 h 3333135"/>
              <a:gd name="connsiteX4" fmla="*/ 5928852 w 5928852"/>
              <a:gd name="connsiteY4" fmla="*/ 2777601 h 3333135"/>
              <a:gd name="connsiteX5" fmla="*/ 5373318 w 5928852"/>
              <a:gd name="connsiteY5" fmla="*/ 3333135 h 3333135"/>
              <a:gd name="connsiteX6" fmla="*/ 555534 w 5928852"/>
              <a:gd name="connsiteY6" fmla="*/ 3333135 h 3333135"/>
              <a:gd name="connsiteX7" fmla="*/ 0 w 5928852"/>
              <a:gd name="connsiteY7" fmla="*/ 2777601 h 3333135"/>
              <a:gd name="connsiteX8" fmla="*/ 0 w 5928852"/>
              <a:gd name="connsiteY8" fmla="*/ 555534 h 3333135"/>
              <a:gd name="connsiteX0" fmla="*/ 0 w 6179575"/>
              <a:gd name="connsiteY0" fmla="*/ 555534 h 3333135"/>
              <a:gd name="connsiteX1" fmla="*/ 894747 w 6179575"/>
              <a:gd name="connsiteY1" fmla="*/ 265471 h 3333135"/>
              <a:gd name="connsiteX2" fmla="*/ 5373318 w 6179575"/>
              <a:gd name="connsiteY2" fmla="*/ 0 h 3333135"/>
              <a:gd name="connsiteX3" fmla="*/ 5928852 w 6179575"/>
              <a:gd name="connsiteY3" fmla="*/ 555534 h 3333135"/>
              <a:gd name="connsiteX4" fmla="*/ 6179575 w 6179575"/>
              <a:gd name="connsiteY4" fmla="*/ 2836595 h 3333135"/>
              <a:gd name="connsiteX5" fmla="*/ 5373318 w 6179575"/>
              <a:gd name="connsiteY5" fmla="*/ 3333135 h 3333135"/>
              <a:gd name="connsiteX6" fmla="*/ 555534 w 6179575"/>
              <a:gd name="connsiteY6" fmla="*/ 3333135 h 3333135"/>
              <a:gd name="connsiteX7" fmla="*/ 0 w 6179575"/>
              <a:gd name="connsiteY7" fmla="*/ 2777601 h 3333135"/>
              <a:gd name="connsiteX8" fmla="*/ 0 w 6179575"/>
              <a:gd name="connsiteY8" fmla="*/ 555534 h 3333135"/>
              <a:gd name="connsiteX0" fmla="*/ 0 w 6179575"/>
              <a:gd name="connsiteY0" fmla="*/ 555534 h 3333135"/>
              <a:gd name="connsiteX1" fmla="*/ 894747 w 6179575"/>
              <a:gd name="connsiteY1" fmla="*/ 265471 h 3333135"/>
              <a:gd name="connsiteX2" fmla="*/ 5373318 w 6179575"/>
              <a:gd name="connsiteY2" fmla="*/ 0 h 3333135"/>
              <a:gd name="connsiteX3" fmla="*/ 5928852 w 6179575"/>
              <a:gd name="connsiteY3" fmla="*/ 555534 h 3333135"/>
              <a:gd name="connsiteX4" fmla="*/ 6179575 w 6179575"/>
              <a:gd name="connsiteY4" fmla="*/ 2836595 h 3333135"/>
              <a:gd name="connsiteX5" fmla="*/ 5373318 w 6179575"/>
              <a:gd name="connsiteY5" fmla="*/ 3333135 h 3333135"/>
              <a:gd name="connsiteX6" fmla="*/ 673521 w 6179575"/>
              <a:gd name="connsiteY6" fmla="*/ 2846438 h 3333135"/>
              <a:gd name="connsiteX7" fmla="*/ 0 w 6179575"/>
              <a:gd name="connsiteY7" fmla="*/ 2777601 h 3333135"/>
              <a:gd name="connsiteX8" fmla="*/ 0 w 6179575"/>
              <a:gd name="connsiteY8" fmla="*/ 555534 h 3333135"/>
              <a:gd name="connsiteX0" fmla="*/ 0 w 6179575"/>
              <a:gd name="connsiteY0" fmla="*/ 555534 h 3333135"/>
              <a:gd name="connsiteX1" fmla="*/ 894747 w 6179575"/>
              <a:gd name="connsiteY1" fmla="*/ 265471 h 3333135"/>
              <a:gd name="connsiteX2" fmla="*/ 5373318 w 6179575"/>
              <a:gd name="connsiteY2" fmla="*/ 0 h 3333135"/>
              <a:gd name="connsiteX3" fmla="*/ 5928852 w 6179575"/>
              <a:gd name="connsiteY3" fmla="*/ 555534 h 3333135"/>
              <a:gd name="connsiteX4" fmla="*/ 6179575 w 6179575"/>
              <a:gd name="connsiteY4" fmla="*/ 2836595 h 3333135"/>
              <a:gd name="connsiteX5" fmla="*/ 5373318 w 6179575"/>
              <a:gd name="connsiteY5" fmla="*/ 3333135 h 3333135"/>
              <a:gd name="connsiteX6" fmla="*/ 703018 w 6179575"/>
              <a:gd name="connsiteY6" fmla="*/ 3215148 h 3333135"/>
              <a:gd name="connsiteX7" fmla="*/ 0 w 6179575"/>
              <a:gd name="connsiteY7" fmla="*/ 2777601 h 3333135"/>
              <a:gd name="connsiteX8" fmla="*/ 0 w 6179575"/>
              <a:gd name="connsiteY8" fmla="*/ 555534 h 3333135"/>
              <a:gd name="connsiteX0" fmla="*/ 0 w 6179575"/>
              <a:gd name="connsiteY0" fmla="*/ 555534 h 3402511"/>
              <a:gd name="connsiteX1" fmla="*/ 894747 w 6179575"/>
              <a:gd name="connsiteY1" fmla="*/ 265471 h 3402511"/>
              <a:gd name="connsiteX2" fmla="*/ 5373318 w 6179575"/>
              <a:gd name="connsiteY2" fmla="*/ 0 h 3402511"/>
              <a:gd name="connsiteX3" fmla="*/ 5928852 w 6179575"/>
              <a:gd name="connsiteY3" fmla="*/ 555534 h 3402511"/>
              <a:gd name="connsiteX4" fmla="*/ 6179575 w 6179575"/>
              <a:gd name="connsiteY4" fmla="*/ 2836595 h 3402511"/>
              <a:gd name="connsiteX5" fmla="*/ 5373318 w 6179575"/>
              <a:gd name="connsiteY5" fmla="*/ 3333135 h 3402511"/>
              <a:gd name="connsiteX6" fmla="*/ 703018 w 6179575"/>
              <a:gd name="connsiteY6" fmla="*/ 3215148 h 3402511"/>
              <a:gd name="connsiteX7" fmla="*/ 0 w 6179575"/>
              <a:gd name="connsiteY7" fmla="*/ 2777601 h 3402511"/>
              <a:gd name="connsiteX8" fmla="*/ 0 w 6179575"/>
              <a:gd name="connsiteY8" fmla="*/ 555534 h 340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79575" h="3402511">
                <a:moveTo>
                  <a:pt x="0" y="555534"/>
                </a:moveTo>
                <a:cubicBezTo>
                  <a:pt x="0" y="248721"/>
                  <a:pt x="587934" y="265471"/>
                  <a:pt x="894747" y="265471"/>
                </a:cubicBezTo>
                <a:cubicBezTo>
                  <a:pt x="2500675" y="265471"/>
                  <a:pt x="3767390" y="0"/>
                  <a:pt x="5373318" y="0"/>
                </a:cubicBezTo>
                <a:cubicBezTo>
                  <a:pt x="5680131" y="0"/>
                  <a:pt x="5928852" y="248721"/>
                  <a:pt x="5928852" y="555534"/>
                </a:cubicBezTo>
                <a:lnTo>
                  <a:pt x="6179575" y="2836595"/>
                </a:lnTo>
                <a:cubicBezTo>
                  <a:pt x="6179575" y="3143408"/>
                  <a:pt x="5680131" y="3333135"/>
                  <a:pt x="5373318" y="3333135"/>
                </a:cubicBezTo>
                <a:cubicBezTo>
                  <a:pt x="3816551" y="3293806"/>
                  <a:pt x="2230288" y="3578941"/>
                  <a:pt x="703018" y="3215148"/>
                </a:cubicBezTo>
                <a:cubicBezTo>
                  <a:pt x="396205" y="3215148"/>
                  <a:pt x="0" y="3084414"/>
                  <a:pt x="0" y="2777601"/>
                </a:cubicBezTo>
                <a:lnTo>
                  <a:pt x="0" y="55553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ý;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92896" y="1953709"/>
            <a:ext cx="1989122" cy="55335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Bef>
                <a:spcPts val="375"/>
              </a:spcBef>
              <a:spcAft>
                <a:spcPts val="75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9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400" y="1181100"/>
            <a:ext cx="60960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1858298" y="2451543"/>
            <a:ext cx="8775290" cy="3320419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spcAft>
                <a:spcPts val="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 lại bài văn đã viết để đảm bảo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 chính xác của tên sách, tên tác giả và các chi tiết, sự việc, nhân vật.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đúng chính tả, dùng từ ngữ và câu phù hợp, sắp xếp các ý chặt chẽ.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91938" y="149158"/>
            <a:ext cx="5820824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602615" algn="l"/>
              </a:tabLst>
            </a:pPr>
            <a:r>
              <a:rPr lang="en-US" sz="2800" b="1" dirty="0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Rubric 2: </a:t>
            </a:r>
            <a:r>
              <a:rPr lang="en-US" sz="2800" b="1" dirty="0" err="1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1722874"/>
              </p:ext>
            </p:extLst>
          </p:nvPr>
        </p:nvGraphicFramePr>
        <p:xfrm>
          <a:off x="685799" y="821488"/>
          <a:ext cx="10833101" cy="503485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804452">
                  <a:extLst>
                    <a:ext uri="{9D8B030D-6E8A-4147-A177-3AD203B41FA5}">
                      <a16:colId xmlns:a16="http://schemas.microsoft.com/office/drawing/2014/main" xmlns="" val="654724937"/>
                    </a:ext>
                  </a:extLst>
                </a:gridCol>
                <a:gridCol w="2709669">
                  <a:extLst>
                    <a:ext uri="{9D8B030D-6E8A-4147-A177-3AD203B41FA5}">
                      <a16:colId xmlns:a16="http://schemas.microsoft.com/office/drawing/2014/main" xmlns="" val="3731577796"/>
                    </a:ext>
                  </a:extLst>
                </a:gridCol>
                <a:gridCol w="2408595">
                  <a:extLst>
                    <a:ext uri="{9D8B030D-6E8A-4147-A177-3AD203B41FA5}">
                      <a16:colId xmlns:a16="http://schemas.microsoft.com/office/drawing/2014/main" xmlns="" val="1697041207"/>
                    </a:ext>
                  </a:extLst>
                </a:gridCol>
                <a:gridCol w="2910385">
                  <a:extLst>
                    <a:ext uri="{9D8B030D-6E8A-4147-A177-3AD203B41FA5}">
                      <a16:colId xmlns:a16="http://schemas.microsoft.com/office/drawing/2014/main" xmlns="" val="2696972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Mức 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Mức 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Mức 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5391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 </a:t>
                      </a:r>
                      <a:r>
                        <a:rPr lang="en-US" sz="2400" b="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="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sài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ý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( 5 – 6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ý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(7- 8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 smtClean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9- 10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2459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81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7114448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355" y="1261974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BÀI BÀI VĂN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 TÍCH MỘT NHÂN VẬT VĂN HỌC YÊU THÍCH TRONG </a:t>
            </a:r>
            <a:r>
              <a:rPr lang="vi-VN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 ĐÃ ĐỌC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2244752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b="1" dirty="0" smtClean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6389" y="3474667"/>
            <a:ext cx="10593977" cy="2454259"/>
            <a:chOff x="2469996" y="3455698"/>
            <a:chExt cx="7523006" cy="2454259"/>
          </a:xfrm>
        </p:grpSpPr>
        <p:sp>
          <p:nvSpPr>
            <p:cNvPr id="18" name="Oval 17"/>
            <p:cNvSpPr/>
            <p:nvPr/>
          </p:nvSpPr>
          <p:spPr>
            <a:xfrm>
              <a:off x="7539197" y="3455698"/>
              <a:ext cx="2453805" cy="245425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7620671" y="3537521"/>
              <a:ext cx="2290857" cy="2290613"/>
            </a:xfrm>
            <a:custGeom>
              <a:avLst/>
              <a:gdLst>
                <a:gd name="connsiteX0" fmla="*/ 0 w 2290857"/>
                <a:gd name="connsiteY0" fmla="*/ 1145307 h 2290613"/>
                <a:gd name="connsiteX1" fmla="*/ 1145429 w 2290857"/>
                <a:gd name="connsiteY1" fmla="*/ 0 h 2290613"/>
                <a:gd name="connsiteX2" fmla="*/ 2290858 w 2290857"/>
                <a:gd name="connsiteY2" fmla="*/ 1145307 h 2290613"/>
                <a:gd name="connsiteX3" fmla="*/ 1145429 w 2290857"/>
                <a:gd name="connsiteY3" fmla="*/ 2290614 h 2290613"/>
                <a:gd name="connsiteX4" fmla="*/ 0 w 2290857"/>
                <a:gd name="connsiteY4" fmla="*/ 1145307 h 22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0857" h="2290613">
                  <a:moveTo>
                    <a:pt x="0" y="1145307"/>
                  </a:moveTo>
                  <a:cubicBezTo>
                    <a:pt x="0" y="512771"/>
                    <a:pt x="512826" y="0"/>
                    <a:pt x="1145429" y="0"/>
                  </a:cubicBezTo>
                  <a:cubicBezTo>
                    <a:pt x="1778032" y="0"/>
                    <a:pt x="2290858" y="512771"/>
                    <a:pt x="2290858" y="1145307"/>
                  </a:cubicBezTo>
                  <a:cubicBezTo>
                    <a:pt x="2290858" y="1777843"/>
                    <a:pt x="1778032" y="2290614"/>
                    <a:pt x="1145429" y="2290614"/>
                  </a:cubicBezTo>
                  <a:cubicBezTo>
                    <a:pt x="512826" y="2290614"/>
                    <a:pt x="0" y="1777843"/>
                    <a:pt x="0" y="1145307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2894" tIns="352692" rIns="352893" bIns="35269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ardrop 19"/>
            <p:cNvSpPr/>
            <p:nvPr/>
          </p:nvSpPr>
          <p:spPr>
            <a:xfrm rot="2700000">
              <a:off x="5006074" y="3458665"/>
              <a:ext cx="2447894" cy="2447894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5084593" y="3537521"/>
              <a:ext cx="2290857" cy="2290613"/>
            </a:xfrm>
            <a:custGeom>
              <a:avLst/>
              <a:gdLst>
                <a:gd name="connsiteX0" fmla="*/ 0 w 2290857"/>
                <a:gd name="connsiteY0" fmla="*/ 1145307 h 2290613"/>
                <a:gd name="connsiteX1" fmla="*/ 1145429 w 2290857"/>
                <a:gd name="connsiteY1" fmla="*/ 0 h 2290613"/>
                <a:gd name="connsiteX2" fmla="*/ 2290858 w 2290857"/>
                <a:gd name="connsiteY2" fmla="*/ 1145307 h 2290613"/>
                <a:gd name="connsiteX3" fmla="*/ 1145429 w 2290857"/>
                <a:gd name="connsiteY3" fmla="*/ 2290614 h 2290613"/>
                <a:gd name="connsiteX4" fmla="*/ 0 w 2290857"/>
                <a:gd name="connsiteY4" fmla="*/ 1145307 h 22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0857" h="2290613">
                  <a:moveTo>
                    <a:pt x="0" y="1145307"/>
                  </a:moveTo>
                  <a:cubicBezTo>
                    <a:pt x="0" y="512771"/>
                    <a:pt x="512826" y="0"/>
                    <a:pt x="1145429" y="0"/>
                  </a:cubicBezTo>
                  <a:cubicBezTo>
                    <a:pt x="1778032" y="0"/>
                    <a:pt x="2290858" y="512771"/>
                    <a:pt x="2290858" y="1145307"/>
                  </a:cubicBezTo>
                  <a:cubicBezTo>
                    <a:pt x="2290858" y="1777843"/>
                    <a:pt x="1778032" y="2290614"/>
                    <a:pt x="1145429" y="2290614"/>
                  </a:cubicBezTo>
                  <a:cubicBezTo>
                    <a:pt x="512826" y="2290614"/>
                    <a:pt x="0" y="1777843"/>
                    <a:pt x="0" y="1145307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2894" tIns="352692" rIns="352893" bIns="35269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ardrop 21"/>
            <p:cNvSpPr/>
            <p:nvPr/>
          </p:nvSpPr>
          <p:spPr>
            <a:xfrm rot="2700000">
              <a:off x="2469996" y="3458665"/>
              <a:ext cx="2447894" cy="2447894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2548515" y="3537521"/>
              <a:ext cx="2290857" cy="2290613"/>
            </a:xfrm>
            <a:custGeom>
              <a:avLst/>
              <a:gdLst>
                <a:gd name="connsiteX0" fmla="*/ 0 w 2290857"/>
                <a:gd name="connsiteY0" fmla="*/ 1145307 h 2290613"/>
                <a:gd name="connsiteX1" fmla="*/ 1145429 w 2290857"/>
                <a:gd name="connsiteY1" fmla="*/ 0 h 2290613"/>
                <a:gd name="connsiteX2" fmla="*/ 2290858 w 2290857"/>
                <a:gd name="connsiteY2" fmla="*/ 1145307 h 2290613"/>
                <a:gd name="connsiteX3" fmla="*/ 1145429 w 2290857"/>
                <a:gd name="connsiteY3" fmla="*/ 2290614 h 2290613"/>
                <a:gd name="connsiteX4" fmla="*/ 0 w 2290857"/>
                <a:gd name="connsiteY4" fmla="*/ 1145307 h 22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0857" h="2290613">
                  <a:moveTo>
                    <a:pt x="0" y="1145307"/>
                  </a:moveTo>
                  <a:cubicBezTo>
                    <a:pt x="0" y="512771"/>
                    <a:pt x="512826" y="0"/>
                    <a:pt x="1145429" y="0"/>
                  </a:cubicBezTo>
                  <a:cubicBezTo>
                    <a:pt x="1778032" y="0"/>
                    <a:pt x="2290858" y="512771"/>
                    <a:pt x="2290858" y="1145307"/>
                  </a:cubicBezTo>
                  <a:cubicBezTo>
                    <a:pt x="2290858" y="1777843"/>
                    <a:pt x="1778032" y="2290614"/>
                    <a:pt x="1145429" y="2290614"/>
                  </a:cubicBezTo>
                  <a:cubicBezTo>
                    <a:pt x="512826" y="2290614"/>
                    <a:pt x="0" y="1777843"/>
                    <a:pt x="0" y="1145307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2894" tIns="352692" rIns="352893" bIns="35269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2348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" y="1521012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81" y="2883280"/>
            <a:ext cx="4104843" cy="3078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Horizontal Scroll 17"/>
          <p:cNvSpPr/>
          <p:nvPr/>
        </p:nvSpPr>
        <p:spPr>
          <a:xfrm>
            <a:off x="5947240" y="2762895"/>
            <a:ext cx="4893879" cy="3319402"/>
          </a:xfrm>
          <a:prstGeom prst="horizontalScroll">
            <a:avLst>
              <a:gd name="adj" fmla="val 716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vi-VN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Chia 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 ra làm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nhóm hoặc 6 nhóm: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vi-VN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 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 các em ở mỗi nhóm đánh số 1,2,3… (nếu 3 nhóm) hoặc 1,2,3,4,5,6 (nếu 6 nhóm)...</a:t>
            </a:r>
            <a:endParaRPr lang="en-US" sz="2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7114448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" y="1247124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orizontal Scroll 17"/>
          <p:cNvSpPr/>
          <p:nvPr/>
        </p:nvSpPr>
        <p:spPr>
          <a:xfrm>
            <a:off x="641499" y="2186755"/>
            <a:ext cx="4299617" cy="829697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755" y="2649400"/>
            <a:ext cx="304923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hiếu</a:t>
            </a: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8988853"/>
              </p:ext>
            </p:extLst>
          </p:nvPr>
        </p:nvGraphicFramePr>
        <p:xfrm>
          <a:off x="660400" y="3317057"/>
          <a:ext cx="10833100" cy="3436692"/>
        </p:xfrm>
        <a:graphic>
          <a:graphicData uri="http://schemas.openxmlformats.org/drawingml/2006/table">
            <a:tbl>
              <a:tblPr firstRow="1" firstCol="1" bandRow="1"/>
              <a:tblGrid>
                <a:gridCol w="850597">
                  <a:extLst>
                    <a:ext uri="{9D8B030D-6E8A-4147-A177-3AD203B41FA5}">
                      <a16:colId xmlns:a16="http://schemas.microsoft.com/office/drawing/2014/main" xmlns="" val="3448369611"/>
                    </a:ext>
                  </a:extLst>
                </a:gridCol>
                <a:gridCol w="5104785">
                  <a:extLst>
                    <a:ext uri="{9D8B030D-6E8A-4147-A177-3AD203B41FA5}">
                      <a16:colId xmlns:a16="http://schemas.microsoft.com/office/drawing/2014/main" xmlns="" val="1780900837"/>
                    </a:ext>
                  </a:extLst>
                </a:gridCol>
                <a:gridCol w="4877718">
                  <a:extLst>
                    <a:ext uri="{9D8B030D-6E8A-4147-A177-3AD203B41FA5}">
                      <a16:colId xmlns:a16="http://schemas.microsoft.com/office/drawing/2014/main" xmlns="" val="2372075151"/>
                    </a:ext>
                  </a:extLst>
                </a:gridCol>
              </a:tblGrid>
              <a:tr h="313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Nôi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7247017"/>
                  </a:ext>
                </a:extLst>
              </a:tr>
              <a:tr h="64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6608629"/>
                  </a:ext>
                </a:extLst>
              </a:tr>
              <a:tr h="493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669443"/>
                  </a:ext>
                </a:extLst>
              </a:tr>
              <a:tr h="493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9019709"/>
                  </a:ext>
                </a:extLst>
              </a:tr>
              <a:tr h="493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008283"/>
                  </a:ext>
                </a:extLst>
              </a:tr>
              <a:tr h="4933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4392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053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" y="1247124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orizontal Scroll 17"/>
          <p:cNvSpPr/>
          <p:nvPr/>
        </p:nvSpPr>
        <p:spPr>
          <a:xfrm>
            <a:off x="660400" y="2109279"/>
            <a:ext cx="4299617" cy="829697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(5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81" y="3043956"/>
            <a:ext cx="4104843" cy="3078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Horizontal Scroll 20"/>
          <p:cNvSpPr/>
          <p:nvPr/>
        </p:nvSpPr>
        <p:spPr>
          <a:xfrm>
            <a:off x="5947240" y="2601604"/>
            <a:ext cx="5313363" cy="3480693"/>
          </a:xfrm>
          <a:prstGeom prst="horizontalScroll">
            <a:avLst>
              <a:gd name="adj" fmla="val 716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Chia sẻ kết quả thảo luận ở vòng chuyên sâu?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Nhiệm vụ mới: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i="1" kern="10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Bài viết có bố cục mấy phần, nêu nhiệm vụ của mỗi phần?.</a:t>
            </a:r>
            <a:endParaRPr lang="en-US" sz="320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" y="1247124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2695472" y="2734339"/>
            <a:ext cx="6813755" cy="2536723"/>
          </a:xfrm>
          <a:prstGeom prst="round2DiagRect">
            <a:avLst>
              <a:gd name="adj1" fmla="val 44299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3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2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400" y="1424205"/>
            <a:ext cx="530459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2742564" y="2098662"/>
            <a:ext cx="6719572" cy="2873391"/>
          </a:xfrm>
          <a:custGeom>
            <a:avLst/>
            <a:gdLst>
              <a:gd name="connsiteX0" fmla="*/ 0 w 5684381"/>
              <a:gd name="connsiteY0" fmla="*/ 0 h 2418736"/>
              <a:gd name="connsiteX1" fmla="*/ 5684381 w 5684381"/>
              <a:gd name="connsiteY1" fmla="*/ 0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4" fmla="*/ 0 w 5684381"/>
              <a:gd name="connsiteY4" fmla="*/ 2418736 h 2418736"/>
              <a:gd name="connsiteX5" fmla="*/ 0 w 5684381"/>
              <a:gd name="connsiteY5" fmla="*/ 0 h 2418736"/>
              <a:gd name="connsiteX0" fmla="*/ 5281250 w 5684381"/>
              <a:gd name="connsiteY0" fmla="*/ 2418736 h 2418736"/>
              <a:gd name="connsiteX1" fmla="*/ 5361876 w 5684381"/>
              <a:gd name="connsiteY1" fmla="*/ 2096231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0" fmla="*/ 5281250 w 5684381"/>
              <a:gd name="connsiteY0" fmla="*/ 2418736 h 2418736"/>
              <a:gd name="connsiteX1" fmla="*/ 5361876 w 5684381"/>
              <a:gd name="connsiteY1" fmla="*/ 2096231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4" fmla="*/ 0 w 5684381"/>
              <a:gd name="connsiteY4" fmla="*/ 2418736 h 2418736"/>
              <a:gd name="connsiteX5" fmla="*/ 0 w 5684381"/>
              <a:gd name="connsiteY5" fmla="*/ 0 h 2418736"/>
              <a:gd name="connsiteX6" fmla="*/ 5684381 w 5684381"/>
              <a:gd name="connsiteY6" fmla="*/ 0 h 2418736"/>
              <a:gd name="connsiteX7" fmla="*/ 5684381 w 5684381"/>
              <a:gd name="connsiteY7" fmla="*/ 2015605 h 2418736"/>
              <a:gd name="connsiteX0" fmla="*/ 0 w 5684381"/>
              <a:gd name="connsiteY0" fmla="*/ 0 h 2418736"/>
              <a:gd name="connsiteX1" fmla="*/ 5684381 w 5684381"/>
              <a:gd name="connsiteY1" fmla="*/ 0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4" fmla="*/ 0 w 5684381"/>
              <a:gd name="connsiteY4" fmla="*/ 2418736 h 2418736"/>
              <a:gd name="connsiteX5" fmla="*/ 0 w 5684381"/>
              <a:gd name="connsiteY5" fmla="*/ 0 h 2418736"/>
              <a:gd name="connsiteX0" fmla="*/ 5281250 w 5684381"/>
              <a:gd name="connsiteY0" fmla="*/ 2418736 h 2418736"/>
              <a:gd name="connsiteX1" fmla="*/ 5361876 w 5684381"/>
              <a:gd name="connsiteY1" fmla="*/ 2096231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0" fmla="*/ 5281250 w 5684381"/>
              <a:gd name="connsiteY0" fmla="*/ 2418736 h 2418736"/>
              <a:gd name="connsiteX1" fmla="*/ 5361876 w 5684381"/>
              <a:gd name="connsiteY1" fmla="*/ 2096231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4" fmla="*/ 0 w 5684381"/>
              <a:gd name="connsiteY4" fmla="*/ 2418736 h 2418736"/>
              <a:gd name="connsiteX5" fmla="*/ 0 w 5684381"/>
              <a:gd name="connsiteY5" fmla="*/ 0 h 2418736"/>
              <a:gd name="connsiteX6" fmla="*/ 5684381 w 5684381"/>
              <a:gd name="connsiteY6" fmla="*/ 0 h 2418736"/>
              <a:gd name="connsiteX7" fmla="*/ 5684381 w 5684381"/>
              <a:gd name="connsiteY7" fmla="*/ 2015605 h 2418736"/>
              <a:gd name="connsiteX8" fmla="*/ 4755233 w 5684381"/>
              <a:gd name="connsiteY8" fmla="*/ 191729 h 2418736"/>
              <a:gd name="connsiteX0" fmla="*/ 0 w 5684381"/>
              <a:gd name="connsiteY0" fmla="*/ 0 h 2418736"/>
              <a:gd name="connsiteX1" fmla="*/ 5684381 w 5684381"/>
              <a:gd name="connsiteY1" fmla="*/ 0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4" fmla="*/ 0 w 5684381"/>
              <a:gd name="connsiteY4" fmla="*/ 2418736 h 2418736"/>
              <a:gd name="connsiteX5" fmla="*/ 0 w 5684381"/>
              <a:gd name="connsiteY5" fmla="*/ 0 h 2418736"/>
              <a:gd name="connsiteX0" fmla="*/ 5281250 w 5684381"/>
              <a:gd name="connsiteY0" fmla="*/ 2418736 h 2418736"/>
              <a:gd name="connsiteX1" fmla="*/ 5361876 w 5684381"/>
              <a:gd name="connsiteY1" fmla="*/ 2096231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0" fmla="*/ 5281250 w 5684381"/>
              <a:gd name="connsiteY0" fmla="*/ 2418736 h 2418736"/>
              <a:gd name="connsiteX1" fmla="*/ 5361876 w 5684381"/>
              <a:gd name="connsiteY1" fmla="*/ 2096231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4" fmla="*/ 0 w 5684381"/>
              <a:gd name="connsiteY4" fmla="*/ 2418736 h 2418736"/>
              <a:gd name="connsiteX5" fmla="*/ 0 w 5684381"/>
              <a:gd name="connsiteY5" fmla="*/ 0 h 2418736"/>
              <a:gd name="connsiteX6" fmla="*/ 5684381 w 5684381"/>
              <a:gd name="connsiteY6" fmla="*/ 0 h 2418736"/>
              <a:gd name="connsiteX7" fmla="*/ 5684381 w 5684381"/>
              <a:gd name="connsiteY7" fmla="*/ 2015605 h 2418736"/>
              <a:gd name="connsiteX8" fmla="*/ 5197684 w 5684381"/>
              <a:gd name="connsiteY8" fmla="*/ 0 h 2418736"/>
              <a:gd name="connsiteX0" fmla="*/ 244470 w 5928851"/>
              <a:gd name="connsiteY0" fmla="*/ 0 h 2418736"/>
              <a:gd name="connsiteX1" fmla="*/ 5928851 w 5928851"/>
              <a:gd name="connsiteY1" fmla="*/ 0 h 2418736"/>
              <a:gd name="connsiteX2" fmla="*/ 5928851 w 5928851"/>
              <a:gd name="connsiteY2" fmla="*/ 2015605 h 2418736"/>
              <a:gd name="connsiteX3" fmla="*/ 5525720 w 5928851"/>
              <a:gd name="connsiteY3" fmla="*/ 2418736 h 2418736"/>
              <a:gd name="connsiteX4" fmla="*/ 244470 w 5928851"/>
              <a:gd name="connsiteY4" fmla="*/ 2418736 h 2418736"/>
              <a:gd name="connsiteX5" fmla="*/ 244470 w 5928851"/>
              <a:gd name="connsiteY5" fmla="*/ 0 h 2418736"/>
              <a:gd name="connsiteX0" fmla="*/ 5525720 w 5928851"/>
              <a:gd name="connsiteY0" fmla="*/ 2418736 h 2418736"/>
              <a:gd name="connsiteX1" fmla="*/ 5606346 w 5928851"/>
              <a:gd name="connsiteY1" fmla="*/ 2096231 h 2418736"/>
              <a:gd name="connsiteX2" fmla="*/ 5928851 w 5928851"/>
              <a:gd name="connsiteY2" fmla="*/ 2015605 h 2418736"/>
              <a:gd name="connsiteX3" fmla="*/ 5525720 w 5928851"/>
              <a:gd name="connsiteY3" fmla="*/ 2418736 h 2418736"/>
              <a:gd name="connsiteX0" fmla="*/ 5525720 w 5928851"/>
              <a:gd name="connsiteY0" fmla="*/ 2418736 h 2418736"/>
              <a:gd name="connsiteX1" fmla="*/ 5606346 w 5928851"/>
              <a:gd name="connsiteY1" fmla="*/ 2096231 h 2418736"/>
              <a:gd name="connsiteX2" fmla="*/ 5928851 w 5928851"/>
              <a:gd name="connsiteY2" fmla="*/ 2015605 h 2418736"/>
              <a:gd name="connsiteX3" fmla="*/ 5525720 w 5928851"/>
              <a:gd name="connsiteY3" fmla="*/ 2418736 h 2418736"/>
              <a:gd name="connsiteX4" fmla="*/ 244470 w 5928851"/>
              <a:gd name="connsiteY4" fmla="*/ 2418736 h 2418736"/>
              <a:gd name="connsiteX5" fmla="*/ 0 w 5928851"/>
              <a:gd name="connsiteY5" fmla="*/ 1209368 h 2418736"/>
              <a:gd name="connsiteX6" fmla="*/ 244470 w 5928851"/>
              <a:gd name="connsiteY6" fmla="*/ 0 h 2418736"/>
              <a:gd name="connsiteX7" fmla="*/ 5928851 w 5928851"/>
              <a:gd name="connsiteY7" fmla="*/ 0 h 2418736"/>
              <a:gd name="connsiteX8" fmla="*/ 5928851 w 5928851"/>
              <a:gd name="connsiteY8" fmla="*/ 2015605 h 2418736"/>
              <a:gd name="connsiteX9" fmla="*/ 5442154 w 5928851"/>
              <a:gd name="connsiteY9" fmla="*/ 0 h 2418736"/>
              <a:gd name="connsiteX0" fmla="*/ 244470 w 5928851"/>
              <a:gd name="connsiteY0" fmla="*/ 0 h 2831732"/>
              <a:gd name="connsiteX1" fmla="*/ 5928851 w 5928851"/>
              <a:gd name="connsiteY1" fmla="*/ 0 h 2831732"/>
              <a:gd name="connsiteX2" fmla="*/ 5928851 w 5928851"/>
              <a:gd name="connsiteY2" fmla="*/ 2015605 h 2831732"/>
              <a:gd name="connsiteX3" fmla="*/ 5525720 w 5928851"/>
              <a:gd name="connsiteY3" fmla="*/ 2418736 h 2831732"/>
              <a:gd name="connsiteX4" fmla="*/ 244470 w 5928851"/>
              <a:gd name="connsiteY4" fmla="*/ 2418736 h 2831732"/>
              <a:gd name="connsiteX5" fmla="*/ 244470 w 5928851"/>
              <a:gd name="connsiteY5" fmla="*/ 0 h 2831732"/>
              <a:gd name="connsiteX0" fmla="*/ 5525720 w 5928851"/>
              <a:gd name="connsiteY0" fmla="*/ 2418736 h 2831732"/>
              <a:gd name="connsiteX1" fmla="*/ 5606346 w 5928851"/>
              <a:gd name="connsiteY1" fmla="*/ 2096231 h 2831732"/>
              <a:gd name="connsiteX2" fmla="*/ 5928851 w 5928851"/>
              <a:gd name="connsiteY2" fmla="*/ 2015605 h 2831732"/>
              <a:gd name="connsiteX3" fmla="*/ 5525720 w 5928851"/>
              <a:gd name="connsiteY3" fmla="*/ 2418736 h 2831732"/>
              <a:gd name="connsiteX0" fmla="*/ 5525720 w 5928851"/>
              <a:gd name="connsiteY0" fmla="*/ 2418736 h 2831732"/>
              <a:gd name="connsiteX1" fmla="*/ 5606346 w 5928851"/>
              <a:gd name="connsiteY1" fmla="*/ 2096231 h 2831732"/>
              <a:gd name="connsiteX2" fmla="*/ 5928851 w 5928851"/>
              <a:gd name="connsiteY2" fmla="*/ 2015605 h 2831732"/>
              <a:gd name="connsiteX3" fmla="*/ 5525720 w 5928851"/>
              <a:gd name="connsiteY3" fmla="*/ 2418736 h 2831732"/>
              <a:gd name="connsiteX4" fmla="*/ 2905432 w 5928851"/>
              <a:gd name="connsiteY4" fmla="*/ 2831690 h 2831732"/>
              <a:gd name="connsiteX5" fmla="*/ 244470 w 5928851"/>
              <a:gd name="connsiteY5" fmla="*/ 2418736 h 2831732"/>
              <a:gd name="connsiteX6" fmla="*/ 0 w 5928851"/>
              <a:gd name="connsiteY6" fmla="*/ 1209368 h 2831732"/>
              <a:gd name="connsiteX7" fmla="*/ 244470 w 5928851"/>
              <a:gd name="connsiteY7" fmla="*/ 0 h 2831732"/>
              <a:gd name="connsiteX8" fmla="*/ 5928851 w 5928851"/>
              <a:gd name="connsiteY8" fmla="*/ 0 h 2831732"/>
              <a:gd name="connsiteX9" fmla="*/ 5928851 w 5928851"/>
              <a:gd name="connsiteY9" fmla="*/ 2015605 h 2831732"/>
              <a:gd name="connsiteX10" fmla="*/ 5442154 w 5928851"/>
              <a:gd name="connsiteY10" fmla="*/ 0 h 283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8851" h="2831732" stroke="0" extrusionOk="0">
                <a:moveTo>
                  <a:pt x="244470" y="0"/>
                </a:moveTo>
                <a:lnTo>
                  <a:pt x="5928851" y="0"/>
                </a:lnTo>
                <a:lnTo>
                  <a:pt x="5928851" y="2015605"/>
                </a:lnTo>
                <a:lnTo>
                  <a:pt x="5525720" y="2418736"/>
                </a:lnTo>
                <a:lnTo>
                  <a:pt x="244470" y="2418736"/>
                </a:lnTo>
                <a:lnTo>
                  <a:pt x="244470" y="0"/>
                </a:lnTo>
                <a:close/>
              </a:path>
              <a:path w="5928851" h="2831732" fill="darkenLess" stroke="0" extrusionOk="0">
                <a:moveTo>
                  <a:pt x="5525720" y="2418736"/>
                </a:moveTo>
                <a:lnTo>
                  <a:pt x="5606346" y="2096231"/>
                </a:lnTo>
                <a:lnTo>
                  <a:pt x="5928851" y="2015605"/>
                </a:lnTo>
                <a:lnTo>
                  <a:pt x="5525720" y="2418736"/>
                </a:lnTo>
                <a:close/>
              </a:path>
              <a:path w="5928851" h="2831732" fill="none" extrusionOk="0">
                <a:moveTo>
                  <a:pt x="5525720" y="2418736"/>
                </a:moveTo>
                <a:lnTo>
                  <a:pt x="5606346" y="2096231"/>
                </a:lnTo>
                <a:lnTo>
                  <a:pt x="5928851" y="2015605"/>
                </a:lnTo>
                <a:lnTo>
                  <a:pt x="5525720" y="2418736"/>
                </a:lnTo>
                <a:cubicBezTo>
                  <a:pt x="4652291" y="2413820"/>
                  <a:pt x="3778861" y="2836606"/>
                  <a:pt x="2905432" y="2831690"/>
                </a:cubicBezTo>
                <a:lnTo>
                  <a:pt x="244470" y="2418736"/>
                </a:lnTo>
                <a:cubicBezTo>
                  <a:pt x="236722" y="2015613"/>
                  <a:pt x="7748" y="1612491"/>
                  <a:pt x="0" y="1209368"/>
                </a:cubicBezTo>
                <a:lnTo>
                  <a:pt x="244470" y="0"/>
                </a:lnTo>
                <a:lnTo>
                  <a:pt x="5928851" y="0"/>
                </a:lnTo>
                <a:lnTo>
                  <a:pt x="5928851" y="2015605"/>
                </a:lnTo>
                <a:cubicBezTo>
                  <a:pt x="5535561" y="2217166"/>
                  <a:pt x="5933767" y="167966"/>
                  <a:pt x="5442154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7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400" y="1256950"/>
            <a:ext cx="530459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1695172"/>
            <a:ext cx="10833100" cy="49378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lang="en-US" sz="26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/?</a:t>
            </a:r>
          </a:p>
          <a:p>
            <a:pPr fontAlgn="base">
              <a:lnSpc>
                <a:spcPct val="107000"/>
              </a:lnSpc>
              <a:spcAft>
                <a:spcPts val="750"/>
              </a:spcAft>
              <a:buFontTx/>
              <a:buChar char="-"/>
            </a:pPr>
            <a:r>
              <a:rPr lang="en-US" sz="2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  <a:buFontTx/>
              <a:buChar char="-"/>
            </a:pP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44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400" y="1256950"/>
            <a:ext cx="530459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1695172"/>
            <a:ext cx="10833100" cy="4916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099" y="2160233"/>
            <a:ext cx="10833100" cy="456105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lạo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01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</TotalTime>
  <Words>801</Words>
  <Application>Microsoft Office PowerPoint</Application>
  <PresentationFormat>Custom</PresentationFormat>
  <Paragraphs>97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109</cp:revision>
  <dcterms:created xsi:type="dcterms:W3CDTF">2021-09-08T04:34:40Z</dcterms:created>
  <dcterms:modified xsi:type="dcterms:W3CDTF">2022-06-02T12:03:13Z</dcterms:modified>
</cp:coreProperties>
</file>