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9" r:id="rId5"/>
    <p:sldId id="258" r:id="rId6"/>
    <p:sldId id="270" r:id="rId7"/>
    <p:sldId id="271" r:id="rId8"/>
    <p:sldId id="259" r:id="rId9"/>
    <p:sldId id="260" r:id="rId10"/>
    <p:sldId id="262" r:id="rId11"/>
    <p:sldId id="27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660"/>
  </p:normalViewPr>
  <p:slideViewPr>
    <p:cSldViewPr>
      <p:cViewPr>
        <p:scale>
          <a:sx n="98" d="100"/>
          <a:sy n="98" d="100"/>
        </p:scale>
        <p:origin x="-59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98374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36" y="2743200"/>
            <a:ext cx="886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410200"/>
            <a:ext cx="8975271" cy="1447800"/>
          </a:xfrm>
          <a:prstGeom prst="rect">
            <a:avLst/>
          </a:prstGeom>
        </p:spPr>
      </p:pic>
      <p:pic>
        <p:nvPicPr>
          <p:cNvPr id="8" name="Mái Trường Mến Yêu Beat - Bea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34400" y="3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5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9768" t="14380" r="13411" b="159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257800" y="5334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72000" y="228599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9144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895600" y="519545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14600" y="1447800"/>
            <a:ext cx="7239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092036" y="1087582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66800" y="18288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71054" y="1482437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00400" y="2438400"/>
            <a:ext cx="9525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777836" y="2570019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 flipH="1" flipV="1">
            <a:off x="4343400" y="3429000"/>
            <a:ext cx="228600" cy="426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229100" y="3855026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448300" y="3124200"/>
            <a:ext cx="495300" cy="730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448300" y="3678381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667500" y="1087581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781800" y="1371600"/>
            <a:ext cx="228600" cy="505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924800" y="1285008"/>
            <a:ext cx="152400" cy="3532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848600" y="907472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7772400" y="2964874"/>
            <a:ext cx="304800" cy="464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848600" y="3300847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48991" y="5390055"/>
            <a:ext cx="392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4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quả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bưởi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kết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quả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bằng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5 </a:t>
            </a:r>
            <a:endParaRPr lang="en-US" sz="24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18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2" grpId="0" animBg="1"/>
      <p:bldP spid="25" grpId="0" animBg="1"/>
      <p:bldP spid="30" grpId="0" animBg="1"/>
      <p:bldP spid="34" grpId="0" animBg="1"/>
      <p:bldP spid="37" grpId="0" animBg="1"/>
      <p:bldP spid="44" grpId="0" animBg="1"/>
      <p:bldP spid="47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77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9" t="22063" r="60958" b="66032"/>
          <a:stretch/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31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7810" t="14380" r="9770" b="602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352800" y="4724400"/>
            <a:ext cx="533400" cy="872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43400" y="4724400"/>
            <a:ext cx="533400" cy="872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0200" y="4724400"/>
            <a:ext cx="762000" cy="872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02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2"/>
          <a:srcRect l="7810" t="38307" r="6115" b="19496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200400" y="6019800"/>
            <a:ext cx="533400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91000" y="6019800"/>
            <a:ext cx="533400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81600" y="6019800"/>
            <a:ext cx="762000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47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7145" t="9429" r="7278" b="6770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52600" y="1905000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9527" y="3276600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9527" y="4592781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12528" y="1981200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19455" y="3276599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19455" y="4592781"/>
            <a:ext cx="533400" cy="949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267224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6980" t="31942" r="8109" b="9005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572000" y="6019800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62600" y="6019800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74893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57200"/>
            <a:ext cx="8991600" cy="1295400"/>
          </a:xfrm>
          <a:prstGeom prst="rect">
            <a:avLst/>
          </a:prstGeom>
        </p:spPr>
      </p:pic>
      <p:pic>
        <p:nvPicPr>
          <p:cNvPr id="4" name="Mái Trường Mến Yêu Beat - Bea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58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90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0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9" t="22063" r="60958" b="66032"/>
          <a:stretch/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-381000" y="-353291"/>
            <a:ext cx="9797142" cy="7239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590800" y="22860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90800" y="25146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81600" y="22860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81600" y="25146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48600" y="2296391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48600" y="2524991"/>
            <a:ext cx="381000" cy="23552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800" y="31519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90800" y="33805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81600" y="31519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81600" y="33805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96200" y="31138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696200" y="33528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133600" y="5257800"/>
            <a:ext cx="5334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1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33600" y="5524499"/>
            <a:ext cx="533400" cy="23033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33600" y="5760026"/>
            <a:ext cx="533400" cy="22340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133600" y="5973039"/>
            <a:ext cx="533400" cy="25457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28264" y="52578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28264" y="54864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28264" y="5754831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28264" y="599901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0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696192"/>
            <a:ext cx="10972800" cy="83439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967348" y="1066800"/>
            <a:ext cx="692726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71800" y="1066800"/>
            <a:ext cx="762000" cy="324717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38600" y="1066800"/>
            <a:ext cx="76200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9200" y="1066800"/>
            <a:ext cx="76200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86600" y="1066800"/>
            <a:ext cx="76200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77200" y="1066800"/>
            <a:ext cx="762000" cy="30999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48348" y="2514600"/>
            <a:ext cx="581890" cy="3429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47800" y="2819400"/>
            <a:ext cx="692726" cy="30306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55274" y="3200400"/>
            <a:ext cx="692726" cy="325584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98027" y="2590800"/>
            <a:ext cx="692726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91000" y="2819400"/>
            <a:ext cx="692726" cy="30393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91000" y="3124201"/>
            <a:ext cx="692726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8000" y="2590800"/>
            <a:ext cx="692726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20000" y="2819400"/>
            <a:ext cx="692726" cy="26670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81800" y="3200400"/>
            <a:ext cx="692726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512128" y="4648200"/>
            <a:ext cx="450272" cy="33597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24055" y="4648200"/>
            <a:ext cx="374072" cy="29094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270174" y="4648200"/>
            <a:ext cx="491834" cy="282287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19600" y="5562600"/>
            <a:ext cx="540327" cy="25630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38254" y="5867400"/>
            <a:ext cx="519546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084615" y="6172200"/>
            <a:ext cx="48491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27070" y="6477000"/>
            <a:ext cx="48491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54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42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9" t="22063" r="60958" b="66032"/>
          <a:stretch/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19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6979" t="5169" b="4303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676400" y="26670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410200" y="39624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676400" y="51816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62400" y="51816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75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7478" t="57049" b="8298"/>
          <a:stretch/>
        </p:blipFill>
        <p:spPr bwMode="auto">
          <a:xfrm>
            <a:off x="13855" y="1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400800" y="16764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3800" y="32766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0" y="29718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62200" y="45720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48006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56108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92</Words>
  <Application>Microsoft Office PowerPoint</Application>
  <PresentationFormat>On-screen Show (4:3)</PresentationFormat>
  <Paragraphs>78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Vuong</cp:lastModifiedBy>
  <cp:revision>47</cp:revision>
  <dcterms:created xsi:type="dcterms:W3CDTF">2006-08-16T00:00:00Z</dcterms:created>
  <dcterms:modified xsi:type="dcterms:W3CDTF">2020-08-20T08:08:46Z</dcterms:modified>
</cp:coreProperties>
</file>