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8839" r:id="rId2"/>
    <p:sldId id="18844" r:id="rId3"/>
    <p:sldId id="259" r:id="rId4"/>
    <p:sldId id="476" r:id="rId5"/>
    <p:sldId id="18838" r:id="rId6"/>
    <p:sldId id="281" r:id="rId7"/>
    <p:sldId id="495" r:id="rId8"/>
    <p:sldId id="18845" r:id="rId9"/>
    <p:sldId id="18846" r:id="rId10"/>
    <p:sldId id="18847" r:id="rId11"/>
    <p:sldId id="18840" r:id="rId12"/>
    <p:sldId id="4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5B7F7-9307-4DC8-9E41-637AE03D354F}" type="datetimeFigureOut">
              <a:rPr lang="en-US" smtClean="0"/>
              <a:t>7/6/23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EC68-0D0B-42FE-A704-82E82C19BC36}" type="slidenum">
              <a:rPr lang="en-US" smtClean="0"/>
              <a:t>‹#›</a:t>
            </a:fld>
            <a:endParaRPr lang="en-US"/>
          </a:p>
        </p:txBody>
      </p:sp>
    </p:spTree>
    <p:extLst>
      <p:ext uri="{BB962C8B-B14F-4D97-AF65-F5344CB8AC3E}">
        <p14:creationId xmlns:p14="http://schemas.microsoft.com/office/powerpoint/2010/main" val="91767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1</a:t>
            </a:fld>
            <a:endParaRPr lang="zh-CN" altLang="en-US"/>
          </a:p>
        </p:txBody>
      </p:sp>
    </p:spTree>
    <p:extLst>
      <p:ext uri="{BB962C8B-B14F-4D97-AF65-F5344CB8AC3E}">
        <p14:creationId xmlns:p14="http://schemas.microsoft.com/office/powerpoint/2010/main" val="381236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10</a:t>
            </a:fld>
            <a:endParaRPr lang="zh-CN" altLang="en-US"/>
          </a:p>
        </p:txBody>
      </p:sp>
    </p:spTree>
    <p:extLst>
      <p:ext uri="{BB962C8B-B14F-4D97-AF65-F5344CB8AC3E}">
        <p14:creationId xmlns:p14="http://schemas.microsoft.com/office/powerpoint/2010/main" val="335698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12</a:t>
            </a:fld>
            <a:endParaRPr lang="zh-CN" altLang="en-US"/>
          </a:p>
        </p:txBody>
      </p:sp>
    </p:spTree>
    <p:extLst>
      <p:ext uri="{BB962C8B-B14F-4D97-AF65-F5344CB8AC3E}">
        <p14:creationId xmlns:p14="http://schemas.microsoft.com/office/powerpoint/2010/main" val="357927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2</a:t>
            </a:fld>
            <a:endParaRPr lang="zh-CN" altLang="en-US"/>
          </a:p>
        </p:txBody>
      </p:sp>
    </p:spTree>
    <p:extLst>
      <p:ext uri="{BB962C8B-B14F-4D97-AF65-F5344CB8AC3E}">
        <p14:creationId xmlns:p14="http://schemas.microsoft.com/office/powerpoint/2010/main" val="321402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3</a:t>
            </a:fld>
            <a:endParaRPr lang="zh-CN" altLang="en-US"/>
          </a:p>
        </p:txBody>
      </p:sp>
    </p:spTree>
    <p:extLst>
      <p:ext uri="{BB962C8B-B14F-4D97-AF65-F5344CB8AC3E}">
        <p14:creationId xmlns:p14="http://schemas.microsoft.com/office/powerpoint/2010/main" val="212956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B388F93-828D-4E18-BA1B-18F92AA5ADED}" type="slidenum">
              <a:rPr lang="zh-CN" altLang="en-US" smtClean="0"/>
              <a:t>4</a:t>
            </a:fld>
            <a:endParaRPr lang="zh-CN" altLang="en-US"/>
          </a:p>
        </p:txBody>
      </p:sp>
    </p:spTree>
    <p:extLst>
      <p:ext uri="{BB962C8B-B14F-4D97-AF65-F5344CB8AC3E}">
        <p14:creationId xmlns:p14="http://schemas.microsoft.com/office/powerpoint/2010/main" val="70492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5</a:t>
            </a:fld>
            <a:endParaRPr lang="zh-CN" altLang="en-US"/>
          </a:p>
        </p:txBody>
      </p:sp>
    </p:spTree>
    <p:extLst>
      <p:ext uri="{BB962C8B-B14F-4D97-AF65-F5344CB8AC3E}">
        <p14:creationId xmlns:p14="http://schemas.microsoft.com/office/powerpoint/2010/main" val="66612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6</a:t>
            </a:fld>
            <a:endParaRPr lang="zh-CN" altLang="en-US"/>
          </a:p>
        </p:txBody>
      </p:sp>
    </p:spTree>
    <p:extLst>
      <p:ext uri="{BB962C8B-B14F-4D97-AF65-F5344CB8AC3E}">
        <p14:creationId xmlns:p14="http://schemas.microsoft.com/office/powerpoint/2010/main" val="93146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7</a:t>
            </a:fld>
            <a:endParaRPr lang="zh-CN" altLang="en-US"/>
          </a:p>
        </p:txBody>
      </p:sp>
    </p:spTree>
    <p:extLst>
      <p:ext uri="{BB962C8B-B14F-4D97-AF65-F5344CB8AC3E}">
        <p14:creationId xmlns:p14="http://schemas.microsoft.com/office/powerpoint/2010/main" val="69354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8</a:t>
            </a:fld>
            <a:endParaRPr lang="zh-CN" altLang="en-US"/>
          </a:p>
        </p:txBody>
      </p:sp>
    </p:spTree>
    <p:extLst>
      <p:ext uri="{BB962C8B-B14F-4D97-AF65-F5344CB8AC3E}">
        <p14:creationId xmlns:p14="http://schemas.microsoft.com/office/powerpoint/2010/main" val="517724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9</a:t>
            </a:fld>
            <a:endParaRPr lang="zh-CN" altLang="en-US"/>
          </a:p>
        </p:txBody>
      </p:sp>
    </p:spTree>
    <p:extLst>
      <p:ext uri="{BB962C8B-B14F-4D97-AF65-F5344CB8AC3E}">
        <p14:creationId xmlns:p14="http://schemas.microsoft.com/office/powerpoint/2010/main" val="201760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7526-DE5F-A345-E2E0-D2F94266C2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4C6F83-34EE-E064-7C21-C23488D13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F19140-1037-83F8-9E17-47E0AEE30481}"/>
              </a:ext>
            </a:extLst>
          </p:cNvPr>
          <p:cNvSpPr>
            <a:spLocks noGrp="1"/>
          </p:cNvSpPr>
          <p:nvPr>
            <p:ph type="dt" sz="half" idx="10"/>
          </p:nvPr>
        </p:nvSpPr>
        <p:spPr/>
        <p:txBody>
          <a:bodyPr/>
          <a:lstStyle/>
          <a:p>
            <a:fld id="{B1141F05-FFCC-462D-8B55-C72B3BE1EC3A}" type="datetimeFigureOut">
              <a:rPr lang="en-US" smtClean="0"/>
              <a:t>7/6/23</a:t>
            </a:fld>
            <a:endParaRPr lang="en-US"/>
          </a:p>
        </p:txBody>
      </p:sp>
      <p:sp>
        <p:nvSpPr>
          <p:cNvPr id="5" name="Footer Placeholder 4">
            <a:extLst>
              <a:ext uri="{FF2B5EF4-FFF2-40B4-BE49-F238E27FC236}">
                <a16:creationId xmlns:a16="http://schemas.microsoft.com/office/drawing/2014/main" id="{6089E730-91E8-373B-D11E-0100503FC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3E457-6AD7-5FE7-974A-579CEF2B5E3B}"/>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200125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F821-E219-9559-48AB-1E98401A79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5AC7A9-6274-063D-1F5C-7B6E1B16B1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17714-DFA7-02E6-9C72-4A61B35C6E3B}"/>
              </a:ext>
            </a:extLst>
          </p:cNvPr>
          <p:cNvSpPr>
            <a:spLocks noGrp="1"/>
          </p:cNvSpPr>
          <p:nvPr>
            <p:ph type="dt" sz="half" idx="10"/>
          </p:nvPr>
        </p:nvSpPr>
        <p:spPr/>
        <p:txBody>
          <a:bodyPr/>
          <a:lstStyle/>
          <a:p>
            <a:fld id="{B1141F05-FFCC-462D-8B55-C72B3BE1EC3A}" type="datetimeFigureOut">
              <a:rPr lang="en-US" smtClean="0"/>
              <a:t>7/6/23</a:t>
            </a:fld>
            <a:endParaRPr lang="en-US"/>
          </a:p>
        </p:txBody>
      </p:sp>
      <p:sp>
        <p:nvSpPr>
          <p:cNvPr id="5" name="Footer Placeholder 4">
            <a:extLst>
              <a:ext uri="{FF2B5EF4-FFF2-40B4-BE49-F238E27FC236}">
                <a16:creationId xmlns:a16="http://schemas.microsoft.com/office/drawing/2014/main" id="{060C5FDE-1C64-F434-29DD-7CE4EACF3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DCA0A-5695-18EF-BF57-C6D4BA1847BB}"/>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1317892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176F1-64A0-92F8-C742-01943CC47B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767DB-4F7C-A1CC-0761-F1A8F21E3F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54002-CEA0-3131-D4FA-CA585935F85B}"/>
              </a:ext>
            </a:extLst>
          </p:cNvPr>
          <p:cNvSpPr>
            <a:spLocks noGrp="1"/>
          </p:cNvSpPr>
          <p:nvPr>
            <p:ph type="dt" sz="half" idx="10"/>
          </p:nvPr>
        </p:nvSpPr>
        <p:spPr/>
        <p:txBody>
          <a:bodyPr/>
          <a:lstStyle/>
          <a:p>
            <a:fld id="{B1141F05-FFCC-462D-8B55-C72B3BE1EC3A}" type="datetimeFigureOut">
              <a:rPr lang="en-US" smtClean="0"/>
              <a:t>7/6/23</a:t>
            </a:fld>
            <a:endParaRPr lang="en-US"/>
          </a:p>
        </p:txBody>
      </p:sp>
      <p:sp>
        <p:nvSpPr>
          <p:cNvPr id="5" name="Footer Placeholder 4">
            <a:extLst>
              <a:ext uri="{FF2B5EF4-FFF2-40B4-BE49-F238E27FC236}">
                <a16:creationId xmlns:a16="http://schemas.microsoft.com/office/drawing/2014/main" id="{334DBEF3-AF7B-0A71-857F-8EDA991C1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F042B-F88A-C9C9-E9E4-355A12E69643}"/>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176083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ush Stroke 02">
    <p:spTree>
      <p:nvGrpSpPr>
        <p:cNvPr id="1" name=""/>
        <p:cNvGrpSpPr/>
        <p:nvPr/>
      </p:nvGrpSpPr>
      <p:grpSpPr>
        <a:xfrm>
          <a:off x="0" y="0"/>
          <a:ext cx="0" cy="0"/>
          <a:chOff x="0" y="0"/>
          <a:chExt cx="0" cy="0"/>
        </a:xfrm>
      </p:grpSpPr>
      <p:sp>
        <p:nvSpPr>
          <p:cNvPr id="6" name="Picture Placeholder 5"/>
          <p:cNvSpPr>
            <a:spLocks noGrp="1"/>
          </p:cNvSpPr>
          <p:nvPr>
            <p:ph type="pic" sz="quarter" idx="28"/>
          </p:nvPr>
        </p:nvSpPr>
        <p:spPr>
          <a:xfrm>
            <a:off x="687387" y="731838"/>
            <a:ext cx="5092701" cy="5440362"/>
          </a:xfrm>
          <a:custGeom>
            <a:avLst/>
            <a:gdLst>
              <a:gd name="connsiteX0" fmla="*/ 1798673 w 5092701"/>
              <a:gd name="connsiteY0" fmla="*/ 5374311 h 5440362"/>
              <a:gd name="connsiteX1" fmla="*/ 1676959 w 5092701"/>
              <a:gd name="connsiteY1" fmla="*/ 5387564 h 5440362"/>
              <a:gd name="connsiteX2" fmla="*/ 1150645 w 5092701"/>
              <a:gd name="connsiteY2" fmla="*/ 5440220 h 5440362"/>
              <a:gd name="connsiteX3" fmla="*/ 1732148 w 5092701"/>
              <a:gd name="connsiteY3" fmla="*/ 5380767 h 5440362"/>
              <a:gd name="connsiteX4" fmla="*/ 1160436 w 5092701"/>
              <a:gd name="connsiteY4" fmla="*/ 5336477 h 5440362"/>
              <a:gd name="connsiteX5" fmla="*/ 1158694 w 5092701"/>
              <a:gd name="connsiteY5" fmla="*/ 5338476 h 5440362"/>
              <a:gd name="connsiteX6" fmla="*/ 1179588 w 5092701"/>
              <a:gd name="connsiteY6" fmla="*/ 5349650 h 5440362"/>
              <a:gd name="connsiteX7" fmla="*/ 1160436 w 5092701"/>
              <a:gd name="connsiteY7" fmla="*/ 5336477 h 5440362"/>
              <a:gd name="connsiteX8" fmla="*/ 1270272 w 5092701"/>
              <a:gd name="connsiteY8" fmla="*/ 5311780 h 5440362"/>
              <a:gd name="connsiteX9" fmla="*/ 1258052 w 5092701"/>
              <a:gd name="connsiteY9" fmla="*/ 5315301 h 5440362"/>
              <a:gd name="connsiteX10" fmla="*/ 1237893 w 5092701"/>
              <a:gd name="connsiteY10" fmla="*/ 5320635 h 5440362"/>
              <a:gd name="connsiteX11" fmla="*/ 1270272 w 5092701"/>
              <a:gd name="connsiteY11" fmla="*/ 5311780 h 5440362"/>
              <a:gd name="connsiteX12" fmla="*/ 2991688 w 5092701"/>
              <a:gd name="connsiteY12" fmla="*/ 5255688 h 5440362"/>
              <a:gd name="connsiteX13" fmla="*/ 3003292 w 5092701"/>
              <a:gd name="connsiteY13" fmla="*/ 5256188 h 5440362"/>
              <a:gd name="connsiteX14" fmla="*/ 1899686 w 5092701"/>
              <a:gd name="connsiteY14" fmla="*/ 5364507 h 5440362"/>
              <a:gd name="connsiteX15" fmla="*/ 1798673 w 5092701"/>
              <a:gd name="connsiteY15" fmla="*/ 5374311 h 5440362"/>
              <a:gd name="connsiteX16" fmla="*/ 1824884 w 5092701"/>
              <a:gd name="connsiteY16" fmla="*/ 5371456 h 5440362"/>
              <a:gd name="connsiteX17" fmla="*/ 2277542 w 5092701"/>
              <a:gd name="connsiteY17" fmla="*/ 5320836 h 5440362"/>
              <a:gd name="connsiteX18" fmla="*/ 2391118 w 5092701"/>
              <a:gd name="connsiteY18" fmla="*/ 5307740 h 5440362"/>
              <a:gd name="connsiteX19" fmla="*/ 2410262 w 5092701"/>
              <a:gd name="connsiteY19" fmla="*/ 5305943 h 5440362"/>
              <a:gd name="connsiteX20" fmla="*/ 2991688 w 5092701"/>
              <a:gd name="connsiteY20" fmla="*/ 5255688 h 5440362"/>
              <a:gd name="connsiteX21" fmla="*/ 2099560 w 5092701"/>
              <a:gd name="connsiteY21" fmla="*/ 5255360 h 5440362"/>
              <a:gd name="connsiteX22" fmla="*/ 2069002 w 5092701"/>
              <a:gd name="connsiteY22" fmla="*/ 5260374 h 5440362"/>
              <a:gd name="connsiteX23" fmla="*/ 2099560 w 5092701"/>
              <a:gd name="connsiteY23" fmla="*/ 5255360 h 5440362"/>
              <a:gd name="connsiteX24" fmla="*/ 2104836 w 5092701"/>
              <a:gd name="connsiteY24" fmla="*/ 5251704 h 5440362"/>
              <a:gd name="connsiteX25" fmla="*/ 2118232 w 5092701"/>
              <a:gd name="connsiteY25" fmla="*/ 5252526 h 5440362"/>
              <a:gd name="connsiteX26" fmla="*/ 2099560 w 5092701"/>
              <a:gd name="connsiteY26" fmla="*/ 5255360 h 5440362"/>
              <a:gd name="connsiteX27" fmla="*/ 2104836 w 5092701"/>
              <a:gd name="connsiteY27" fmla="*/ 5251704 h 5440362"/>
              <a:gd name="connsiteX28" fmla="*/ 2148791 w 5092701"/>
              <a:gd name="connsiteY28" fmla="*/ 5247512 h 5440362"/>
              <a:gd name="connsiteX29" fmla="*/ 2118232 w 5092701"/>
              <a:gd name="connsiteY29" fmla="*/ 5252526 h 5440362"/>
              <a:gd name="connsiteX30" fmla="*/ 2148791 w 5092701"/>
              <a:gd name="connsiteY30" fmla="*/ 5247512 h 5440362"/>
              <a:gd name="connsiteX31" fmla="*/ 2179350 w 5092701"/>
              <a:gd name="connsiteY31" fmla="*/ 5242498 h 5440362"/>
              <a:gd name="connsiteX32" fmla="*/ 2148791 w 5092701"/>
              <a:gd name="connsiteY32" fmla="*/ 5247512 h 5440362"/>
              <a:gd name="connsiteX33" fmla="*/ 2179350 w 5092701"/>
              <a:gd name="connsiteY33" fmla="*/ 5242498 h 5440362"/>
              <a:gd name="connsiteX34" fmla="*/ 2184511 w 5092701"/>
              <a:gd name="connsiteY34" fmla="*/ 5238830 h 5440362"/>
              <a:gd name="connsiteX35" fmla="*/ 2197100 w 5092701"/>
              <a:gd name="connsiteY35" fmla="*/ 5239566 h 5440362"/>
              <a:gd name="connsiteX36" fmla="*/ 2179350 w 5092701"/>
              <a:gd name="connsiteY36" fmla="*/ 5242498 h 5440362"/>
              <a:gd name="connsiteX37" fmla="*/ 2184511 w 5092701"/>
              <a:gd name="connsiteY37" fmla="*/ 5238830 h 5440362"/>
              <a:gd name="connsiteX38" fmla="*/ 2201886 w 5092701"/>
              <a:gd name="connsiteY38" fmla="*/ 5236459 h 5440362"/>
              <a:gd name="connsiteX39" fmla="*/ 2210075 w 5092701"/>
              <a:gd name="connsiteY39" fmla="*/ 5236813 h 5440362"/>
              <a:gd name="connsiteX40" fmla="*/ 2197100 w 5092701"/>
              <a:gd name="connsiteY40" fmla="*/ 5239566 h 5440362"/>
              <a:gd name="connsiteX41" fmla="*/ 2201886 w 5092701"/>
              <a:gd name="connsiteY41" fmla="*/ 5236459 h 5440362"/>
              <a:gd name="connsiteX42" fmla="*/ 2215092 w 5092701"/>
              <a:gd name="connsiteY42" fmla="*/ 5233732 h 5440362"/>
              <a:gd name="connsiteX43" fmla="*/ 2227659 w 5092701"/>
              <a:gd name="connsiteY43" fmla="*/ 5234553 h 5440362"/>
              <a:gd name="connsiteX44" fmla="*/ 2210075 w 5092701"/>
              <a:gd name="connsiteY44" fmla="*/ 5236813 h 5440362"/>
              <a:gd name="connsiteX45" fmla="*/ 2215092 w 5092701"/>
              <a:gd name="connsiteY45" fmla="*/ 5233732 h 5440362"/>
              <a:gd name="connsiteX46" fmla="*/ 2232099 w 5092701"/>
              <a:gd name="connsiteY46" fmla="*/ 5231409 h 5440362"/>
              <a:gd name="connsiteX47" fmla="*/ 2240634 w 5092701"/>
              <a:gd name="connsiteY47" fmla="*/ 5231801 h 5440362"/>
              <a:gd name="connsiteX48" fmla="*/ 2227659 w 5092701"/>
              <a:gd name="connsiteY48" fmla="*/ 5234553 h 5440362"/>
              <a:gd name="connsiteX49" fmla="*/ 2232099 w 5092701"/>
              <a:gd name="connsiteY49" fmla="*/ 5231409 h 5440362"/>
              <a:gd name="connsiteX50" fmla="*/ 2245650 w 5092701"/>
              <a:gd name="connsiteY50" fmla="*/ 5228719 h 5440362"/>
              <a:gd name="connsiteX51" fmla="*/ 2258218 w 5092701"/>
              <a:gd name="connsiteY51" fmla="*/ 5229539 h 5440362"/>
              <a:gd name="connsiteX52" fmla="*/ 2240634 w 5092701"/>
              <a:gd name="connsiteY52" fmla="*/ 5231801 h 5440362"/>
              <a:gd name="connsiteX53" fmla="*/ 2245650 w 5092701"/>
              <a:gd name="connsiteY53" fmla="*/ 5228719 h 5440362"/>
              <a:gd name="connsiteX54" fmla="*/ 2260729 w 5092701"/>
              <a:gd name="connsiteY54" fmla="*/ 5225588 h 5440362"/>
              <a:gd name="connsiteX55" fmla="*/ 2271359 w 5092701"/>
              <a:gd name="connsiteY55" fmla="*/ 5226116 h 5440362"/>
              <a:gd name="connsiteX56" fmla="*/ 2258218 w 5092701"/>
              <a:gd name="connsiteY56" fmla="*/ 5229539 h 5440362"/>
              <a:gd name="connsiteX57" fmla="*/ 2260729 w 5092701"/>
              <a:gd name="connsiteY57" fmla="*/ 5225588 h 5440362"/>
              <a:gd name="connsiteX58" fmla="*/ 2299173 w 5092701"/>
              <a:gd name="connsiteY58" fmla="*/ 5224951 h 5440362"/>
              <a:gd name="connsiteX59" fmla="*/ 2298666 w 5092701"/>
              <a:gd name="connsiteY59" fmla="*/ 5225663 h 5440362"/>
              <a:gd name="connsiteX60" fmla="*/ 2298259 w 5092701"/>
              <a:gd name="connsiteY60" fmla="*/ 5226233 h 5440362"/>
              <a:gd name="connsiteX61" fmla="*/ 2301918 w 5092701"/>
              <a:gd name="connsiteY61" fmla="*/ 5221103 h 5440362"/>
              <a:gd name="connsiteX62" fmla="*/ 2299173 w 5092701"/>
              <a:gd name="connsiteY62" fmla="*/ 5224951 h 5440362"/>
              <a:gd name="connsiteX63" fmla="*/ 2300698 w 5092701"/>
              <a:gd name="connsiteY63" fmla="*/ 5222812 h 5440362"/>
              <a:gd name="connsiteX64" fmla="*/ 2551292 w 5092701"/>
              <a:gd name="connsiteY64" fmla="*/ 5153879 h 5440362"/>
              <a:gd name="connsiteX65" fmla="*/ 2550737 w 5092701"/>
              <a:gd name="connsiteY65" fmla="*/ 5154342 h 5440362"/>
              <a:gd name="connsiteX66" fmla="*/ 2551136 w 5092701"/>
              <a:gd name="connsiteY66" fmla="*/ 5154009 h 5440362"/>
              <a:gd name="connsiteX67" fmla="*/ 2560687 w 5092701"/>
              <a:gd name="connsiteY67" fmla="*/ 5146020 h 5440362"/>
              <a:gd name="connsiteX68" fmla="*/ 2552197 w 5092701"/>
              <a:gd name="connsiteY68" fmla="*/ 5153122 h 5440362"/>
              <a:gd name="connsiteX69" fmla="*/ 2551292 w 5092701"/>
              <a:gd name="connsiteY69" fmla="*/ 5153879 h 5440362"/>
              <a:gd name="connsiteX70" fmla="*/ 2554187 w 5092701"/>
              <a:gd name="connsiteY70" fmla="*/ 5151457 h 5440362"/>
              <a:gd name="connsiteX71" fmla="*/ 1347823 w 5092701"/>
              <a:gd name="connsiteY71" fmla="*/ 5144187 h 5440362"/>
              <a:gd name="connsiteX72" fmla="*/ 1349733 w 5092701"/>
              <a:gd name="connsiteY72" fmla="*/ 5144748 h 5440362"/>
              <a:gd name="connsiteX73" fmla="*/ 1352834 w 5092701"/>
              <a:gd name="connsiteY73" fmla="*/ 5145659 h 5440362"/>
              <a:gd name="connsiteX74" fmla="*/ 1343531 w 5092701"/>
              <a:gd name="connsiteY74" fmla="*/ 5142927 h 5440362"/>
              <a:gd name="connsiteX75" fmla="*/ 1344564 w 5092701"/>
              <a:gd name="connsiteY75" fmla="*/ 5143230 h 5440362"/>
              <a:gd name="connsiteX76" fmla="*/ 1347823 w 5092701"/>
              <a:gd name="connsiteY76" fmla="*/ 5144187 h 5440362"/>
              <a:gd name="connsiteX77" fmla="*/ 1346503 w 5092701"/>
              <a:gd name="connsiteY77" fmla="*/ 5143800 h 5440362"/>
              <a:gd name="connsiteX78" fmla="*/ 2565206 w 5092701"/>
              <a:gd name="connsiteY78" fmla="*/ 5142510 h 5440362"/>
              <a:gd name="connsiteX79" fmla="*/ 2564717 w 5092701"/>
              <a:gd name="connsiteY79" fmla="*/ 5142890 h 5440362"/>
              <a:gd name="connsiteX80" fmla="*/ 2560687 w 5092701"/>
              <a:gd name="connsiteY80" fmla="*/ 5146020 h 5440362"/>
              <a:gd name="connsiteX81" fmla="*/ 2562661 w 5092701"/>
              <a:gd name="connsiteY81" fmla="*/ 5144486 h 5440362"/>
              <a:gd name="connsiteX82" fmla="*/ 2566609 w 5092701"/>
              <a:gd name="connsiteY82" fmla="*/ 5141420 h 5440362"/>
              <a:gd name="connsiteX83" fmla="*/ 2565206 w 5092701"/>
              <a:gd name="connsiteY83" fmla="*/ 5142510 h 5440362"/>
              <a:gd name="connsiteX84" fmla="*/ 2565951 w 5092701"/>
              <a:gd name="connsiteY84" fmla="*/ 5141931 h 5440362"/>
              <a:gd name="connsiteX85" fmla="*/ 1243073 w 5092701"/>
              <a:gd name="connsiteY85" fmla="*/ 5138119 h 5440362"/>
              <a:gd name="connsiteX86" fmla="*/ 1230855 w 5092701"/>
              <a:gd name="connsiteY86" fmla="*/ 5141640 h 5440362"/>
              <a:gd name="connsiteX87" fmla="*/ 1230041 w 5092701"/>
              <a:gd name="connsiteY87" fmla="*/ 5140800 h 5440362"/>
              <a:gd name="connsiteX88" fmla="*/ 1243073 w 5092701"/>
              <a:gd name="connsiteY88" fmla="*/ 5138119 h 5440362"/>
              <a:gd name="connsiteX89" fmla="*/ 2585663 w 5092701"/>
              <a:gd name="connsiteY89" fmla="*/ 4997144 h 5440362"/>
              <a:gd name="connsiteX90" fmla="*/ 2496047 w 5092701"/>
              <a:gd name="connsiteY90" fmla="*/ 4999675 h 5440362"/>
              <a:gd name="connsiteX91" fmla="*/ 2608408 w 5092701"/>
              <a:gd name="connsiteY91" fmla="*/ 4998592 h 5440362"/>
              <a:gd name="connsiteX92" fmla="*/ 2585663 w 5092701"/>
              <a:gd name="connsiteY92" fmla="*/ 4997144 h 5440362"/>
              <a:gd name="connsiteX93" fmla="*/ 3670756 w 5092701"/>
              <a:gd name="connsiteY93" fmla="*/ 4980685 h 5440362"/>
              <a:gd name="connsiteX94" fmla="*/ 3673166 w 5092701"/>
              <a:gd name="connsiteY94" fmla="*/ 4981393 h 5440362"/>
              <a:gd name="connsiteX95" fmla="*/ 3673727 w 5092701"/>
              <a:gd name="connsiteY95" fmla="*/ 4981558 h 5440362"/>
              <a:gd name="connsiteX96" fmla="*/ 3675027 w 5092701"/>
              <a:gd name="connsiteY96" fmla="*/ 4981939 h 5440362"/>
              <a:gd name="connsiteX97" fmla="*/ 3680058 w 5092701"/>
              <a:gd name="connsiteY97" fmla="*/ 4983417 h 5440362"/>
              <a:gd name="connsiteX98" fmla="*/ 3676957 w 5092701"/>
              <a:gd name="connsiteY98" fmla="*/ 4982506 h 5440362"/>
              <a:gd name="connsiteX99" fmla="*/ 3675027 w 5092701"/>
              <a:gd name="connsiteY99" fmla="*/ 4981939 h 5440362"/>
              <a:gd name="connsiteX100" fmla="*/ 3673166 w 5092701"/>
              <a:gd name="connsiteY100" fmla="*/ 4981393 h 5440362"/>
              <a:gd name="connsiteX101" fmla="*/ 3671789 w 5092701"/>
              <a:gd name="connsiteY101" fmla="*/ 4980988 h 5440362"/>
              <a:gd name="connsiteX102" fmla="*/ 2139397 w 5092701"/>
              <a:gd name="connsiteY102" fmla="*/ 4978636 h 5440362"/>
              <a:gd name="connsiteX103" fmla="*/ 2140842 w 5092701"/>
              <a:gd name="connsiteY103" fmla="*/ 4978657 h 5440362"/>
              <a:gd name="connsiteX104" fmla="*/ 2140731 w 5092701"/>
              <a:gd name="connsiteY104" fmla="*/ 4978689 h 5440362"/>
              <a:gd name="connsiteX105" fmla="*/ 2135356 w 5092701"/>
              <a:gd name="connsiteY105" fmla="*/ 4978799 h 5440362"/>
              <a:gd name="connsiteX106" fmla="*/ 2139397 w 5092701"/>
              <a:gd name="connsiteY106" fmla="*/ 4978636 h 5440362"/>
              <a:gd name="connsiteX107" fmla="*/ 2618325 w 5092701"/>
              <a:gd name="connsiteY107" fmla="*/ 4950571 h 5440362"/>
              <a:gd name="connsiteX108" fmla="*/ 2614443 w 5092701"/>
              <a:gd name="connsiteY108" fmla="*/ 4950933 h 5440362"/>
              <a:gd name="connsiteX109" fmla="*/ 2613999 w 5092701"/>
              <a:gd name="connsiteY109" fmla="*/ 4950992 h 5440362"/>
              <a:gd name="connsiteX110" fmla="*/ 2433932 w 5092701"/>
              <a:gd name="connsiteY110" fmla="*/ 4968510 h 5440362"/>
              <a:gd name="connsiteX111" fmla="*/ 2290363 w 5092701"/>
              <a:gd name="connsiteY111" fmla="*/ 4998909 h 5440362"/>
              <a:gd name="connsiteX112" fmla="*/ 2603862 w 5092701"/>
              <a:gd name="connsiteY112" fmla="*/ 4952349 h 5440362"/>
              <a:gd name="connsiteX113" fmla="*/ 2613999 w 5092701"/>
              <a:gd name="connsiteY113" fmla="*/ 4950992 h 5440362"/>
              <a:gd name="connsiteX114" fmla="*/ 3986456 w 5092701"/>
              <a:gd name="connsiteY114" fmla="*/ 4907527 h 5440362"/>
              <a:gd name="connsiteX115" fmla="*/ 3987454 w 5092701"/>
              <a:gd name="connsiteY115" fmla="*/ 4907762 h 5440362"/>
              <a:gd name="connsiteX116" fmla="*/ 3922710 w 5092701"/>
              <a:gd name="connsiteY116" fmla="*/ 4923835 h 5440362"/>
              <a:gd name="connsiteX117" fmla="*/ 3765449 w 5092701"/>
              <a:gd name="connsiteY117" fmla="*/ 4967019 h 5440362"/>
              <a:gd name="connsiteX118" fmla="*/ 3801468 w 5092701"/>
              <a:gd name="connsiteY118" fmla="*/ 4966718 h 5440362"/>
              <a:gd name="connsiteX119" fmla="*/ 3755784 w 5092701"/>
              <a:gd name="connsiteY119" fmla="*/ 4983207 h 5440362"/>
              <a:gd name="connsiteX120" fmla="*/ 3694665 w 5092701"/>
              <a:gd name="connsiteY120" fmla="*/ 4993234 h 5440362"/>
              <a:gd name="connsiteX121" fmla="*/ 3699039 w 5092701"/>
              <a:gd name="connsiteY121" fmla="*/ 4998519 h 5440362"/>
              <a:gd name="connsiteX122" fmla="*/ 3421360 w 5092701"/>
              <a:gd name="connsiteY122" fmla="*/ 5054376 h 5440362"/>
              <a:gd name="connsiteX123" fmla="*/ 2868153 w 5092701"/>
              <a:gd name="connsiteY123" fmla="*/ 5157368 h 5440362"/>
              <a:gd name="connsiteX124" fmla="*/ 2559345 w 5092701"/>
              <a:gd name="connsiteY124" fmla="*/ 5197521 h 5440362"/>
              <a:gd name="connsiteX125" fmla="*/ 2671843 w 5092701"/>
              <a:gd name="connsiteY125" fmla="*/ 5170922 h 5440362"/>
              <a:gd name="connsiteX126" fmla="*/ 2529374 w 5092701"/>
              <a:gd name="connsiteY126" fmla="*/ 5177120 h 5440362"/>
              <a:gd name="connsiteX127" fmla="*/ 2548872 w 5092701"/>
              <a:gd name="connsiteY127" fmla="*/ 5170930 h 5440362"/>
              <a:gd name="connsiteX128" fmla="*/ 2708687 w 5092701"/>
              <a:gd name="connsiteY128" fmla="*/ 5140411 h 5440362"/>
              <a:gd name="connsiteX129" fmla="*/ 3255372 w 5092701"/>
              <a:gd name="connsiteY129" fmla="*/ 5040857 h 5440362"/>
              <a:gd name="connsiteX130" fmla="*/ 3936678 w 5092701"/>
              <a:gd name="connsiteY130" fmla="*/ 4917057 h 5440362"/>
              <a:gd name="connsiteX131" fmla="*/ 3986456 w 5092701"/>
              <a:gd name="connsiteY131" fmla="*/ 4907527 h 5440362"/>
              <a:gd name="connsiteX132" fmla="*/ 2218552 w 5092701"/>
              <a:gd name="connsiteY132" fmla="*/ 4858823 h 5440362"/>
              <a:gd name="connsiteX133" fmla="*/ 2247546 w 5092701"/>
              <a:gd name="connsiteY133" fmla="*/ 4858854 h 5440362"/>
              <a:gd name="connsiteX134" fmla="*/ 2246901 w 5092701"/>
              <a:gd name="connsiteY134" fmla="*/ 4862034 h 5440362"/>
              <a:gd name="connsiteX135" fmla="*/ 2133866 w 5092701"/>
              <a:gd name="connsiteY135" fmla="*/ 4865952 h 5440362"/>
              <a:gd name="connsiteX136" fmla="*/ 2218552 w 5092701"/>
              <a:gd name="connsiteY136" fmla="*/ 4858823 h 5440362"/>
              <a:gd name="connsiteX137" fmla="*/ 1291496 w 5092701"/>
              <a:gd name="connsiteY137" fmla="*/ 4842820 h 5440362"/>
              <a:gd name="connsiteX138" fmla="*/ 1233742 w 5092701"/>
              <a:gd name="connsiteY138" fmla="*/ 4853405 h 5440362"/>
              <a:gd name="connsiteX139" fmla="*/ 646227 w 5092701"/>
              <a:gd name="connsiteY139" fmla="*/ 4961311 h 5440362"/>
              <a:gd name="connsiteX140" fmla="*/ 1251074 w 5092701"/>
              <a:gd name="connsiteY140" fmla="*/ 4850065 h 5440362"/>
              <a:gd name="connsiteX141" fmla="*/ 1525606 w 5092701"/>
              <a:gd name="connsiteY141" fmla="*/ 4802269 h 5440362"/>
              <a:gd name="connsiteX142" fmla="*/ 1515289 w 5092701"/>
              <a:gd name="connsiteY142" fmla="*/ 4803784 h 5440362"/>
              <a:gd name="connsiteX143" fmla="*/ 1325502 w 5092701"/>
              <a:gd name="connsiteY143" fmla="*/ 4836726 h 5440362"/>
              <a:gd name="connsiteX144" fmla="*/ 1291496 w 5092701"/>
              <a:gd name="connsiteY144" fmla="*/ 4842820 h 5440362"/>
              <a:gd name="connsiteX145" fmla="*/ 1306559 w 5092701"/>
              <a:gd name="connsiteY145" fmla="*/ 4840059 h 5440362"/>
              <a:gd name="connsiteX146" fmla="*/ 1507040 w 5092701"/>
              <a:gd name="connsiteY146" fmla="*/ 4803993 h 5440362"/>
              <a:gd name="connsiteX147" fmla="*/ 1531241 w 5092701"/>
              <a:gd name="connsiteY147" fmla="*/ 4801745 h 5440362"/>
              <a:gd name="connsiteX148" fmla="*/ 1525606 w 5092701"/>
              <a:gd name="connsiteY148" fmla="*/ 4802269 h 5440362"/>
              <a:gd name="connsiteX149" fmla="*/ 1526950 w 5092701"/>
              <a:gd name="connsiteY149" fmla="*/ 4802071 h 5440362"/>
              <a:gd name="connsiteX150" fmla="*/ 1531241 w 5092701"/>
              <a:gd name="connsiteY150" fmla="*/ 4801745 h 5440362"/>
              <a:gd name="connsiteX151" fmla="*/ 2486297 w 5092701"/>
              <a:gd name="connsiteY151" fmla="*/ 4711057 h 5440362"/>
              <a:gd name="connsiteX152" fmla="*/ 2512245 w 5092701"/>
              <a:gd name="connsiteY152" fmla="*/ 4713758 h 5440362"/>
              <a:gd name="connsiteX153" fmla="*/ 2519553 w 5092701"/>
              <a:gd name="connsiteY153" fmla="*/ 4714980 h 5440362"/>
              <a:gd name="connsiteX154" fmla="*/ 2511663 w 5092701"/>
              <a:gd name="connsiteY154" fmla="*/ 4714994 h 5440362"/>
              <a:gd name="connsiteX155" fmla="*/ 2461000 w 5092701"/>
              <a:gd name="connsiteY155" fmla="*/ 4712655 h 5440362"/>
              <a:gd name="connsiteX156" fmla="*/ 2471578 w 5092701"/>
              <a:gd name="connsiteY156" fmla="*/ 4711490 h 5440362"/>
              <a:gd name="connsiteX157" fmla="*/ 2486297 w 5092701"/>
              <a:gd name="connsiteY157" fmla="*/ 4711057 h 5440362"/>
              <a:gd name="connsiteX158" fmla="*/ 4489294 w 5092701"/>
              <a:gd name="connsiteY158" fmla="*/ 4578506 h 5440362"/>
              <a:gd name="connsiteX159" fmla="*/ 4487774 w 5092701"/>
              <a:gd name="connsiteY159" fmla="*/ 4580552 h 5440362"/>
              <a:gd name="connsiteX160" fmla="*/ 4487026 w 5092701"/>
              <a:gd name="connsiteY160" fmla="*/ 4580533 h 5440362"/>
              <a:gd name="connsiteX161" fmla="*/ 4529369 w 5092701"/>
              <a:gd name="connsiteY161" fmla="*/ 4484989 h 5440362"/>
              <a:gd name="connsiteX162" fmla="*/ 4541352 w 5092701"/>
              <a:gd name="connsiteY162" fmla="*/ 4486263 h 5440362"/>
              <a:gd name="connsiteX163" fmla="*/ 4528376 w 5092701"/>
              <a:gd name="connsiteY163" fmla="*/ 4489015 h 5440362"/>
              <a:gd name="connsiteX164" fmla="*/ 4542510 w 5092701"/>
              <a:gd name="connsiteY164" fmla="*/ 4481566 h 5440362"/>
              <a:gd name="connsiteX165" fmla="*/ 4548040 w 5092701"/>
              <a:gd name="connsiteY165" fmla="*/ 4482154 h 5440362"/>
              <a:gd name="connsiteX166" fmla="*/ 4541352 w 5092701"/>
              <a:gd name="connsiteY166" fmla="*/ 4486263 h 5440362"/>
              <a:gd name="connsiteX167" fmla="*/ 4672062 w 5092701"/>
              <a:gd name="connsiteY167" fmla="*/ 4280407 h 5440362"/>
              <a:gd name="connsiteX168" fmla="*/ 4661986 w 5092701"/>
              <a:gd name="connsiteY168" fmla="*/ 4280809 h 5440362"/>
              <a:gd name="connsiteX169" fmla="*/ 4660829 w 5092701"/>
              <a:gd name="connsiteY169" fmla="*/ 4285506 h 5440362"/>
              <a:gd name="connsiteX170" fmla="*/ 4672062 w 5092701"/>
              <a:gd name="connsiteY170" fmla="*/ 4280407 h 5440362"/>
              <a:gd name="connsiteX171" fmla="*/ 4895797 w 5092701"/>
              <a:gd name="connsiteY171" fmla="*/ 3973084 h 5440362"/>
              <a:gd name="connsiteX172" fmla="*/ 4854977 w 5092701"/>
              <a:gd name="connsiteY172" fmla="*/ 3983268 h 5440362"/>
              <a:gd name="connsiteX173" fmla="*/ 4851034 w 5092701"/>
              <a:gd name="connsiteY173" fmla="*/ 3989671 h 5440362"/>
              <a:gd name="connsiteX174" fmla="*/ 4923309 w 5092701"/>
              <a:gd name="connsiteY174" fmla="*/ 3984273 h 5440362"/>
              <a:gd name="connsiteX175" fmla="*/ 4895797 w 5092701"/>
              <a:gd name="connsiteY175" fmla="*/ 3973084 h 5440362"/>
              <a:gd name="connsiteX176" fmla="*/ 4934679 w 5092701"/>
              <a:gd name="connsiteY176" fmla="*/ 3962539 h 5440362"/>
              <a:gd name="connsiteX177" fmla="*/ 4927163 w 5092701"/>
              <a:gd name="connsiteY177" fmla="*/ 3964499 h 5440362"/>
              <a:gd name="connsiteX178" fmla="*/ 4927443 w 5092701"/>
              <a:gd name="connsiteY178" fmla="*/ 3967498 h 5440362"/>
              <a:gd name="connsiteX179" fmla="*/ 4939497 w 5092701"/>
              <a:gd name="connsiteY179" fmla="*/ 3964648 h 5440362"/>
              <a:gd name="connsiteX180" fmla="*/ 4934679 w 5092701"/>
              <a:gd name="connsiteY180" fmla="*/ 3962539 h 5440362"/>
              <a:gd name="connsiteX181" fmla="*/ 5039980 w 5092701"/>
              <a:gd name="connsiteY181" fmla="*/ 3843342 h 5440362"/>
              <a:gd name="connsiteX182" fmla="*/ 5032905 w 5092701"/>
              <a:gd name="connsiteY182" fmla="*/ 3844115 h 5440362"/>
              <a:gd name="connsiteX183" fmla="*/ 5032936 w 5092701"/>
              <a:gd name="connsiteY183" fmla="*/ 3846507 h 5440362"/>
              <a:gd name="connsiteX184" fmla="*/ 5044990 w 5092701"/>
              <a:gd name="connsiteY184" fmla="*/ 3843657 h 5440362"/>
              <a:gd name="connsiteX185" fmla="*/ 5039980 w 5092701"/>
              <a:gd name="connsiteY185" fmla="*/ 3843342 h 5440362"/>
              <a:gd name="connsiteX186" fmla="*/ 2547796 w 5092701"/>
              <a:gd name="connsiteY186" fmla="*/ 3819977 h 5440362"/>
              <a:gd name="connsiteX187" fmla="*/ 2535709 w 5092701"/>
              <a:gd name="connsiteY187" fmla="*/ 3821657 h 5440362"/>
              <a:gd name="connsiteX188" fmla="*/ 2534484 w 5092701"/>
              <a:gd name="connsiteY188" fmla="*/ 3824592 h 5440362"/>
              <a:gd name="connsiteX189" fmla="*/ 2558520 w 5092701"/>
              <a:gd name="connsiteY189" fmla="*/ 3823017 h 5440362"/>
              <a:gd name="connsiteX190" fmla="*/ 2547796 w 5092701"/>
              <a:gd name="connsiteY190" fmla="*/ 3819977 h 5440362"/>
              <a:gd name="connsiteX191" fmla="*/ 2522047 w 5092701"/>
              <a:gd name="connsiteY191" fmla="*/ 3812758 h 5440362"/>
              <a:gd name="connsiteX192" fmla="*/ 2512866 w 5092701"/>
              <a:gd name="connsiteY192" fmla="*/ 3814795 h 5440362"/>
              <a:gd name="connsiteX193" fmla="*/ 2512431 w 5092701"/>
              <a:gd name="connsiteY193" fmla="*/ 3818116 h 5440362"/>
              <a:gd name="connsiteX194" fmla="*/ 2531103 w 5092701"/>
              <a:gd name="connsiteY194" fmla="*/ 3815282 h 5440362"/>
              <a:gd name="connsiteX195" fmla="*/ 2522047 w 5092701"/>
              <a:gd name="connsiteY195" fmla="*/ 3812758 h 5440362"/>
              <a:gd name="connsiteX196" fmla="*/ 2216422 w 5092701"/>
              <a:gd name="connsiteY196" fmla="*/ 3767525 h 5440362"/>
              <a:gd name="connsiteX197" fmla="*/ 2209391 w 5092701"/>
              <a:gd name="connsiteY197" fmla="*/ 3769742 h 5440362"/>
              <a:gd name="connsiteX198" fmla="*/ 2206782 w 5092701"/>
              <a:gd name="connsiteY198" fmla="*/ 3772532 h 5440362"/>
              <a:gd name="connsiteX199" fmla="*/ 2219757 w 5092701"/>
              <a:gd name="connsiteY199" fmla="*/ 3769780 h 5440362"/>
              <a:gd name="connsiteX200" fmla="*/ 2216422 w 5092701"/>
              <a:gd name="connsiteY200" fmla="*/ 3767525 h 5440362"/>
              <a:gd name="connsiteX201" fmla="*/ 2020165 w 5092701"/>
              <a:gd name="connsiteY201" fmla="*/ 3755221 h 5440362"/>
              <a:gd name="connsiteX202" fmla="*/ 2013669 w 5092701"/>
              <a:gd name="connsiteY202" fmla="*/ 3757290 h 5440362"/>
              <a:gd name="connsiteX203" fmla="*/ 2011227 w 5092701"/>
              <a:gd name="connsiteY203" fmla="*/ 3760000 h 5440362"/>
              <a:gd name="connsiteX204" fmla="*/ 2023281 w 5092701"/>
              <a:gd name="connsiteY204" fmla="*/ 3757151 h 5440362"/>
              <a:gd name="connsiteX205" fmla="*/ 2020165 w 5092701"/>
              <a:gd name="connsiteY205" fmla="*/ 3755221 h 5440362"/>
              <a:gd name="connsiteX206" fmla="*/ 4993740 w 5092701"/>
              <a:gd name="connsiteY206" fmla="*/ 3744560 h 5440362"/>
              <a:gd name="connsiteX207" fmla="*/ 4981686 w 5092701"/>
              <a:gd name="connsiteY207" fmla="*/ 3747410 h 5440362"/>
              <a:gd name="connsiteX208" fmla="*/ 4980847 w 5092701"/>
              <a:gd name="connsiteY208" fmla="*/ 3746675 h 5440362"/>
              <a:gd name="connsiteX209" fmla="*/ 4993740 w 5092701"/>
              <a:gd name="connsiteY209" fmla="*/ 3744560 h 5440362"/>
              <a:gd name="connsiteX210" fmla="*/ 2247263 w 5092701"/>
              <a:gd name="connsiteY210" fmla="*/ 3736677 h 5440362"/>
              <a:gd name="connsiteX211" fmla="*/ 2236101 w 5092701"/>
              <a:gd name="connsiteY211" fmla="*/ 3738251 h 5440362"/>
              <a:gd name="connsiteX212" fmla="*/ 2232565 w 5092701"/>
              <a:gd name="connsiteY212" fmla="*/ 3740844 h 5440362"/>
              <a:gd name="connsiteX213" fmla="*/ 2256601 w 5092701"/>
              <a:gd name="connsiteY213" fmla="*/ 3739269 h 5440362"/>
              <a:gd name="connsiteX214" fmla="*/ 2247263 w 5092701"/>
              <a:gd name="connsiteY214" fmla="*/ 3736677 h 5440362"/>
              <a:gd name="connsiteX215" fmla="*/ 1960326 w 5092701"/>
              <a:gd name="connsiteY215" fmla="*/ 3735812 h 5440362"/>
              <a:gd name="connsiteX216" fmla="*/ 1953283 w 5092701"/>
              <a:gd name="connsiteY216" fmla="*/ 3738077 h 5440362"/>
              <a:gd name="connsiteX217" fmla="*/ 1950602 w 5092701"/>
              <a:gd name="connsiteY217" fmla="*/ 3741159 h 5440362"/>
              <a:gd name="connsiteX218" fmla="*/ 1963743 w 5092701"/>
              <a:gd name="connsiteY218" fmla="*/ 3737736 h 5440362"/>
              <a:gd name="connsiteX219" fmla="*/ 1960326 w 5092701"/>
              <a:gd name="connsiteY219" fmla="*/ 3735812 h 5440362"/>
              <a:gd name="connsiteX220" fmla="*/ 2225611 w 5092701"/>
              <a:gd name="connsiteY220" fmla="*/ 3730244 h 5440362"/>
              <a:gd name="connsiteX221" fmla="*/ 2218629 w 5092701"/>
              <a:gd name="connsiteY221" fmla="*/ 3732261 h 5440362"/>
              <a:gd name="connsiteX222" fmla="*/ 2216043 w 5092701"/>
              <a:gd name="connsiteY222" fmla="*/ 3734955 h 5440362"/>
              <a:gd name="connsiteX223" fmla="*/ 2229019 w 5092701"/>
              <a:gd name="connsiteY223" fmla="*/ 3732204 h 5440362"/>
              <a:gd name="connsiteX224" fmla="*/ 2225611 w 5092701"/>
              <a:gd name="connsiteY224" fmla="*/ 3730244 h 5440362"/>
              <a:gd name="connsiteX225" fmla="*/ 2192498 w 5092701"/>
              <a:gd name="connsiteY225" fmla="*/ 3722592 h 5440362"/>
              <a:gd name="connsiteX226" fmla="*/ 2185516 w 5092701"/>
              <a:gd name="connsiteY226" fmla="*/ 3724609 h 5440362"/>
              <a:gd name="connsiteX227" fmla="*/ 2182930 w 5092701"/>
              <a:gd name="connsiteY227" fmla="*/ 3727303 h 5440362"/>
              <a:gd name="connsiteX228" fmla="*/ 2195906 w 5092701"/>
              <a:gd name="connsiteY228" fmla="*/ 3724551 h 5440362"/>
              <a:gd name="connsiteX229" fmla="*/ 2192498 w 5092701"/>
              <a:gd name="connsiteY229" fmla="*/ 3722592 h 5440362"/>
              <a:gd name="connsiteX230" fmla="*/ 2174299 w 5092701"/>
              <a:gd name="connsiteY230" fmla="*/ 3716222 h 5440362"/>
              <a:gd name="connsiteX231" fmla="*/ 2164351 w 5092701"/>
              <a:gd name="connsiteY231" fmla="*/ 3718129 h 5440362"/>
              <a:gd name="connsiteX232" fmla="*/ 2160879 w 5092701"/>
              <a:gd name="connsiteY232" fmla="*/ 3720826 h 5440362"/>
              <a:gd name="connsiteX233" fmla="*/ 2179385 w 5092701"/>
              <a:gd name="connsiteY233" fmla="*/ 3718663 h 5440362"/>
              <a:gd name="connsiteX234" fmla="*/ 2174299 w 5092701"/>
              <a:gd name="connsiteY234" fmla="*/ 3716222 h 5440362"/>
              <a:gd name="connsiteX235" fmla="*/ 5019820 w 5092701"/>
              <a:gd name="connsiteY235" fmla="*/ 3715562 h 5440362"/>
              <a:gd name="connsiteX236" fmla="*/ 5010919 w 5092701"/>
              <a:gd name="connsiteY236" fmla="*/ 3720909 h 5440362"/>
              <a:gd name="connsiteX237" fmla="*/ 5012078 w 5092701"/>
              <a:gd name="connsiteY237" fmla="*/ 3716212 h 5440362"/>
              <a:gd name="connsiteX238" fmla="*/ 5019820 w 5092701"/>
              <a:gd name="connsiteY238" fmla="*/ 3715562 h 5440362"/>
              <a:gd name="connsiteX239" fmla="*/ 1768385 w 5092701"/>
              <a:gd name="connsiteY239" fmla="*/ 3715546 h 5440362"/>
              <a:gd name="connsiteX240" fmla="*/ 1763720 w 5092701"/>
              <a:gd name="connsiteY240" fmla="*/ 3716467 h 5440362"/>
              <a:gd name="connsiteX241" fmla="*/ 1834319 w 5092701"/>
              <a:gd name="connsiteY241" fmla="*/ 3737057 h 5440362"/>
              <a:gd name="connsiteX242" fmla="*/ 2299583 w 5092701"/>
              <a:gd name="connsiteY242" fmla="*/ 3871915 h 5440362"/>
              <a:gd name="connsiteX243" fmla="*/ 2340140 w 5092701"/>
              <a:gd name="connsiteY243" fmla="*/ 3876228 h 5440362"/>
              <a:gd name="connsiteX244" fmla="*/ 2317096 w 5092701"/>
              <a:gd name="connsiteY244" fmla="*/ 3873778 h 5440362"/>
              <a:gd name="connsiteX245" fmla="*/ 1900309 w 5092701"/>
              <a:gd name="connsiteY245" fmla="*/ 3757157 h 5440362"/>
              <a:gd name="connsiteX246" fmla="*/ 1768385 w 5092701"/>
              <a:gd name="connsiteY246" fmla="*/ 3715546 h 5440362"/>
              <a:gd name="connsiteX247" fmla="*/ 2152623 w 5092701"/>
              <a:gd name="connsiteY247" fmla="*/ 3709436 h 5440362"/>
              <a:gd name="connsiteX248" fmla="*/ 2143150 w 5092701"/>
              <a:gd name="connsiteY248" fmla="*/ 3711442 h 5440362"/>
              <a:gd name="connsiteX249" fmla="*/ 2139748 w 5092701"/>
              <a:gd name="connsiteY249" fmla="*/ 3714449 h 5440362"/>
              <a:gd name="connsiteX250" fmla="*/ 2157498 w 5092701"/>
              <a:gd name="connsiteY250" fmla="*/ 3711515 h 5440362"/>
              <a:gd name="connsiteX251" fmla="*/ 2152623 w 5092701"/>
              <a:gd name="connsiteY251" fmla="*/ 3709436 h 5440362"/>
              <a:gd name="connsiteX252" fmla="*/ 4922807 w 5092701"/>
              <a:gd name="connsiteY252" fmla="*/ 3698457 h 5440362"/>
              <a:gd name="connsiteX253" fmla="*/ 4930081 w 5092701"/>
              <a:gd name="connsiteY253" fmla="*/ 3698744 h 5440362"/>
              <a:gd name="connsiteX254" fmla="*/ 4928089 w 5092701"/>
              <a:gd name="connsiteY254" fmla="*/ 3700052 h 5440362"/>
              <a:gd name="connsiteX255" fmla="*/ 4922807 w 5092701"/>
              <a:gd name="connsiteY255" fmla="*/ 3698457 h 5440362"/>
              <a:gd name="connsiteX256" fmla="*/ 4934860 w 5092701"/>
              <a:gd name="connsiteY256" fmla="*/ 3695608 h 5440362"/>
              <a:gd name="connsiteX257" fmla="*/ 4930535 w 5092701"/>
              <a:gd name="connsiteY257" fmla="*/ 3698762 h 5440362"/>
              <a:gd name="connsiteX258" fmla="*/ 4930081 w 5092701"/>
              <a:gd name="connsiteY258" fmla="*/ 3698744 h 5440362"/>
              <a:gd name="connsiteX259" fmla="*/ 4878395 w 5092701"/>
              <a:gd name="connsiteY259" fmla="*/ 3663730 h 5440362"/>
              <a:gd name="connsiteX260" fmla="*/ 4877306 w 5092701"/>
              <a:gd name="connsiteY260" fmla="*/ 3668141 h 5440362"/>
              <a:gd name="connsiteX261" fmla="*/ 4878028 w 5092701"/>
              <a:gd name="connsiteY261" fmla="*/ 3665216 h 5440362"/>
              <a:gd name="connsiteX262" fmla="*/ 4879098 w 5092701"/>
              <a:gd name="connsiteY262" fmla="*/ 3660873 h 5440362"/>
              <a:gd name="connsiteX263" fmla="*/ 4878395 w 5092701"/>
              <a:gd name="connsiteY263" fmla="*/ 3663730 h 5440362"/>
              <a:gd name="connsiteX264" fmla="*/ 4878779 w 5092701"/>
              <a:gd name="connsiteY264" fmla="*/ 3662169 h 5440362"/>
              <a:gd name="connsiteX265" fmla="*/ 4879470 w 5092701"/>
              <a:gd name="connsiteY265" fmla="*/ 3659366 h 5440362"/>
              <a:gd name="connsiteX266" fmla="*/ 4879098 w 5092701"/>
              <a:gd name="connsiteY266" fmla="*/ 3660873 h 5440362"/>
              <a:gd name="connsiteX267" fmla="*/ 4879229 w 5092701"/>
              <a:gd name="connsiteY267" fmla="*/ 3660341 h 5440362"/>
              <a:gd name="connsiteX268" fmla="*/ 4668777 w 5092701"/>
              <a:gd name="connsiteY268" fmla="*/ 3658361 h 5440362"/>
              <a:gd name="connsiteX269" fmla="*/ 4684535 w 5092701"/>
              <a:gd name="connsiteY269" fmla="*/ 3658672 h 5440362"/>
              <a:gd name="connsiteX270" fmla="*/ 4691666 w 5092701"/>
              <a:gd name="connsiteY270" fmla="*/ 3660634 h 5440362"/>
              <a:gd name="connsiteX271" fmla="*/ 4715974 w 5092701"/>
              <a:gd name="connsiteY271" fmla="*/ 3667334 h 5440362"/>
              <a:gd name="connsiteX272" fmla="*/ 4684756 w 5092701"/>
              <a:gd name="connsiteY272" fmla="*/ 3662911 h 5440362"/>
              <a:gd name="connsiteX273" fmla="*/ 4668777 w 5092701"/>
              <a:gd name="connsiteY273" fmla="*/ 3658361 h 5440362"/>
              <a:gd name="connsiteX274" fmla="*/ 4874919 w 5092701"/>
              <a:gd name="connsiteY274" fmla="*/ 3654804 h 5440362"/>
              <a:gd name="connsiteX275" fmla="*/ 4845352 w 5092701"/>
              <a:gd name="connsiteY275" fmla="*/ 3655791 h 5440362"/>
              <a:gd name="connsiteX276" fmla="*/ 1805058 w 5092701"/>
              <a:gd name="connsiteY276" fmla="*/ 3644864 h 5440362"/>
              <a:gd name="connsiteX277" fmla="*/ 1803725 w 5092701"/>
              <a:gd name="connsiteY277" fmla="*/ 3645532 h 5440362"/>
              <a:gd name="connsiteX278" fmla="*/ 1804635 w 5092701"/>
              <a:gd name="connsiteY278" fmla="*/ 3646023 h 5440362"/>
              <a:gd name="connsiteX279" fmla="*/ 1804128 w 5092701"/>
              <a:gd name="connsiteY279" fmla="*/ 3648462 h 5440362"/>
              <a:gd name="connsiteX280" fmla="*/ 1847145 w 5092701"/>
              <a:gd name="connsiteY280" fmla="*/ 3661988 h 5440362"/>
              <a:gd name="connsiteX281" fmla="*/ 1972839 w 5092701"/>
              <a:gd name="connsiteY281" fmla="*/ 3700832 h 5440362"/>
              <a:gd name="connsiteX282" fmla="*/ 2016020 w 5092701"/>
              <a:gd name="connsiteY282" fmla="*/ 3713686 h 5440362"/>
              <a:gd name="connsiteX283" fmla="*/ 2038072 w 5092701"/>
              <a:gd name="connsiteY283" fmla="*/ 3720163 h 5440362"/>
              <a:gd name="connsiteX284" fmla="*/ 2174826 w 5092701"/>
              <a:gd name="connsiteY284" fmla="*/ 3760182 h 5440362"/>
              <a:gd name="connsiteX285" fmla="*/ 2038072 w 5092701"/>
              <a:gd name="connsiteY285" fmla="*/ 3720163 h 5440362"/>
              <a:gd name="connsiteX286" fmla="*/ 2016020 w 5092701"/>
              <a:gd name="connsiteY286" fmla="*/ 3713686 h 5440362"/>
              <a:gd name="connsiteX287" fmla="*/ 1973927 w 5092701"/>
              <a:gd name="connsiteY287" fmla="*/ 3674365 h 5440362"/>
              <a:gd name="connsiteX288" fmla="*/ 1820720 w 5092701"/>
              <a:gd name="connsiteY288" fmla="*/ 3650226 h 5440362"/>
              <a:gd name="connsiteX289" fmla="*/ 1806917 w 5092701"/>
              <a:gd name="connsiteY289" fmla="*/ 3647254 h 5440362"/>
              <a:gd name="connsiteX290" fmla="*/ 1804635 w 5092701"/>
              <a:gd name="connsiteY290" fmla="*/ 3646023 h 5440362"/>
              <a:gd name="connsiteX291" fmla="*/ 1804836 w 5092701"/>
              <a:gd name="connsiteY291" fmla="*/ 3645051 h 5440362"/>
              <a:gd name="connsiteX292" fmla="*/ 1805058 w 5092701"/>
              <a:gd name="connsiteY292" fmla="*/ 3644864 h 5440362"/>
              <a:gd name="connsiteX293" fmla="*/ 2890489 w 5092701"/>
              <a:gd name="connsiteY293" fmla="*/ 3617128 h 5440362"/>
              <a:gd name="connsiteX294" fmla="*/ 2881016 w 5092701"/>
              <a:gd name="connsiteY294" fmla="*/ 3619134 h 5440362"/>
              <a:gd name="connsiteX295" fmla="*/ 2877615 w 5092701"/>
              <a:gd name="connsiteY295" fmla="*/ 3622140 h 5440362"/>
              <a:gd name="connsiteX296" fmla="*/ 2895365 w 5092701"/>
              <a:gd name="connsiteY296" fmla="*/ 3619208 h 5440362"/>
              <a:gd name="connsiteX297" fmla="*/ 2890489 w 5092701"/>
              <a:gd name="connsiteY297" fmla="*/ 3617128 h 5440362"/>
              <a:gd name="connsiteX298" fmla="*/ 2867327 w 5092701"/>
              <a:gd name="connsiteY298" fmla="*/ 3610497 h 5440362"/>
              <a:gd name="connsiteX299" fmla="*/ 2854511 w 5092701"/>
              <a:gd name="connsiteY299" fmla="*/ 3611895 h 5440362"/>
              <a:gd name="connsiteX300" fmla="*/ 2850198 w 5092701"/>
              <a:gd name="connsiteY300" fmla="*/ 3614405 h 5440362"/>
              <a:gd name="connsiteX301" fmla="*/ 2874234 w 5092701"/>
              <a:gd name="connsiteY301" fmla="*/ 3612829 h 5440362"/>
              <a:gd name="connsiteX302" fmla="*/ 2867327 w 5092701"/>
              <a:gd name="connsiteY302" fmla="*/ 3610497 h 5440362"/>
              <a:gd name="connsiteX303" fmla="*/ 2828053 w 5092701"/>
              <a:gd name="connsiteY303" fmla="*/ 3602190 h 5440362"/>
              <a:gd name="connsiteX304" fmla="*/ 2815724 w 5092701"/>
              <a:gd name="connsiteY304" fmla="*/ 3603639 h 5440362"/>
              <a:gd name="connsiteX305" fmla="*/ 2811554 w 5092701"/>
              <a:gd name="connsiteY305" fmla="*/ 3606164 h 5440362"/>
              <a:gd name="connsiteX306" fmla="*/ 2834669 w 5092701"/>
              <a:gd name="connsiteY306" fmla="*/ 3604490 h 5440362"/>
              <a:gd name="connsiteX307" fmla="*/ 2828053 w 5092701"/>
              <a:gd name="connsiteY307" fmla="*/ 3602190 h 5440362"/>
              <a:gd name="connsiteX308" fmla="*/ 2798219 w 5092701"/>
              <a:gd name="connsiteY308" fmla="*/ 3595386 h 5440362"/>
              <a:gd name="connsiteX309" fmla="*/ 2777520 w 5092701"/>
              <a:gd name="connsiteY309" fmla="*/ 3598414 h 5440362"/>
              <a:gd name="connsiteX310" fmla="*/ 2801556 w 5092701"/>
              <a:gd name="connsiteY310" fmla="*/ 3596838 h 5440362"/>
              <a:gd name="connsiteX311" fmla="*/ 2798219 w 5092701"/>
              <a:gd name="connsiteY311" fmla="*/ 3595386 h 5440362"/>
              <a:gd name="connsiteX312" fmla="*/ 2737003 w 5092701"/>
              <a:gd name="connsiteY312" fmla="*/ 3580323 h 5440362"/>
              <a:gd name="connsiteX313" fmla="*/ 2739465 w 5092701"/>
              <a:gd name="connsiteY313" fmla="*/ 3582204 h 5440362"/>
              <a:gd name="connsiteX314" fmla="*/ 2742190 w 5092701"/>
              <a:gd name="connsiteY314" fmla="*/ 3584285 h 5440362"/>
              <a:gd name="connsiteX315" fmla="*/ 2745399 w 5092701"/>
              <a:gd name="connsiteY315" fmla="*/ 3586735 h 5440362"/>
              <a:gd name="connsiteX316" fmla="*/ 2742600 w 5092701"/>
              <a:gd name="connsiteY316" fmla="*/ 3584598 h 5440362"/>
              <a:gd name="connsiteX317" fmla="*/ 2742190 w 5092701"/>
              <a:gd name="connsiteY317" fmla="*/ 3584285 h 5440362"/>
              <a:gd name="connsiteX318" fmla="*/ 2739685 w 5092701"/>
              <a:gd name="connsiteY318" fmla="*/ 3582371 h 5440362"/>
              <a:gd name="connsiteX319" fmla="*/ 2739465 w 5092701"/>
              <a:gd name="connsiteY319" fmla="*/ 3582204 h 5440362"/>
              <a:gd name="connsiteX320" fmla="*/ 2737935 w 5092701"/>
              <a:gd name="connsiteY320" fmla="*/ 3581035 h 5440362"/>
              <a:gd name="connsiteX321" fmla="*/ 2565233 w 5092701"/>
              <a:gd name="connsiteY321" fmla="*/ 3579347 h 5440362"/>
              <a:gd name="connsiteX322" fmla="*/ 2559913 w 5092701"/>
              <a:gd name="connsiteY322" fmla="*/ 3579406 h 5440362"/>
              <a:gd name="connsiteX323" fmla="*/ 2620443 w 5092701"/>
              <a:gd name="connsiteY323" fmla="*/ 3594793 h 5440362"/>
              <a:gd name="connsiteX324" fmla="*/ 2746207 w 5092701"/>
              <a:gd name="connsiteY324" fmla="*/ 3629513 h 5440362"/>
              <a:gd name="connsiteX325" fmla="*/ 2792295 w 5092701"/>
              <a:gd name="connsiteY325" fmla="*/ 3634414 h 5440362"/>
              <a:gd name="connsiteX326" fmla="*/ 2687662 w 5092701"/>
              <a:gd name="connsiteY326" fmla="*/ 3606073 h 5440362"/>
              <a:gd name="connsiteX327" fmla="*/ 2565233 w 5092701"/>
              <a:gd name="connsiteY327" fmla="*/ 3579347 h 5440362"/>
              <a:gd name="connsiteX328" fmla="*/ 541539 w 5092701"/>
              <a:gd name="connsiteY328" fmla="*/ 3577984 h 5440362"/>
              <a:gd name="connsiteX329" fmla="*/ 614044 w 5092701"/>
              <a:gd name="connsiteY329" fmla="*/ 3599036 h 5440362"/>
              <a:gd name="connsiteX330" fmla="*/ 1249419 w 5092701"/>
              <a:gd name="connsiteY330" fmla="*/ 3862639 h 5440362"/>
              <a:gd name="connsiteX331" fmla="*/ 1282953 w 5092701"/>
              <a:gd name="connsiteY331" fmla="*/ 3877336 h 5440362"/>
              <a:gd name="connsiteX332" fmla="*/ 1171297 w 5092701"/>
              <a:gd name="connsiteY332" fmla="*/ 3833573 h 5440362"/>
              <a:gd name="connsiteX333" fmla="*/ 611068 w 5092701"/>
              <a:gd name="connsiteY333" fmla="*/ 3611114 h 5440362"/>
              <a:gd name="connsiteX334" fmla="*/ 541539 w 5092701"/>
              <a:gd name="connsiteY334" fmla="*/ 3577984 h 5440362"/>
              <a:gd name="connsiteX335" fmla="*/ 2702647 w 5092701"/>
              <a:gd name="connsiteY335" fmla="*/ 3571640 h 5440362"/>
              <a:gd name="connsiteX336" fmla="*/ 2690610 w 5092701"/>
              <a:gd name="connsiteY336" fmla="*/ 3573120 h 5440362"/>
              <a:gd name="connsiteX337" fmla="*/ 2689407 w 5092701"/>
              <a:gd name="connsiteY337" fmla="*/ 3575961 h 5440362"/>
              <a:gd name="connsiteX338" fmla="*/ 2713443 w 5092701"/>
              <a:gd name="connsiteY338" fmla="*/ 3574386 h 5440362"/>
              <a:gd name="connsiteX339" fmla="*/ 2702647 w 5092701"/>
              <a:gd name="connsiteY339" fmla="*/ 3571640 h 5440362"/>
              <a:gd name="connsiteX340" fmla="*/ 2670879 w 5092701"/>
              <a:gd name="connsiteY340" fmla="*/ 3564131 h 5440362"/>
              <a:gd name="connsiteX341" fmla="*/ 2662033 w 5092701"/>
              <a:gd name="connsiteY341" fmla="*/ 3565949 h 5440362"/>
              <a:gd name="connsiteX342" fmla="*/ 2661825 w 5092701"/>
              <a:gd name="connsiteY342" fmla="*/ 3568897 h 5440362"/>
              <a:gd name="connsiteX343" fmla="*/ 2680331 w 5092701"/>
              <a:gd name="connsiteY343" fmla="*/ 3566733 h 5440362"/>
              <a:gd name="connsiteX344" fmla="*/ 2670879 w 5092701"/>
              <a:gd name="connsiteY344" fmla="*/ 3564131 h 5440362"/>
              <a:gd name="connsiteX345" fmla="*/ 2502294 w 5092701"/>
              <a:gd name="connsiteY345" fmla="*/ 3562143 h 5440362"/>
              <a:gd name="connsiteX346" fmla="*/ 2499217 w 5092701"/>
              <a:gd name="connsiteY346" fmla="*/ 3564689 h 5440362"/>
              <a:gd name="connsiteX347" fmla="*/ 2520348 w 5092701"/>
              <a:gd name="connsiteY347" fmla="*/ 3571067 h 5440362"/>
              <a:gd name="connsiteX348" fmla="*/ 2502294 w 5092701"/>
              <a:gd name="connsiteY348" fmla="*/ 3562143 h 5440362"/>
              <a:gd name="connsiteX349" fmla="*/ 3881604 w 5092701"/>
              <a:gd name="connsiteY349" fmla="*/ 3480516 h 5440362"/>
              <a:gd name="connsiteX350" fmla="*/ 4656558 w 5092701"/>
              <a:gd name="connsiteY350" fmla="*/ 3661882 h 5440362"/>
              <a:gd name="connsiteX351" fmla="*/ 3881604 w 5092701"/>
              <a:gd name="connsiteY351" fmla="*/ 3480516 h 5440362"/>
              <a:gd name="connsiteX352" fmla="*/ 3910364 w 5092701"/>
              <a:gd name="connsiteY352" fmla="*/ 3444677 h 5440362"/>
              <a:gd name="connsiteX353" fmla="*/ 4688399 w 5092701"/>
              <a:gd name="connsiteY353" fmla="*/ 3657902 h 5440362"/>
              <a:gd name="connsiteX354" fmla="*/ 4691700 w 5092701"/>
              <a:gd name="connsiteY354" fmla="*/ 3658813 h 5440362"/>
              <a:gd name="connsiteX355" fmla="*/ 4684535 w 5092701"/>
              <a:gd name="connsiteY355" fmla="*/ 3658672 h 5440362"/>
              <a:gd name="connsiteX356" fmla="*/ 4621152 w 5092701"/>
              <a:gd name="connsiteY356" fmla="*/ 3641235 h 5440362"/>
              <a:gd name="connsiteX357" fmla="*/ 3910364 w 5092701"/>
              <a:gd name="connsiteY357" fmla="*/ 3444677 h 5440362"/>
              <a:gd name="connsiteX358" fmla="*/ 941555 w 5092701"/>
              <a:gd name="connsiteY358" fmla="*/ 3402328 h 5440362"/>
              <a:gd name="connsiteX359" fmla="*/ 1731230 w 5092701"/>
              <a:gd name="connsiteY359" fmla="*/ 3697785 h 5440362"/>
              <a:gd name="connsiteX360" fmla="*/ 1732591 w 5092701"/>
              <a:gd name="connsiteY360" fmla="*/ 3700762 h 5440362"/>
              <a:gd name="connsiteX361" fmla="*/ 1731987 w 5092701"/>
              <a:gd name="connsiteY361" fmla="*/ 3699439 h 5440362"/>
              <a:gd name="connsiteX362" fmla="*/ 1731230 w 5092701"/>
              <a:gd name="connsiteY362" fmla="*/ 3697785 h 5440362"/>
              <a:gd name="connsiteX363" fmla="*/ 1730978 w 5092701"/>
              <a:gd name="connsiteY363" fmla="*/ 3697233 h 5440362"/>
              <a:gd name="connsiteX364" fmla="*/ 941555 w 5092701"/>
              <a:gd name="connsiteY364" fmla="*/ 3402328 h 5440362"/>
              <a:gd name="connsiteX365" fmla="*/ 1175164 w 5092701"/>
              <a:gd name="connsiteY365" fmla="*/ 3392285 h 5440362"/>
              <a:gd name="connsiteX366" fmla="*/ 1753906 w 5092701"/>
              <a:gd name="connsiteY366" fmla="*/ 3660337 h 5440362"/>
              <a:gd name="connsiteX367" fmla="*/ 1776950 w 5092701"/>
              <a:gd name="connsiteY367" fmla="*/ 3662787 h 5440362"/>
              <a:gd name="connsiteX368" fmla="*/ 1790400 w 5092701"/>
              <a:gd name="connsiteY368" fmla="*/ 3677300 h 5440362"/>
              <a:gd name="connsiteX369" fmla="*/ 1922781 w 5092701"/>
              <a:gd name="connsiteY369" fmla="*/ 3712035 h 5440362"/>
              <a:gd name="connsiteX370" fmla="*/ 2324584 w 5092701"/>
              <a:gd name="connsiteY370" fmla="*/ 3826126 h 5440362"/>
              <a:gd name="connsiteX371" fmla="*/ 2382758 w 5092701"/>
              <a:gd name="connsiteY371" fmla="*/ 3840003 h 5440362"/>
              <a:gd name="connsiteX372" fmla="*/ 2570002 w 5092701"/>
              <a:gd name="connsiteY372" fmla="*/ 3896057 h 5440362"/>
              <a:gd name="connsiteX373" fmla="*/ 3290947 w 5092701"/>
              <a:gd name="connsiteY373" fmla="*/ 4095666 h 5440362"/>
              <a:gd name="connsiteX374" fmla="*/ 2679726 w 5092701"/>
              <a:gd name="connsiteY374" fmla="*/ 3899255 h 5440362"/>
              <a:gd name="connsiteX375" fmla="*/ 2467081 w 5092701"/>
              <a:gd name="connsiteY375" fmla="*/ 3860118 h 5440362"/>
              <a:gd name="connsiteX376" fmla="*/ 2382758 w 5092701"/>
              <a:gd name="connsiteY376" fmla="*/ 3840003 h 5440362"/>
              <a:gd name="connsiteX377" fmla="*/ 2356560 w 5092701"/>
              <a:gd name="connsiteY377" fmla="*/ 3832160 h 5440362"/>
              <a:gd name="connsiteX378" fmla="*/ 1882576 w 5092701"/>
              <a:gd name="connsiteY378" fmla="*/ 3687101 h 5440362"/>
              <a:gd name="connsiteX379" fmla="*/ 1755890 w 5092701"/>
              <a:gd name="connsiteY379" fmla="*/ 3652285 h 5440362"/>
              <a:gd name="connsiteX380" fmla="*/ 1175164 w 5092701"/>
              <a:gd name="connsiteY380" fmla="*/ 3392285 h 5440362"/>
              <a:gd name="connsiteX381" fmla="*/ 1385248 w 5092701"/>
              <a:gd name="connsiteY381" fmla="*/ 3303243 h 5440362"/>
              <a:gd name="connsiteX382" fmla="*/ 2101780 w 5092701"/>
              <a:gd name="connsiteY382" fmla="*/ 3603680 h 5440362"/>
              <a:gd name="connsiteX383" fmla="*/ 2188829 w 5092701"/>
              <a:gd name="connsiteY383" fmla="*/ 3634283 h 5440362"/>
              <a:gd name="connsiteX384" fmla="*/ 2347707 w 5092701"/>
              <a:gd name="connsiteY384" fmla="*/ 3676655 h 5440362"/>
              <a:gd name="connsiteX385" fmla="*/ 2519559 w 5092701"/>
              <a:gd name="connsiteY385" fmla="*/ 3716275 h 5440362"/>
              <a:gd name="connsiteX386" fmla="*/ 2149025 w 5092701"/>
              <a:gd name="connsiteY386" fmla="*/ 3603884 h 5440362"/>
              <a:gd name="connsiteX387" fmla="*/ 1385248 w 5092701"/>
              <a:gd name="connsiteY387" fmla="*/ 3303243 h 5440362"/>
              <a:gd name="connsiteX388" fmla="*/ 1294170 w 5092701"/>
              <a:gd name="connsiteY388" fmla="*/ 3099946 h 5440362"/>
              <a:gd name="connsiteX389" fmla="*/ 2477166 w 5092701"/>
              <a:gd name="connsiteY389" fmla="*/ 3558213 h 5440362"/>
              <a:gd name="connsiteX390" fmla="*/ 2494915 w 5092701"/>
              <a:gd name="connsiteY390" fmla="*/ 3555280 h 5440362"/>
              <a:gd name="connsiteX391" fmla="*/ 1294170 w 5092701"/>
              <a:gd name="connsiteY391" fmla="*/ 3099946 h 5440362"/>
              <a:gd name="connsiteX392" fmla="*/ 1776541 w 5092701"/>
              <a:gd name="connsiteY392" fmla="*/ 2895401 h 5440362"/>
              <a:gd name="connsiteX393" fmla="*/ 1764866 w 5092701"/>
              <a:gd name="connsiteY393" fmla="*/ 2901993 h 5440362"/>
              <a:gd name="connsiteX394" fmla="*/ 1691529 w 5092701"/>
              <a:gd name="connsiteY394" fmla="*/ 2915541 h 5440362"/>
              <a:gd name="connsiteX395" fmla="*/ 1764866 w 5092701"/>
              <a:gd name="connsiteY395" fmla="*/ 2901993 h 5440362"/>
              <a:gd name="connsiteX396" fmla="*/ 1795590 w 5092701"/>
              <a:gd name="connsiteY396" fmla="*/ 2896308 h 5440362"/>
              <a:gd name="connsiteX397" fmla="*/ 1776541 w 5092701"/>
              <a:gd name="connsiteY397" fmla="*/ 2895401 h 5440362"/>
              <a:gd name="connsiteX398" fmla="*/ 1813121 w 5092701"/>
              <a:gd name="connsiteY398" fmla="*/ 2890426 h 5440362"/>
              <a:gd name="connsiteX399" fmla="*/ 1807644 w 5092701"/>
              <a:gd name="connsiteY399" fmla="*/ 2893458 h 5440362"/>
              <a:gd name="connsiteX400" fmla="*/ 1826150 w 5092701"/>
              <a:gd name="connsiteY400" fmla="*/ 2891295 h 5440362"/>
              <a:gd name="connsiteX401" fmla="*/ 1813121 w 5092701"/>
              <a:gd name="connsiteY401" fmla="*/ 2890426 h 5440362"/>
              <a:gd name="connsiteX402" fmla="*/ 2936552 w 5092701"/>
              <a:gd name="connsiteY402" fmla="*/ 2800040 h 5440362"/>
              <a:gd name="connsiteX403" fmla="*/ 2937663 w 5092701"/>
              <a:gd name="connsiteY403" fmla="*/ 2800158 h 5440362"/>
              <a:gd name="connsiteX404" fmla="*/ 2939218 w 5092701"/>
              <a:gd name="connsiteY404" fmla="*/ 2800324 h 5440362"/>
              <a:gd name="connsiteX405" fmla="*/ 2934552 w 5092701"/>
              <a:gd name="connsiteY405" fmla="*/ 2799827 h 5440362"/>
              <a:gd name="connsiteX406" fmla="*/ 2936552 w 5092701"/>
              <a:gd name="connsiteY406" fmla="*/ 2800040 h 5440362"/>
              <a:gd name="connsiteX407" fmla="*/ 2935070 w 5092701"/>
              <a:gd name="connsiteY407" fmla="*/ 2799883 h 5440362"/>
              <a:gd name="connsiteX408" fmla="*/ 2919843 w 5092701"/>
              <a:gd name="connsiteY408" fmla="*/ 2799296 h 5440362"/>
              <a:gd name="connsiteX409" fmla="*/ 2927165 w 5092701"/>
              <a:gd name="connsiteY409" fmla="*/ 2803173 h 5440362"/>
              <a:gd name="connsiteX410" fmla="*/ 2915182 w 5092701"/>
              <a:gd name="connsiteY410" fmla="*/ 2801898 h 5440362"/>
              <a:gd name="connsiteX411" fmla="*/ 2919843 w 5092701"/>
              <a:gd name="connsiteY411" fmla="*/ 2799296 h 5440362"/>
              <a:gd name="connsiteX412" fmla="*/ 2555694 w 5092701"/>
              <a:gd name="connsiteY412" fmla="*/ 2763673 h 5440362"/>
              <a:gd name="connsiteX413" fmla="*/ 2542718 w 5092701"/>
              <a:gd name="connsiteY413" fmla="*/ 2766425 h 5440362"/>
              <a:gd name="connsiteX414" fmla="*/ 2555694 w 5092701"/>
              <a:gd name="connsiteY414" fmla="*/ 2763673 h 5440362"/>
              <a:gd name="connsiteX415" fmla="*/ 3301629 w 5092701"/>
              <a:gd name="connsiteY415" fmla="*/ 2757607 h 5440362"/>
              <a:gd name="connsiteX416" fmla="*/ 3289575 w 5092701"/>
              <a:gd name="connsiteY416" fmla="*/ 2760457 h 5440362"/>
              <a:gd name="connsiteX417" fmla="*/ 3276435 w 5092701"/>
              <a:gd name="connsiteY417" fmla="*/ 2763879 h 5440362"/>
              <a:gd name="connsiteX418" fmla="*/ 3264381 w 5092701"/>
              <a:gd name="connsiteY418" fmla="*/ 2766731 h 5440362"/>
              <a:gd name="connsiteX419" fmla="*/ 3252328 w 5092701"/>
              <a:gd name="connsiteY419" fmla="*/ 2769580 h 5440362"/>
              <a:gd name="connsiteX420" fmla="*/ 3242606 w 5092701"/>
              <a:gd name="connsiteY420" fmla="*/ 2768546 h 5440362"/>
              <a:gd name="connsiteX421" fmla="*/ 3252328 w 5092701"/>
              <a:gd name="connsiteY421" fmla="*/ 2769580 h 5440362"/>
              <a:gd name="connsiteX422" fmla="*/ 3264381 w 5092701"/>
              <a:gd name="connsiteY422" fmla="*/ 2766731 h 5440362"/>
              <a:gd name="connsiteX423" fmla="*/ 3276435 w 5092701"/>
              <a:gd name="connsiteY423" fmla="*/ 2763879 h 5440362"/>
              <a:gd name="connsiteX424" fmla="*/ 3289575 w 5092701"/>
              <a:gd name="connsiteY424" fmla="*/ 2760457 h 5440362"/>
              <a:gd name="connsiteX425" fmla="*/ 3301629 w 5092701"/>
              <a:gd name="connsiteY425" fmla="*/ 2757607 h 5440362"/>
              <a:gd name="connsiteX426" fmla="*/ 2780157 w 5092701"/>
              <a:gd name="connsiteY426" fmla="*/ 2749583 h 5440362"/>
              <a:gd name="connsiteX427" fmla="*/ 2793552 w 5092701"/>
              <a:gd name="connsiteY427" fmla="*/ 2750405 h 5440362"/>
              <a:gd name="connsiteX428" fmla="*/ 2774881 w 5092701"/>
              <a:gd name="connsiteY428" fmla="*/ 2753239 h 5440362"/>
              <a:gd name="connsiteX429" fmla="*/ 2780157 w 5092701"/>
              <a:gd name="connsiteY429" fmla="*/ 2749583 h 5440362"/>
              <a:gd name="connsiteX430" fmla="*/ 2797877 w 5092701"/>
              <a:gd name="connsiteY430" fmla="*/ 2747250 h 5440362"/>
              <a:gd name="connsiteX431" fmla="*/ 2805606 w 5092701"/>
              <a:gd name="connsiteY431" fmla="*/ 2747555 h 5440362"/>
              <a:gd name="connsiteX432" fmla="*/ 2793552 w 5092701"/>
              <a:gd name="connsiteY432" fmla="*/ 2750405 h 5440362"/>
              <a:gd name="connsiteX433" fmla="*/ 2797877 w 5092701"/>
              <a:gd name="connsiteY433" fmla="*/ 2747250 h 5440362"/>
              <a:gd name="connsiteX434" fmla="*/ 2810737 w 5092701"/>
              <a:gd name="connsiteY434" fmla="*/ 2744485 h 5440362"/>
              <a:gd name="connsiteX435" fmla="*/ 2824111 w 5092701"/>
              <a:gd name="connsiteY435" fmla="*/ 2745391 h 5440362"/>
              <a:gd name="connsiteX436" fmla="*/ 2805606 w 5092701"/>
              <a:gd name="connsiteY436" fmla="*/ 2747555 h 5440362"/>
              <a:gd name="connsiteX437" fmla="*/ 2810737 w 5092701"/>
              <a:gd name="connsiteY437" fmla="*/ 2744485 h 5440362"/>
              <a:gd name="connsiteX438" fmla="*/ 2836165 w 5092701"/>
              <a:gd name="connsiteY438" fmla="*/ 2742542 h 5440362"/>
              <a:gd name="connsiteX439" fmla="*/ 2824111 w 5092701"/>
              <a:gd name="connsiteY439" fmla="*/ 2745391 h 5440362"/>
              <a:gd name="connsiteX440" fmla="*/ 2836165 w 5092701"/>
              <a:gd name="connsiteY440" fmla="*/ 2742542 h 5440362"/>
              <a:gd name="connsiteX441" fmla="*/ 2866889 w 5092701"/>
              <a:gd name="connsiteY441" fmla="*/ 2736857 h 5440362"/>
              <a:gd name="connsiteX442" fmla="*/ 2836165 w 5092701"/>
              <a:gd name="connsiteY442" fmla="*/ 2742542 h 5440362"/>
              <a:gd name="connsiteX443" fmla="*/ 2866889 w 5092701"/>
              <a:gd name="connsiteY443" fmla="*/ 2736857 h 5440362"/>
              <a:gd name="connsiteX444" fmla="*/ 2897449 w 5092701"/>
              <a:gd name="connsiteY444" fmla="*/ 2731843 h 5440362"/>
              <a:gd name="connsiteX445" fmla="*/ 2866889 w 5092701"/>
              <a:gd name="connsiteY445" fmla="*/ 2736857 h 5440362"/>
              <a:gd name="connsiteX446" fmla="*/ 2897449 w 5092701"/>
              <a:gd name="connsiteY446" fmla="*/ 2731843 h 5440362"/>
              <a:gd name="connsiteX447" fmla="*/ 3323798 w 5092701"/>
              <a:gd name="connsiteY447" fmla="*/ 2729869 h 5440362"/>
              <a:gd name="connsiteX448" fmla="*/ 3052007 w 5092701"/>
              <a:gd name="connsiteY448" fmla="*/ 2789335 h 5440362"/>
              <a:gd name="connsiteX449" fmla="*/ 2574234 w 5092701"/>
              <a:gd name="connsiteY449" fmla="*/ 2876507 h 5440362"/>
              <a:gd name="connsiteX450" fmla="*/ 2501889 w 5092701"/>
              <a:gd name="connsiteY450" fmla="*/ 2886028 h 5440362"/>
              <a:gd name="connsiteX451" fmla="*/ 2465635 w 5092701"/>
              <a:gd name="connsiteY451" fmla="*/ 2891125 h 5440362"/>
              <a:gd name="connsiteX452" fmla="*/ 2456134 w 5092701"/>
              <a:gd name="connsiteY452" fmla="*/ 2906641 h 5440362"/>
              <a:gd name="connsiteX453" fmla="*/ 2595129 w 5092701"/>
              <a:gd name="connsiteY453" fmla="*/ 2887681 h 5440362"/>
              <a:gd name="connsiteX454" fmla="*/ 3292513 w 5092701"/>
              <a:gd name="connsiteY454" fmla="*/ 2749676 h 5440362"/>
              <a:gd name="connsiteX455" fmla="*/ 3363417 w 5092701"/>
              <a:gd name="connsiteY455" fmla="*/ 2729869 h 5440362"/>
              <a:gd name="connsiteX456" fmla="*/ 3104369 w 5092701"/>
              <a:gd name="connsiteY456" fmla="*/ 2729869 h 5440362"/>
              <a:gd name="connsiteX457" fmla="*/ 2973549 w 5092701"/>
              <a:gd name="connsiteY457" fmla="*/ 2756978 h 5440362"/>
              <a:gd name="connsiteX458" fmla="*/ 2131226 w 5092701"/>
              <a:gd name="connsiteY458" fmla="*/ 2889305 h 5440362"/>
              <a:gd name="connsiteX459" fmla="*/ 1623538 w 5092701"/>
              <a:gd name="connsiteY459" fmla="*/ 2976480 h 5440362"/>
              <a:gd name="connsiteX460" fmla="*/ 1605930 w 5092701"/>
              <a:gd name="connsiteY460" fmla="*/ 2981261 h 5440362"/>
              <a:gd name="connsiteX461" fmla="*/ 1689764 w 5092701"/>
              <a:gd name="connsiteY461" fmla="*/ 2991786 h 5440362"/>
              <a:gd name="connsiteX462" fmla="*/ 1933741 w 5092701"/>
              <a:gd name="connsiteY462" fmla="*/ 2953691 h 5440362"/>
              <a:gd name="connsiteX463" fmla="*/ 2915182 w 5092701"/>
              <a:gd name="connsiteY463" fmla="*/ 2801898 h 5440362"/>
              <a:gd name="connsiteX464" fmla="*/ 2927165 w 5092701"/>
              <a:gd name="connsiteY464" fmla="*/ 2803173 h 5440362"/>
              <a:gd name="connsiteX465" fmla="*/ 2939218 w 5092701"/>
              <a:gd name="connsiteY465" fmla="*/ 2800324 h 5440362"/>
              <a:gd name="connsiteX466" fmla="*/ 2989440 w 5092701"/>
              <a:gd name="connsiteY466" fmla="*/ 2788449 h 5440362"/>
              <a:gd name="connsiteX467" fmla="*/ 2995963 w 5092701"/>
              <a:gd name="connsiteY467" fmla="*/ 2785012 h 5440362"/>
              <a:gd name="connsiteX468" fmla="*/ 3020000 w 5092701"/>
              <a:gd name="connsiteY468" fmla="*/ 2783436 h 5440362"/>
              <a:gd name="connsiteX469" fmla="*/ 3038741 w 5092701"/>
              <a:gd name="connsiteY469" fmla="*/ 2776476 h 5440362"/>
              <a:gd name="connsiteX470" fmla="*/ 3062778 w 5092701"/>
              <a:gd name="connsiteY470" fmla="*/ 2774901 h 5440362"/>
              <a:gd name="connsiteX471" fmla="*/ 3074831 w 5092701"/>
              <a:gd name="connsiteY471" fmla="*/ 2772051 h 5440362"/>
              <a:gd name="connsiteX472" fmla="*/ 3087806 w 5092701"/>
              <a:gd name="connsiteY472" fmla="*/ 2769300 h 5440362"/>
              <a:gd name="connsiteX473" fmla="*/ 3233000 w 5092701"/>
              <a:gd name="connsiteY473" fmla="*/ 2741735 h 5440362"/>
              <a:gd name="connsiteX474" fmla="*/ 3287717 w 5092701"/>
              <a:gd name="connsiteY474" fmla="*/ 2729869 h 5440362"/>
              <a:gd name="connsiteX475" fmla="*/ 2862459 w 5092701"/>
              <a:gd name="connsiteY475" fmla="*/ 2729869 h 5440362"/>
              <a:gd name="connsiteX476" fmla="*/ 2637642 w 5092701"/>
              <a:gd name="connsiteY476" fmla="*/ 2767179 h 5440362"/>
              <a:gd name="connsiteX477" fmla="*/ 1990338 w 5092701"/>
              <a:gd name="connsiteY477" fmla="*/ 2866061 h 5440362"/>
              <a:gd name="connsiteX478" fmla="*/ 1954249 w 5092701"/>
              <a:gd name="connsiteY478" fmla="*/ 2870487 h 5440362"/>
              <a:gd name="connsiteX479" fmla="*/ 1918158 w 5092701"/>
              <a:gd name="connsiteY479" fmla="*/ 2874912 h 5440362"/>
              <a:gd name="connsiteX480" fmla="*/ 1887433 w 5092701"/>
              <a:gd name="connsiteY480" fmla="*/ 2880597 h 5440362"/>
              <a:gd name="connsiteX481" fmla="*/ 1877713 w 5092701"/>
              <a:gd name="connsiteY481" fmla="*/ 2879563 h 5440362"/>
              <a:gd name="connsiteX482" fmla="*/ 1887433 w 5092701"/>
              <a:gd name="connsiteY482" fmla="*/ 2880597 h 5440362"/>
              <a:gd name="connsiteX483" fmla="*/ 1918158 w 5092701"/>
              <a:gd name="connsiteY483" fmla="*/ 2874912 h 5440362"/>
              <a:gd name="connsiteX484" fmla="*/ 1954249 w 5092701"/>
              <a:gd name="connsiteY484" fmla="*/ 2870487 h 5440362"/>
              <a:gd name="connsiteX485" fmla="*/ 1990338 w 5092701"/>
              <a:gd name="connsiteY485" fmla="*/ 2866061 h 5440362"/>
              <a:gd name="connsiteX486" fmla="*/ 2774881 w 5092701"/>
              <a:gd name="connsiteY486" fmla="*/ 2753239 h 5440362"/>
              <a:gd name="connsiteX487" fmla="*/ 2701544 w 5092701"/>
              <a:gd name="connsiteY487" fmla="*/ 2766786 h 5440362"/>
              <a:gd name="connsiteX488" fmla="*/ 2674530 w 5092701"/>
              <a:gd name="connsiteY488" fmla="*/ 2780441 h 5440362"/>
              <a:gd name="connsiteX489" fmla="*/ 2417343 w 5092701"/>
              <a:gd name="connsiteY489" fmla="*/ 2826082 h 5440362"/>
              <a:gd name="connsiteX490" fmla="*/ 2398837 w 5092701"/>
              <a:gd name="connsiteY490" fmla="*/ 2828246 h 5440362"/>
              <a:gd name="connsiteX491" fmla="*/ 2380331 w 5092701"/>
              <a:gd name="connsiteY491" fmla="*/ 2830410 h 5440362"/>
              <a:gd name="connsiteX492" fmla="*/ 2362746 w 5092701"/>
              <a:gd name="connsiteY492" fmla="*/ 2832671 h 5440362"/>
              <a:gd name="connsiteX493" fmla="*/ 2295933 w 5092701"/>
              <a:gd name="connsiteY493" fmla="*/ 2842781 h 5440362"/>
              <a:gd name="connsiteX494" fmla="*/ 2277427 w 5092701"/>
              <a:gd name="connsiteY494" fmla="*/ 2844945 h 5440362"/>
              <a:gd name="connsiteX495" fmla="*/ 2192106 w 5092701"/>
              <a:gd name="connsiteY495" fmla="*/ 2857219 h 5440362"/>
              <a:gd name="connsiteX496" fmla="*/ 2076062 w 5092701"/>
              <a:gd name="connsiteY496" fmla="*/ 2875177 h 5440362"/>
              <a:gd name="connsiteX497" fmla="*/ 2039972 w 5092701"/>
              <a:gd name="connsiteY497" fmla="*/ 2879602 h 5440362"/>
              <a:gd name="connsiteX498" fmla="*/ 2022388 w 5092701"/>
              <a:gd name="connsiteY498" fmla="*/ 2881865 h 5440362"/>
              <a:gd name="connsiteX499" fmla="*/ 2039972 w 5092701"/>
              <a:gd name="connsiteY499" fmla="*/ 2879602 h 5440362"/>
              <a:gd name="connsiteX500" fmla="*/ 2076062 w 5092701"/>
              <a:gd name="connsiteY500" fmla="*/ 2875177 h 5440362"/>
              <a:gd name="connsiteX501" fmla="*/ 2192106 w 5092701"/>
              <a:gd name="connsiteY501" fmla="*/ 2857219 h 5440362"/>
              <a:gd name="connsiteX502" fmla="*/ 2277427 w 5092701"/>
              <a:gd name="connsiteY502" fmla="*/ 2844945 h 5440362"/>
              <a:gd name="connsiteX503" fmla="*/ 2295933 w 5092701"/>
              <a:gd name="connsiteY503" fmla="*/ 2842781 h 5440362"/>
              <a:gd name="connsiteX504" fmla="*/ 2362746 w 5092701"/>
              <a:gd name="connsiteY504" fmla="*/ 2832671 h 5440362"/>
              <a:gd name="connsiteX505" fmla="*/ 2380331 w 5092701"/>
              <a:gd name="connsiteY505" fmla="*/ 2830410 h 5440362"/>
              <a:gd name="connsiteX506" fmla="*/ 2398837 w 5092701"/>
              <a:gd name="connsiteY506" fmla="*/ 2828246 h 5440362"/>
              <a:gd name="connsiteX507" fmla="*/ 2417343 w 5092701"/>
              <a:gd name="connsiteY507" fmla="*/ 2826082 h 5440362"/>
              <a:gd name="connsiteX508" fmla="*/ 2999734 w 5092701"/>
              <a:gd name="connsiteY508" fmla="*/ 2733251 h 5440362"/>
              <a:gd name="connsiteX509" fmla="*/ 3016451 w 5092701"/>
              <a:gd name="connsiteY509" fmla="*/ 2729869 h 5440362"/>
              <a:gd name="connsiteX510" fmla="*/ 2920858 w 5092701"/>
              <a:gd name="connsiteY510" fmla="*/ 2729869 h 5440362"/>
              <a:gd name="connsiteX511" fmla="*/ 2914403 w 5092701"/>
              <a:gd name="connsiteY511" fmla="*/ 2732614 h 5440362"/>
              <a:gd name="connsiteX512" fmla="*/ 2897449 w 5092701"/>
              <a:gd name="connsiteY512" fmla="*/ 2731843 h 5440362"/>
              <a:gd name="connsiteX513" fmla="*/ 2899516 w 5092701"/>
              <a:gd name="connsiteY513" fmla="*/ 2729869 h 5440362"/>
              <a:gd name="connsiteX514" fmla="*/ 2505301 w 5092701"/>
              <a:gd name="connsiteY514" fmla="*/ 2729869 h 5440362"/>
              <a:gd name="connsiteX515" fmla="*/ 2381136 w 5092701"/>
              <a:gd name="connsiteY515" fmla="*/ 2748704 h 5440362"/>
              <a:gd name="connsiteX516" fmla="*/ 1643640 w 5092701"/>
              <a:gd name="connsiteY516" fmla="*/ 2871888 h 5440362"/>
              <a:gd name="connsiteX517" fmla="*/ 1618201 w 5092701"/>
              <a:gd name="connsiteY517" fmla="*/ 2879274 h 5440362"/>
              <a:gd name="connsiteX518" fmla="*/ 1673373 w 5092701"/>
              <a:gd name="connsiteY518" fmla="*/ 2870229 h 5440362"/>
              <a:gd name="connsiteX519" fmla="*/ 1934935 w 5092701"/>
              <a:gd name="connsiteY519" fmla="*/ 2829872 h 5440362"/>
              <a:gd name="connsiteX520" fmla="*/ 2329889 w 5092701"/>
              <a:gd name="connsiteY520" fmla="*/ 2774090 h 5440362"/>
              <a:gd name="connsiteX521" fmla="*/ 2494006 w 5092701"/>
              <a:gd name="connsiteY521" fmla="*/ 2752981 h 5440362"/>
              <a:gd name="connsiteX522" fmla="*/ 2552147 w 5092701"/>
              <a:gd name="connsiteY522" fmla="*/ 2755033 h 5440362"/>
              <a:gd name="connsiteX523" fmla="*/ 2617224 w 5092701"/>
              <a:gd name="connsiteY523" fmla="*/ 2741898 h 5440362"/>
              <a:gd name="connsiteX524" fmla="*/ 2673277 w 5092701"/>
              <a:gd name="connsiteY524" fmla="*/ 2729869 h 5440362"/>
              <a:gd name="connsiteX525" fmla="*/ 2376146 w 5092701"/>
              <a:gd name="connsiteY525" fmla="*/ 2729869 h 5440362"/>
              <a:gd name="connsiteX526" fmla="*/ 2190279 w 5092701"/>
              <a:gd name="connsiteY526" fmla="*/ 2754770 h 5440362"/>
              <a:gd name="connsiteX527" fmla="*/ 1752829 w 5092701"/>
              <a:gd name="connsiteY527" fmla="*/ 2831854 h 5440362"/>
              <a:gd name="connsiteX528" fmla="*/ 1743084 w 5092701"/>
              <a:gd name="connsiteY528" fmla="*/ 2830914 h 5440362"/>
              <a:gd name="connsiteX529" fmla="*/ 1752829 w 5092701"/>
              <a:gd name="connsiteY529" fmla="*/ 2831854 h 5440362"/>
              <a:gd name="connsiteX530" fmla="*/ 2201280 w 5092701"/>
              <a:gd name="connsiteY530" fmla="*/ 2768721 h 5440362"/>
              <a:gd name="connsiteX531" fmla="*/ 2464588 w 5092701"/>
              <a:gd name="connsiteY531" fmla="*/ 2729869 h 5440362"/>
              <a:gd name="connsiteX532" fmla="*/ 1786116 w 5092701"/>
              <a:gd name="connsiteY532" fmla="*/ 2729869 h 5440362"/>
              <a:gd name="connsiteX533" fmla="*/ 1777304 w 5092701"/>
              <a:gd name="connsiteY533" fmla="*/ 2732546 h 5440362"/>
              <a:gd name="connsiteX534" fmla="*/ 1786381 w 5092701"/>
              <a:gd name="connsiteY534" fmla="*/ 2741775 h 5440362"/>
              <a:gd name="connsiteX535" fmla="*/ 1724105 w 5092701"/>
              <a:gd name="connsiteY535" fmla="*/ 2756498 h 5440362"/>
              <a:gd name="connsiteX536" fmla="*/ 1895449 w 5092701"/>
              <a:gd name="connsiteY536" fmla="*/ 2729869 h 5440362"/>
              <a:gd name="connsiteX537" fmla="*/ 3763221 w 5092701"/>
              <a:gd name="connsiteY537" fmla="*/ 2571894 h 5440362"/>
              <a:gd name="connsiteX538" fmla="*/ 3755917 w 5092701"/>
              <a:gd name="connsiteY538" fmla="*/ 2580058 h 5440362"/>
              <a:gd name="connsiteX539" fmla="*/ 3674394 w 5092701"/>
              <a:gd name="connsiteY539" fmla="*/ 2600094 h 5440362"/>
              <a:gd name="connsiteX540" fmla="*/ 3674394 w 5092701"/>
              <a:gd name="connsiteY540" fmla="*/ 2634866 h 5440362"/>
              <a:gd name="connsiteX541" fmla="*/ 3696599 w 5092701"/>
              <a:gd name="connsiteY541" fmla="*/ 2628838 h 5440362"/>
              <a:gd name="connsiteX542" fmla="*/ 3774993 w 5092701"/>
              <a:gd name="connsiteY542" fmla="*/ 2598613 h 5440362"/>
              <a:gd name="connsiteX543" fmla="*/ 3755917 w 5092701"/>
              <a:gd name="connsiteY543" fmla="*/ 2580058 h 5440362"/>
              <a:gd name="connsiteX544" fmla="*/ 3777969 w 5092701"/>
              <a:gd name="connsiteY544" fmla="*/ 2586535 h 5440362"/>
              <a:gd name="connsiteX545" fmla="*/ 3763221 w 5092701"/>
              <a:gd name="connsiteY545" fmla="*/ 2571894 h 5440362"/>
              <a:gd name="connsiteX546" fmla="*/ 3700514 w 5092701"/>
              <a:gd name="connsiteY546" fmla="*/ 2543870 h 5440362"/>
              <a:gd name="connsiteX547" fmla="*/ 3674394 w 5092701"/>
              <a:gd name="connsiteY547" fmla="*/ 2550272 h 5440362"/>
              <a:gd name="connsiteX548" fmla="*/ 3674394 w 5092701"/>
              <a:gd name="connsiteY548" fmla="*/ 2558539 h 5440362"/>
              <a:gd name="connsiteX549" fmla="*/ 3697371 w 5092701"/>
              <a:gd name="connsiteY549" fmla="*/ 2556618 h 5440362"/>
              <a:gd name="connsiteX550" fmla="*/ 3677277 w 5092701"/>
              <a:gd name="connsiteY550" fmla="*/ 2562831 h 5440362"/>
              <a:gd name="connsiteX551" fmla="*/ 3674394 w 5092701"/>
              <a:gd name="connsiteY551" fmla="*/ 2563603 h 5440362"/>
              <a:gd name="connsiteX552" fmla="*/ 3674394 w 5092701"/>
              <a:gd name="connsiteY552" fmla="*/ 2578765 h 5440362"/>
              <a:gd name="connsiteX553" fmla="*/ 3700622 w 5092701"/>
              <a:gd name="connsiteY553" fmla="*/ 2570359 h 5440362"/>
              <a:gd name="connsiteX554" fmla="*/ 3720416 w 5092701"/>
              <a:gd name="connsiteY554" fmla="*/ 2559068 h 5440362"/>
              <a:gd name="connsiteX555" fmla="*/ 3697371 w 5092701"/>
              <a:gd name="connsiteY555" fmla="*/ 2556618 h 5440362"/>
              <a:gd name="connsiteX556" fmla="*/ 3700514 w 5092701"/>
              <a:gd name="connsiteY556" fmla="*/ 2543870 h 5440362"/>
              <a:gd name="connsiteX557" fmla="*/ 4508324 w 5092701"/>
              <a:gd name="connsiteY557" fmla="*/ 1897071 h 5440362"/>
              <a:gd name="connsiteX558" fmla="*/ 4509820 w 5092701"/>
              <a:gd name="connsiteY558" fmla="*/ 1900715 h 5440362"/>
              <a:gd name="connsiteX559" fmla="*/ 4508324 w 5092701"/>
              <a:gd name="connsiteY559" fmla="*/ 1897071 h 5440362"/>
              <a:gd name="connsiteX560" fmla="*/ 4484642 w 5092701"/>
              <a:gd name="connsiteY560" fmla="*/ 1834000 h 5440362"/>
              <a:gd name="connsiteX561" fmla="*/ 4561034 w 5092701"/>
              <a:gd name="connsiteY561" fmla="*/ 1884816 h 5440362"/>
              <a:gd name="connsiteX562" fmla="*/ 4484642 w 5092701"/>
              <a:gd name="connsiteY562" fmla="*/ 1834000 h 5440362"/>
              <a:gd name="connsiteX563" fmla="*/ 4420162 w 5092701"/>
              <a:gd name="connsiteY563" fmla="*/ 1788583 h 5440362"/>
              <a:gd name="connsiteX564" fmla="*/ 4407021 w 5092701"/>
              <a:gd name="connsiteY564" fmla="*/ 1792005 h 5440362"/>
              <a:gd name="connsiteX565" fmla="*/ 4420162 w 5092701"/>
              <a:gd name="connsiteY565" fmla="*/ 1788583 h 5440362"/>
              <a:gd name="connsiteX566" fmla="*/ 4463766 w 5092701"/>
              <a:gd name="connsiteY566" fmla="*/ 1776693 h 5440362"/>
              <a:gd name="connsiteX567" fmla="*/ 4515789 w 5092701"/>
              <a:gd name="connsiteY567" fmla="*/ 1803572 h 5440362"/>
              <a:gd name="connsiteX568" fmla="*/ 4463766 w 5092701"/>
              <a:gd name="connsiteY568" fmla="*/ 1776693 h 5440362"/>
              <a:gd name="connsiteX569" fmla="*/ 4522508 w 5092701"/>
              <a:gd name="connsiteY569" fmla="*/ 1736191 h 5440362"/>
              <a:gd name="connsiteX570" fmla="*/ 4544714 w 5092701"/>
              <a:gd name="connsiteY570" fmla="*/ 1759135 h 5440362"/>
              <a:gd name="connsiteX571" fmla="*/ 4602267 w 5092701"/>
              <a:gd name="connsiteY571" fmla="*/ 1786600 h 5440362"/>
              <a:gd name="connsiteX572" fmla="*/ 4522508 w 5092701"/>
              <a:gd name="connsiteY572" fmla="*/ 1736191 h 5440362"/>
              <a:gd name="connsiteX573" fmla="*/ 294981 w 5092701"/>
              <a:gd name="connsiteY573" fmla="*/ 1713189 h 5440362"/>
              <a:gd name="connsiteX574" fmla="*/ 306153 w 5092701"/>
              <a:gd name="connsiteY574" fmla="*/ 1716983 h 5440362"/>
              <a:gd name="connsiteX575" fmla="*/ 314953 w 5092701"/>
              <a:gd name="connsiteY575" fmla="*/ 1719795 h 5440362"/>
              <a:gd name="connsiteX576" fmla="*/ 313474 w 5092701"/>
              <a:gd name="connsiteY576" fmla="*/ 1719951 h 5440362"/>
              <a:gd name="connsiteX577" fmla="*/ 294981 w 5092701"/>
              <a:gd name="connsiteY577" fmla="*/ 1713189 h 5440362"/>
              <a:gd name="connsiteX578" fmla="*/ 4129139 w 5092701"/>
              <a:gd name="connsiteY578" fmla="*/ 1706681 h 5440362"/>
              <a:gd name="connsiteX579" fmla="*/ 4188606 w 5092701"/>
              <a:gd name="connsiteY579" fmla="*/ 1730219 h 5440362"/>
              <a:gd name="connsiteX580" fmla="*/ 4292722 w 5092701"/>
              <a:gd name="connsiteY580" fmla="*/ 1779851 h 5440362"/>
              <a:gd name="connsiteX581" fmla="*/ 4247152 w 5092701"/>
              <a:gd name="connsiteY581" fmla="*/ 1753659 h 5440362"/>
              <a:gd name="connsiteX582" fmla="*/ 4188606 w 5092701"/>
              <a:gd name="connsiteY582" fmla="*/ 1730219 h 5440362"/>
              <a:gd name="connsiteX583" fmla="*/ 4129139 w 5092701"/>
              <a:gd name="connsiteY583" fmla="*/ 1706681 h 5440362"/>
              <a:gd name="connsiteX584" fmla="*/ 320213 w 5092701"/>
              <a:gd name="connsiteY584" fmla="*/ 1700984 h 5440362"/>
              <a:gd name="connsiteX585" fmla="*/ 320224 w 5092701"/>
              <a:gd name="connsiteY585" fmla="*/ 1701035 h 5440362"/>
              <a:gd name="connsiteX586" fmla="*/ 300607 w 5092701"/>
              <a:gd name="connsiteY586" fmla="*/ 1705076 h 5440362"/>
              <a:gd name="connsiteX587" fmla="*/ 308860 w 5092701"/>
              <a:gd name="connsiteY587" fmla="*/ 1703367 h 5440362"/>
              <a:gd name="connsiteX588" fmla="*/ 4092646 w 5092701"/>
              <a:gd name="connsiteY588" fmla="*/ 1689717 h 5440362"/>
              <a:gd name="connsiteX589" fmla="*/ 4078835 w 5092701"/>
              <a:gd name="connsiteY589" fmla="*/ 1692317 h 5440362"/>
              <a:gd name="connsiteX590" fmla="*/ 4080426 w 5092701"/>
              <a:gd name="connsiteY590" fmla="*/ 1693238 h 5440362"/>
              <a:gd name="connsiteX591" fmla="*/ 4092646 w 5092701"/>
              <a:gd name="connsiteY591" fmla="*/ 1689717 h 5440362"/>
              <a:gd name="connsiteX592" fmla="*/ 4710791 w 5092701"/>
              <a:gd name="connsiteY592" fmla="*/ 1685290 h 5440362"/>
              <a:gd name="connsiteX593" fmla="*/ 4709086 w 5092701"/>
              <a:gd name="connsiteY593" fmla="*/ 1687097 h 5440362"/>
              <a:gd name="connsiteX594" fmla="*/ 4735511 w 5092701"/>
              <a:gd name="connsiteY594" fmla="*/ 1698858 h 5440362"/>
              <a:gd name="connsiteX595" fmla="*/ 4710791 w 5092701"/>
              <a:gd name="connsiteY595" fmla="*/ 1685290 h 5440362"/>
              <a:gd name="connsiteX596" fmla="*/ 4687393 w 5092701"/>
              <a:gd name="connsiteY596" fmla="*/ 1660260 h 5440362"/>
              <a:gd name="connsiteX597" fmla="*/ 4685638 w 5092701"/>
              <a:gd name="connsiteY597" fmla="*/ 1663258 h 5440362"/>
              <a:gd name="connsiteX598" fmla="*/ 4707689 w 5092701"/>
              <a:gd name="connsiteY598" fmla="*/ 1669734 h 5440362"/>
              <a:gd name="connsiteX599" fmla="*/ 4687393 w 5092701"/>
              <a:gd name="connsiteY599" fmla="*/ 1660260 h 5440362"/>
              <a:gd name="connsiteX600" fmla="*/ 4070374 w 5092701"/>
              <a:gd name="connsiteY600" fmla="*/ 1615048 h 5440362"/>
              <a:gd name="connsiteX601" fmla="*/ 4085973 w 5092701"/>
              <a:gd name="connsiteY601" fmla="*/ 1620838 h 5440362"/>
              <a:gd name="connsiteX602" fmla="*/ 4108025 w 5092701"/>
              <a:gd name="connsiteY602" fmla="*/ 1627314 h 5440362"/>
              <a:gd name="connsiteX603" fmla="*/ 4085973 w 5092701"/>
              <a:gd name="connsiteY603" fmla="*/ 1620838 h 5440362"/>
              <a:gd name="connsiteX604" fmla="*/ 4070374 w 5092701"/>
              <a:gd name="connsiteY604" fmla="*/ 1615048 h 5440362"/>
              <a:gd name="connsiteX605" fmla="*/ 3835951 w 5092701"/>
              <a:gd name="connsiteY605" fmla="*/ 1578491 h 5440362"/>
              <a:gd name="connsiteX606" fmla="*/ 3833769 w 5092701"/>
              <a:gd name="connsiteY606" fmla="*/ 1578613 h 5440362"/>
              <a:gd name="connsiteX607" fmla="*/ 3831853 w 5092701"/>
              <a:gd name="connsiteY607" fmla="*/ 1578719 h 5440362"/>
              <a:gd name="connsiteX608" fmla="*/ 3832375 w 5092701"/>
              <a:gd name="connsiteY608" fmla="*/ 1578690 h 5440362"/>
              <a:gd name="connsiteX609" fmla="*/ 3837488 w 5092701"/>
              <a:gd name="connsiteY609" fmla="*/ 1578405 h 5440362"/>
              <a:gd name="connsiteX610" fmla="*/ 3836381 w 5092701"/>
              <a:gd name="connsiteY610" fmla="*/ 1578467 h 5440362"/>
              <a:gd name="connsiteX611" fmla="*/ 3835951 w 5092701"/>
              <a:gd name="connsiteY611" fmla="*/ 1578491 h 5440362"/>
              <a:gd name="connsiteX612" fmla="*/ 3844918 w 5092701"/>
              <a:gd name="connsiteY612" fmla="*/ 1577991 h 5440362"/>
              <a:gd name="connsiteX613" fmla="*/ 3840738 w 5092701"/>
              <a:gd name="connsiteY613" fmla="*/ 1578224 h 5440362"/>
              <a:gd name="connsiteX614" fmla="*/ 3837488 w 5092701"/>
              <a:gd name="connsiteY614" fmla="*/ 1578405 h 5440362"/>
              <a:gd name="connsiteX615" fmla="*/ 3844918 w 5092701"/>
              <a:gd name="connsiteY615" fmla="*/ 1577991 h 5440362"/>
              <a:gd name="connsiteX616" fmla="*/ 3865883 w 5092701"/>
              <a:gd name="connsiteY616" fmla="*/ 1585040 h 5440362"/>
              <a:gd name="connsiteX617" fmla="*/ 3843761 w 5092701"/>
              <a:gd name="connsiteY617" fmla="*/ 1582687 h 5440362"/>
              <a:gd name="connsiteX618" fmla="*/ 303830 w 5092701"/>
              <a:gd name="connsiteY618" fmla="*/ 1568595 h 5440362"/>
              <a:gd name="connsiteX619" fmla="*/ 304111 w 5092701"/>
              <a:gd name="connsiteY619" fmla="*/ 1569555 h 5440362"/>
              <a:gd name="connsiteX620" fmla="*/ 293450 w 5092701"/>
              <a:gd name="connsiteY620" fmla="*/ 1571028 h 5440362"/>
              <a:gd name="connsiteX621" fmla="*/ 298026 w 5092701"/>
              <a:gd name="connsiteY621" fmla="*/ 1569956 h 5440362"/>
              <a:gd name="connsiteX622" fmla="*/ 3906037 w 5092701"/>
              <a:gd name="connsiteY622" fmla="*/ 1567963 h 5440362"/>
              <a:gd name="connsiteX623" fmla="*/ 3933619 w 5092701"/>
              <a:gd name="connsiteY623" fmla="*/ 1575028 h 5440362"/>
              <a:gd name="connsiteX624" fmla="*/ 3982332 w 5092701"/>
              <a:gd name="connsiteY624" fmla="*/ 1588471 h 5440362"/>
              <a:gd name="connsiteX625" fmla="*/ 3933619 w 5092701"/>
              <a:gd name="connsiteY625" fmla="*/ 1575028 h 5440362"/>
              <a:gd name="connsiteX626" fmla="*/ 3906037 w 5092701"/>
              <a:gd name="connsiteY626" fmla="*/ 1567963 h 5440362"/>
              <a:gd name="connsiteX627" fmla="*/ 3818328 w 5092701"/>
              <a:gd name="connsiteY627" fmla="*/ 1566900 h 5440362"/>
              <a:gd name="connsiteX628" fmla="*/ 3799822 w 5092701"/>
              <a:gd name="connsiteY628" fmla="*/ 1569064 h 5440362"/>
              <a:gd name="connsiteX629" fmla="*/ 3799474 w 5092701"/>
              <a:gd name="connsiteY629" fmla="*/ 1568381 h 5440362"/>
              <a:gd name="connsiteX630" fmla="*/ 3818328 w 5092701"/>
              <a:gd name="connsiteY630" fmla="*/ 1566900 h 5440362"/>
              <a:gd name="connsiteX631" fmla="*/ 3802395 w 5092701"/>
              <a:gd name="connsiteY631" fmla="*/ 1535597 h 5440362"/>
              <a:gd name="connsiteX632" fmla="*/ 3779003 w 5092701"/>
              <a:gd name="connsiteY632" fmla="*/ 1536596 h 5440362"/>
              <a:gd name="connsiteX633" fmla="*/ 3778358 w 5092701"/>
              <a:gd name="connsiteY633" fmla="*/ 1537173 h 5440362"/>
              <a:gd name="connsiteX634" fmla="*/ 3802395 w 5092701"/>
              <a:gd name="connsiteY634" fmla="*/ 1535597 h 5440362"/>
              <a:gd name="connsiteX635" fmla="*/ 4439083 w 5092701"/>
              <a:gd name="connsiteY635" fmla="*/ 1520927 h 5440362"/>
              <a:gd name="connsiteX636" fmla="*/ 4490592 w 5092701"/>
              <a:gd name="connsiteY636" fmla="*/ 1548869 h 5440362"/>
              <a:gd name="connsiteX637" fmla="*/ 4459629 w 5092701"/>
              <a:gd name="connsiteY637" fmla="*/ 1532494 h 5440362"/>
              <a:gd name="connsiteX638" fmla="*/ 4439083 w 5092701"/>
              <a:gd name="connsiteY638" fmla="*/ 1520927 h 5440362"/>
              <a:gd name="connsiteX639" fmla="*/ 3747396 w 5092701"/>
              <a:gd name="connsiteY639" fmla="*/ 1520797 h 5440362"/>
              <a:gd name="connsiteX640" fmla="*/ 3723194 w 5092701"/>
              <a:gd name="connsiteY640" fmla="*/ 1523044 h 5440362"/>
              <a:gd name="connsiteX641" fmla="*/ 3747396 w 5092701"/>
              <a:gd name="connsiteY641" fmla="*/ 1520797 h 5440362"/>
              <a:gd name="connsiteX642" fmla="*/ 3707830 w 5092701"/>
              <a:gd name="connsiteY642" fmla="*/ 1512459 h 5440362"/>
              <a:gd name="connsiteX643" fmla="*/ 3695777 w 5092701"/>
              <a:gd name="connsiteY643" fmla="*/ 1515308 h 5440362"/>
              <a:gd name="connsiteX644" fmla="*/ 3707830 w 5092701"/>
              <a:gd name="connsiteY644" fmla="*/ 1512459 h 5440362"/>
              <a:gd name="connsiteX645" fmla="*/ 3396246 w 5092701"/>
              <a:gd name="connsiteY645" fmla="*/ 1444897 h 5440362"/>
              <a:gd name="connsiteX646" fmla="*/ 3384028 w 5092701"/>
              <a:gd name="connsiteY646" fmla="*/ 1448417 h 5440362"/>
              <a:gd name="connsiteX647" fmla="*/ 3396246 w 5092701"/>
              <a:gd name="connsiteY647" fmla="*/ 1444897 h 5440362"/>
              <a:gd name="connsiteX648" fmla="*/ 3328657 w 5092701"/>
              <a:gd name="connsiteY648" fmla="*/ 1436523 h 5440362"/>
              <a:gd name="connsiteX649" fmla="*/ 3328036 w 5092701"/>
              <a:gd name="connsiteY649" fmla="*/ 1437643 h 5440362"/>
              <a:gd name="connsiteX650" fmla="*/ 3345549 w 5092701"/>
              <a:gd name="connsiteY650" fmla="*/ 1439506 h 5440362"/>
              <a:gd name="connsiteX651" fmla="*/ 3328657 w 5092701"/>
              <a:gd name="connsiteY651" fmla="*/ 1436523 h 5440362"/>
              <a:gd name="connsiteX652" fmla="*/ 3182290 w 5092701"/>
              <a:gd name="connsiteY652" fmla="*/ 1406039 h 5440362"/>
              <a:gd name="connsiteX653" fmla="*/ 3222244 w 5092701"/>
              <a:gd name="connsiteY653" fmla="*/ 1413999 h 5440362"/>
              <a:gd name="connsiteX654" fmla="*/ 3278402 w 5092701"/>
              <a:gd name="connsiteY654" fmla="*/ 1424102 h 5440362"/>
              <a:gd name="connsiteX655" fmla="*/ 3182290 w 5092701"/>
              <a:gd name="connsiteY655" fmla="*/ 1406039 h 5440362"/>
              <a:gd name="connsiteX656" fmla="*/ 2340919 w 5092701"/>
              <a:gd name="connsiteY656" fmla="*/ 1398485 h 5440362"/>
              <a:gd name="connsiteX657" fmla="*/ 2334618 w 5092701"/>
              <a:gd name="connsiteY657" fmla="*/ 1399478 h 5440362"/>
              <a:gd name="connsiteX658" fmla="*/ 2390585 w 5092701"/>
              <a:gd name="connsiteY658" fmla="*/ 1410949 h 5440362"/>
              <a:gd name="connsiteX659" fmla="*/ 3942900 w 5092701"/>
              <a:gd name="connsiteY659" fmla="*/ 1725438 h 5440362"/>
              <a:gd name="connsiteX660" fmla="*/ 4315327 w 5092701"/>
              <a:gd name="connsiteY660" fmla="*/ 1880034 h 5440362"/>
              <a:gd name="connsiteX661" fmla="*/ 4399306 w 5092701"/>
              <a:gd name="connsiteY661" fmla="*/ 1919262 h 5440362"/>
              <a:gd name="connsiteX662" fmla="*/ 4315327 w 5092701"/>
              <a:gd name="connsiteY662" fmla="*/ 1880034 h 5440362"/>
              <a:gd name="connsiteX663" fmla="*/ 3942900 w 5092701"/>
              <a:gd name="connsiteY663" fmla="*/ 1725438 h 5440362"/>
              <a:gd name="connsiteX664" fmla="*/ 3571208 w 5092701"/>
              <a:gd name="connsiteY664" fmla="*/ 1617744 h 5440362"/>
              <a:gd name="connsiteX665" fmla="*/ 2544520 w 5092701"/>
              <a:gd name="connsiteY665" fmla="*/ 1427317 h 5440362"/>
              <a:gd name="connsiteX666" fmla="*/ 2358630 w 5092701"/>
              <a:gd name="connsiteY666" fmla="*/ 1398599 h 5440362"/>
              <a:gd name="connsiteX667" fmla="*/ 2340919 w 5092701"/>
              <a:gd name="connsiteY667" fmla="*/ 1398485 h 5440362"/>
              <a:gd name="connsiteX668" fmla="*/ 3161064 w 5092701"/>
              <a:gd name="connsiteY668" fmla="*/ 1398133 h 5440362"/>
              <a:gd name="connsiteX669" fmla="*/ 3120921 w 5092701"/>
              <a:gd name="connsiteY669" fmla="*/ 1399093 h 5440362"/>
              <a:gd name="connsiteX670" fmla="*/ 3172776 w 5092701"/>
              <a:gd name="connsiteY670" fmla="*/ 1399787 h 5440362"/>
              <a:gd name="connsiteX671" fmla="*/ 3161064 w 5092701"/>
              <a:gd name="connsiteY671" fmla="*/ 1398133 h 5440362"/>
              <a:gd name="connsiteX672" fmla="*/ 2444205 w 5092701"/>
              <a:gd name="connsiteY672" fmla="*/ 1335397 h 5440362"/>
              <a:gd name="connsiteX673" fmla="*/ 2437682 w 5092701"/>
              <a:gd name="connsiteY673" fmla="*/ 1338836 h 5440362"/>
              <a:gd name="connsiteX674" fmla="*/ 2400428 w 5092701"/>
              <a:gd name="connsiteY674" fmla="*/ 1349420 h 5440362"/>
              <a:gd name="connsiteX675" fmla="*/ 2385475 w 5092701"/>
              <a:gd name="connsiteY675" fmla="*/ 1358761 h 5440362"/>
              <a:gd name="connsiteX676" fmla="*/ 2411900 w 5092701"/>
              <a:gd name="connsiteY676" fmla="*/ 1370523 h 5440362"/>
              <a:gd name="connsiteX677" fmla="*/ 2613319 w 5092701"/>
              <a:gd name="connsiteY677" fmla="*/ 1409156 h 5440362"/>
              <a:gd name="connsiteX678" fmla="*/ 3632492 w 5092701"/>
              <a:gd name="connsiteY678" fmla="*/ 1607046 h 5440362"/>
              <a:gd name="connsiteX679" fmla="*/ 3776762 w 5092701"/>
              <a:gd name="connsiteY679" fmla="*/ 1639601 h 5440362"/>
              <a:gd name="connsiteX680" fmla="*/ 3807486 w 5092701"/>
              <a:gd name="connsiteY680" fmla="*/ 1633918 h 5440362"/>
              <a:gd name="connsiteX681" fmla="*/ 3884538 w 5092701"/>
              <a:gd name="connsiteY681" fmla="*/ 1655193 h 5440362"/>
              <a:gd name="connsiteX682" fmla="*/ 3968278 w 5092701"/>
              <a:gd name="connsiteY682" fmla="*/ 1672362 h 5440362"/>
              <a:gd name="connsiteX683" fmla="*/ 4262093 w 5092701"/>
              <a:gd name="connsiteY683" fmla="*/ 1788989 h 5440362"/>
              <a:gd name="connsiteX684" fmla="*/ 4459193 w 5092701"/>
              <a:gd name="connsiteY684" fmla="*/ 1891200 h 5440362"/>
              <a:gd name="connsiteX685" fmla="*/ 4514762 w 5092701"/>
              <a:gd name="connsiteY685" fmla="*/ 1926719 h 5440362"/>
              <a:gd name="connsiteX686" fmla="*/ 4349213 w 5092701"/>
              <a:gd name="connsiteY686" fmla="*/ 1815467 h 5440362"/>
              <a:gd name="connsiteX687" fmla="*/ 3784038 w 5092701"/>
              <a:gd name="connsiteY687" fmla="*/ 1610078 h 5440362"/>
              <a:gd name="connsiteX688" fmla="*/ 3657353 w 5092701"/>
              <a:gd name="connsiteY688" fmla="*/ 1575261 h 5440362"/>
              <a:gd name="connsiteX689" fmla="*/ 3621852 w 5092701"/>
              <a:gd name="connsiteY689" fmla="*/ 1554271 h 5440362"/>
              <a:gd name="connsiteX690" fmla="*/ 3337685 w 5092701"/>
              <a:gd name="connsiteY690" fmla="*/ 1494444 h 5440362"/>
              <a:gd name="connsiteX691" fmla="*/ 2444205 w 5092701"/>
              <a:gd name="connsiteY691" fmla="*/ 1335397 h 5440362"/>
              <a:gd name="connsiteX692" fmla="*/ 2532749 w 5092701"/>
              <a:gd name="connsiteY692" fmla="*/ 1319400 h 5440362"/>
              <a:gd name="connsiteX693" fmla="*/ 2558100 w 5092701"/>
              <a:gd name="connsiteY693" fmla="*/ 1326163 h 5440362"/>
              <a:gd name="connsiteX694" fmla="*/ 2783554 w 5092701"/>
              <a:gd name="connsiteY694" fmla="*/ 1363219 h 5440362"/>
              <a:gd name="connsiteX695" fmla="*/ 3843761 w 5092701"/>
              <a:gd name="connsiteY695" fmla="*/ 1582687 h 5440362"/>
              <a:gd name="connsiteX696" fmla="*/ 3865883 w 5092701"/>
              <a:gd name="connsiteY696" fmla="*/ 1585040 h 5440362"/>
              <a:gd name="connsiteX697" fmla="*/ 3887935 w 5092701"/>
              <a:gd name="connsiteY697" fmla="*/ 1591516 h 5440362"/>
              <a:gd name="connsiteX698" fmla="*/ 4164825 w 5092701"/>
              <a:gd name="connsiteY698" fmla="*/ 1680867 h 5440362"/>
              <a:gd name="connsiteX699" fmla="*/ 4199852 w 5092701"/>
              <a:gd name="connsiteY699" fmla="*/ 1684591 h 5440362"/>
              <a:gd name="connsiteX700" fmla="*/ 4112802 w 5092701"/>
              <a:gd name="connsiteY700" fmla="*/ 1653988 h 5440362"/>
              <a:gd name="connsiteX701" fmla="*/ 2631841 w 5092701"/>
              <a:gd name="connsiteY701" fmla="*/ 1334004 h 5440362"/>
              <a:gd name="connsiteX702" fmla="*/ 2532749 w 5092701"/>
              <a:gd name="connsiteY702" fmla="*/ 1319400 h 5440362"/>
              <a:gd name="connsiteX703" fmla="*/ 2583716 w 5092701"/>
              <a:gd name="connsiteY703" fmla="*/ 1307726 h 5440362"/>
              <a:gd name="connsiteX704" fmla="*/ 2580022 w 5092701"/>
              <a:gd name="connsiteY704" fmla="*/ 1307858 h 5440362"/>
              <a:gd name="connsiteX705" fmla="*/ 2634982 w 5092701"/>
              <a:gd name="connsiteY705" fmla="*/ 1321255 h 5440362"/>
              <a:gd name="connsiteX706" fmla="*/ 2803289 w 5092701"/>
              <a:gd name="connsiteY706" fmla="*/ 1352235 h 5440362"/>
              <a:gd name="connsiteX707" fmla="*/ 3053938 w 5092701"/>
              <a:gd name="connsiteY707" fmla="*/ 1383019 h 5440362"/>
              <a:gd name="connsiteX708" fmla="*/ 3088043 w 5092701"/>
              <a:gd name="connsiteY708" fmla="*/ 1386646 h 5440362"/>
              <a:gd name="connsiteX709" fmla="*/ 3053938 w 5092701"/>
              <a:gd name="connsiteY709" fmla="*/ 1383019 h 5440362"/>
              <a:gd name="connsiteX710" fmla="*/ 2693125 w 5092701"/>
              <a:gd name="connsiteY710" fmla="*/ 1323306 h 5440362"/>
              <a:gd name="connsiteX711" fmla="*/ 2597332 w 5092701"/>
              <a:gd name="connsiteY711" fmla="*/ 1308989 h 5440362"/>
              <a:gd name="connsiteX712" fmla="*/ 2583716 w 5092701"/>
              <a:gd name="connsiteY712" fmla="*/ 1307726 h 5440362"/>
              <a:gd name="connsiteX713" fmla="*/ 2771642 w 5092701"/>
              <a:gd name="connsiteY713" fmla="*/ 1252156 h 5440362"/>
              <a:gd name="connsiteX714" fmla="*/ 2739063 w 5092701"/>
              <a:gd name="connsiteY714" fmla="*/ 1255890 h 5440362"/>
              <a:gd name="connsiteX715" fmla="*/ 2815122 w 5092701"/>
              <a:gd name="connsiteY715" fmla="*/ 1281192 h 5440362"/>
              <a:gd name="connsiteX716" fmla="*/ 3421459 w 5092701"/>
              <a:gd name="connsiteY716" fmla="*/ 1392490 h 5440362"/>
              <a:gd name="connsiteX717" fmla="*/ 3993173 w 5092701"/>
              <a:gd name="connsiteY717" fmla="*/ 1521454 h 5440362"/>
              <a:gd name="connsiteX718" fmla="*/ 4173866 w 5092701"/>
              <a:gd name="connsiteY718" fmla="*/ 1575098 h 5440362"/>
              <a:gd name="connsiteX719" fmla="*/ 4370728 w 5092701"/>
              <a:gd name="connsiteY719" fmla="*/ 1655249 h 5440362"/>
              <a:gd name="connsiteX720" fmla="*/ 4346123 w 5092701"/>
              <a:gd name="connsiteY720" fmla="*/ 1636106 h 5440362"/>
              <a:gd name="connsiteX721" fmla="*/ 4173866 w 5092701"/>
              <a:gd name="connsiteY721" fmla="*/ 1575098 h 5440362"/>
              <a:gd name="connsiteX722" fmla="*/ 2903989 w 5092701"/>
              <a:gd name="connsiteY722" fmla="*/ 1277558 h 5440362"/>
              <a:gd name="connsiteX723" fmla="*/ 2771642 w 5092701"/>
              <a:gd name="connsiteY723" fmla="*/ 1252156 h 5440362"/>
              <a:gd name="connsiteX724" fmla="*/ 2984176 w 5092701"/>
              <a:gd name="connsiteY724" fmla="*/ 1199102 h 5440362"/>
              <a:gd name="connsiteX725" fmla="*/ 2975331 w 5092701"/>
              <a:gd name="connsiteY725" fmla="*/ 1200922 h 5440362"/>
              <a:gd name="connsiteX726" fmla="*/ 2975122 w 5092701"/>
              <a:gd name="connsiteY726" fmla="*/ 1203869 h 5440362"/>
              <a:gd name="connsiteX727" fmla="*/ 2993627 w 5092701"/>
              <a:gd name="connsiteY727" fmla="*/ 1201705 h 5440362"/>
              <a:gd name="connsiteX728" fmla="*/ 2984176 w 5092701"/>
              <a:gd name="connsiteY728" fmla="*/ 1199102 h 5440362"/>
              <a:gd name="connsiteX729" fmla="*/ 1052192 w 5092701"/>
              <a:gd name="connsiteY729" fmla="*/ 1164994 h 5440362"/>
              <a:gd name="connsiteX730" fmla="*/ 995650 w 5092701"/>
              <a:gd name="connsiteY730" fmla="*/ 1181541 h 5440362"/>
              <a:gd name="connsiteX731" fmla="*/ 988462 w 5092701"/>
              <a:gd name="connsiteY731" fmla="*/ 1183050 h 5440362"/>
              <a:gd name="connsiteX732" fmla="*/ 951656 w 5092701"/>
              <a:gd name="connsiteY732" fmla="*/ 1190528 h 5440362"/>
              <a:gd name="connsiteX733" fmla="*/ 973567 w 5092701"/>
              <a:gd name="connsiteY733" fmla="*/ 1184920 h 5440362"/>
              <a:gd name="connsiteX734" fmla="*/ 1041977 w 5092701"/>
              <a:gd name="connsiteY734" fmla="*/ 1167544 h 5440362"/>
              <a:gd name="connsiteX735" fmla="*/ 3044689 w 5092701"/>
              <a:gd name="connsiteY735" fmla="*/ 1153688 h 5440362"/>
              <a:gd name="connsiteX736" fmla="*/ 3023836 w 5092701"/>
              <a:gd name="connsiteY736" fmla="*/ 1155415 h 5440362"/>
              <a:gd name="connsiteX737" fmla="*/ 3012957 w 5092701"/>
              <a:gd name="connsiteY737" fmla="*/ 1169331 h 5440362"/>
              <a:gd name="connsiteX738" fmla="*/ 3191333 w 5092701"/>
              <a:gd name="connsiteY738" fmla="*/ 1205514 h 5440362"/>
              <a:gd name="connsiteX739" fmla="*/ 3643805 w 5092701"/>
              <a:gd name="connsiteY739" fmla="*/ 1296320 h 5440362"/>
              <a:gd name="connsiteX740" fmla="*/ 4063498 w 5092701"/>
              <a:gd name="connsiteY740" fmla="*/ 1404987 h 5440362"/>
              <a:gd name="connsiteX741" fmla="*/ 4495060 w 5092701"/>
              <a:gd name="connsiteY741" fmla="*/ 1557607 h 5440362"/>
              <a:gd name="connsiteX742" fmla="*/ 4490592 w 5092701"/>
              <a:gd name="connsiteY742" fmla="*/ 1548869 h 5440362"/>
              <a:gd name="connsiteX743" fmla="*/ 4644677 w 5092701"/>
              <a:gd name="connsiteY743" fmla="*/ 1637555 h 5440362"/>
              <a:gd name="connsiteX744" fmla="*/ 4241874 w 5092701"/>
              <a:gd name="connsiteY744" fmla="*/ 1441169 h 5440362"/>
              <a:gd name="connsiteX745" fmla="*/ 3108182 w 5092701"/>
              <a:gd name="connsiteY745" fmla="*/ 1162931 h 5440362"/>
              <a:gd name="connsiteX746" fmla="*/ 3044689 w 5092701"/>
              <a:gd name="connsiteY746" fmla="*/ 1153688 h 5440362"/>
              <a:gd name="connsiteX747" fmla="*/ 3079919 w 5092701"/>
              <a:gd name="connsiteY747" fmla="*/ 1140338 h 5440362"/>
              <a:gd name="connsiteX748" fmla="*/ 3078210 w 5092701"/>
              <a:gd name="connsiteY748" fmla="*/ 1142530 h 5440362"/>
              <a:gd name="connsiteX749" fmla="*/ 3223638 w 5092701"/>
              <a:gd name="connsiteY749" fmla="*/ 1170388 h 5440362"/>
              <a:gd name="connsiteX750" fmla="*/ 3902962 w 5092701"/>
              <a:gd name="connsiteY750" fmla="*/ 1315614 h 5440362"/>
              <a:gd name="connsiteX751" fmla="*/ 4148888 w 5092701"/>
              <a:gd name="connsiteY751" fmla="*/ 1388589 h 5440362"/>
              <a:gd name="connsiteX752" fmla="*/ 4157326 w 5092701"/>
              <a:gd name="connsiteY752" fmla="*/ 1381223 h 5440362"/>
              <a:gd name="connsiteX753" fmla="*/ 4297626 w 5092701"/>
              <a:gd name="connsiteY753" fmla="*/ 1429883 h 5440362"/>
              <a:gd name="connsiteX754" fmla="*/ 4436769 w 5092701"/>
              <a:gd name="connsiteY754" fmla="*/ 1483240 h 5440362"/>
              <a:gd name="connsiteX755" fmla="*/ 3158404 w 5092701"/>
              <a:gd name="connsiteY755" fmla="*/ 1151057 h 5440362"/>
              <a:gd name="connsiteX756" fmla="*/ 3079919 w 5092701"/>
              <a:gd name="connsiteY756" fmla="*/ 1140338 h 5440362"/>
              <a:gd name="connsiteX757" fmla="*/ 1478177 w 5092701"/>
              <a:gd name="connsiteY757" fmla="*/ 1044690 h 5440362"/>
              <a:gd name="connsiteX758" fmla="*/ 1353810 w 5092701"/>
              <a:gd name="connsiteY758" fmla="*/ 1089386 h 5440362"/>
              <a:gd name="connsiteX759" fmla="*/ 1340567 w 5092701"/>
              <a:gd name="connsiteY759" fmla="*/ 1094416 h 5440362"/>
              <a:gd name="connsiteX760" fmla="*/ 1295958 w 5092701"/>
              <a:gd name="connsiteY760" fmla="*/ 1108402 h 5440362"/>
              <a:gd name="connsiteX761" fmla="*/ 1103635 w 5092701"/>
              <a:gd name="connsiteY761" fmla="*/ 1166511 h 5440362"/>
              <a:gd name="connsiteX762" fmla="*/ 979515 w 5092701"/>
              <a:gd name="connsiteY762" fmla="*/ 1203259 h 5440362"/>
              <a:gd name="connsiteX763" fmla="*/ 841578 w 5092701"/>
              <a:gd name="connsiteY763" fmla="*/ 1240313 h 5440362"/>
              <a:gd name="connsiteX764" fmla="*/ 454805 w 5092701"/>
              <a:gd name="connsiteY764" fmla="*/ 1342063 h 5440362"/>
              <a:gd name="connsiteX765" fmla="*/ 964340 w 5092701"/>
              <a:gd name="connsiteY765" fmla="*/ 1190703 h 5440362"/>
              <a:gd name="connsiteX766" fmla="*/ 995650 w 5092701"/>
              <a:gd name="connsiteY766" fmla="*/ 1181541 h 5440362"/>
              <a:gd name="connsiteX767" fmla="*/ 1089446 w 5092701"/>
              <a:gd name="connsiteY767" fmla="*/ 1161844 h 5440362"/>
              <a:gd name="connsiteX768" fmla="*/ 1184585 w 5092701"/>
              <a:gd name="connsiteY768" fmla="*/ 1134816 h 5440362"/>
              <a:gd name="connsiteX769" fmla="*/ 1099928 w 5092701"/>
              <a:gd name="connsiteY769" fmla="*/ 1153074 h 5440362"/>
              <a:gd name="connsiteX770" fmla="*/ 1052192 w 5092701"/>
              <a:gd name="connsiteY770" fmla="*/ 1164994 h 5440362"/>
              <a:gd name="connsiteX771" fmla="*/ 1151255 w 5092701"/>
              <a:gd name="connsiteY771" fmla="*/ 1136004 h 5440362"/>
              <a:gd name="connsiteX772" fmla="*/ 1478177 w 5092701"/>
              <a:gd name="connsiteY772" fmla="*/ 1044690 h 5440362"/>
              <a:gd name="connsiteX773" fmla="*/ 3395305 w 5092701"/>
              <a:gd name="connsiteY773" fmla="*/ 1022694 h 5440362"/>
              <a:gd name="connsiteX774" fmla="*/ 3524615 w 5092701"/>
              <a:gd name="connsiteY774" fmla="*/ 1066053 h 5440362"/>
              <a:gd name="connsiteX775" fmla="*/ 3687391 w 5092701"/>
              <a:gd name="connsiteY775" fmla="*/ 1096444 h 5440362"/>
              <a:gd name="connsiteX776" fmla="*/ 4033175 w 5092701"/>
              <a:gd name="connsiteY776" fmla="*/ 1171086 h 5440362"/>
              <a:gd name="connsiteX777" fmla="*/ 4618322 w 5092701"/>
              <a:gd name="connsiteY777" fmla="*/ 1387552 h 5440362"/>
              <a:gd name="connsiteX778" fmla="*/ 4652357 w 5092701"/>
              <a:gd name="connsiteY778" fmla="*/ 1395302 h 5440362"/>
              <a:gd name="connsiteX779" fmla="*/ 4509903 w 5092701"/>
              <a:gd name="connsiteY779" fmla="*/ 1328510 h 5440362"/>
              <a:gd name="connsiteX780" fmla="*/ 4033175 w 5092701"/>
              <a:gd name="connsiteY780" fmla="*/ 1171086 h 5440362"/>
              <a:gd name="connsiteX781" fmla="*/ 3550801 w 5092701"/>
              <a:gd name="connsiteY781" fmla="*/ 1055754 h 5440362"/>
              <a:gd name="connsiteX782" fmla="*/ 3395305 w 5092701"/>
              <a:gd name="connsiteY782" fmla="*/ 1022694 h 5440362"/>
              <a:gd name="connsiteX783" fmla="*/ 1526179 w 5092701"/>
              <a:gd name="connsiteY783" fmla="*/ 975896 h 5440362"/>
              <a:gd name="connsiteX784" fmla="*/ 1517399 w 5092701"/>
              <a:gd name="connsiteY784" fmla="*/ 977722 h 5440362"/>
              <a:gd name="connsiteX785" fmla="*/ 1517593 w 5092701"/>
              <a:gd name="connsiteY785" fmla="*/ 980712 h 5440362"/>
              <a:gd name="connsiteX786" fmla="*/ 1535177 w 5092701"/>
              <a:gd name="connsiteY786" fmla="*/ 978450 h 5440362"/>
              <a:gd name="connsiteX787" fmla="*/ 1526179 w 5092701"/>
              <a:gd name="connsiteY787" fmla="*/ 975896 h 5440362"/>
              <a:gd name="connsiteX788" fmla="*/ 3638895 w 5092701"/>
              <a:gd name="connsiteY788" fmla="*/ 890221 h 5440362"/>
              <a:gd name="connsiteX789" fmla="*/ 3632373 w 5092701"/>
              <a:gd name="connsiteY789" fmla="*/ 893659 h 5440362"/>
              <a:gd name="connsiteX790" fmla="*/ 3633560 w 5092701"/>
              <a:gd name="connsiteY790" fmla="*/ 891719 h 5440362"/>
              <a:gd name="connsiteX791" fmla="*/ 3638895 w 5092701"/>
              <a:gd name="connsiteY791" fmla="*/ 890221 h 5440362"/>
              <a:gd name="connsiteX792" fmla="*/ 3671439 w 5092701"/>
              <a:gd name="connsiteY792" fmla="*/ 877156 h 5440362"/>
              <a:gd name="connsiteX793" fmla="*/ 3638895 w 5092701"/>
              <a:gd name="connsiteY793" fmla="*/ 890221 h 5440362"/>
              <a:gd name="connsiteX794" fmla="*/ 3660661 w 5092701"/>
              <a:gd name="connsiteY794" fmla="*/ 878011 h 5440362"/>
              <a:gd name="connsiteX795" fmla="*/ 3671439 w 5092701"/>
              <a:gd name="connsiteY795" fmla="*/ 877156 h 5440362"/>
              <a:gd name="connsiteX796" fmla="*/ 3678127 w 5092701"/>
              <a:gd name="connsiteY796" fmla="*/ 873047 h 5440362"/>
              <a:gd name="connsiteX797" fmla="*/ 3671439 w 5092701"/>
              <a:gd name="connsiteY797" fmla="*/ 877156 h 5440362"/>
              <a:gd name="connsiteX798" fmla="*/ 3672709 w 5092701"/>
              <a:gd name="connsiteY798" fmla="*/ 874880 h 5440362"/>
              <a:gd name="connsiteX799" fmla="*/ 3678127 w 5092701"/>
              <a:gd name="connsiteY799" fmla="*/ 873047 h 5440362"/>
              <a:gd name="connsiteX800" fmla="*/ 1651273 w 5092701"/>
              <a:gd name="connsiteY800" fmla="*/ 768383 h 5440362"/>
              <a:gd name="connsiteX801" fmla="*/ 1637852 w 5092701"/>
              <a:gd name="connsiteY801" fmla="*/ 771023 h 5440362"/>
              <a:gd name="connsiteX802" fmla="*/ 1639055 w 5092701"/>
              <a:gd name="connsiteY802" fmla="*/ 771903 h 5440362"/>
              <a:gd name="connsiteX803" fmla="*/ 1651273 w 5092701"/>
              <a:gd name="connsiteY803" fmla="*/ 768383 h 5440362"/>
              <a:gd name="connsiteX804" fmla="*/ 1599203 w 5092701"/>
              <a:gd name="connsiteY804" fmla="*/ 706233 h 5440362"/>
              <a:gd name="connsiteX805" fmla="*/ 1596292 w 5092701"/>
              <a:gd name="connsiteY805" fmla="*/ 707450 h 5440362"/>
              <a:gd name="connsiteX806" fmla="*/ 1591569 w 5092701"/>
              <a:gd name="connsiteY806" fmla="*/ 749639 h 5440362"/>
              <a:gd name="connsiteX807" fmla="*/ 1599203 w 5092701"/>
              <a:gd name="connsiteY807" fmla="*/ 706233 h 5440362"/>
              <a:gd name="connsiteX808" fmla="*/ 3618924 w 5092701"/>
              <a:gd name="connsiteY808" fmla="*/ 680521 h 5440362"/>
              <a:gd name="connsiteX809" fmla="*/ 3605833 w 5092701"/>
              <a:gd name="connsiteY809" fmla="*/ 690458 h 5440362"/>
              <a:gd name="connsiteX810" fmla="*/ 3599310 w 5092701"/>
              <a:gd name="connsiteY810" fmla="*/ 693897 h 5440362"/>
              <a:gd name="connsiteX811" fmla="*/ 3605833 w 5092701"/>
              <a:gd name="connsiteY811" fmla="*/ 690458 h 5440362"/>
              <a:gd name="connsiteX812" fmla="*/ 3618924 w 5092701"/>
              <a:gd name="connsiteY812" fmla="*/ 680521 h 5440362"/>
              <a:gd name="connsiteX813" fmla="*/ 1667686 w 5092701"/>
              <a:gd name="connsiteY813" fmla="*/ 665378 h 5440362"/>
              <a:gd name="connsiteX814" fmla="*/ 1664688 w 5092701"/>
              <a:gd name="connsiteY814" fmla="*/ 667898 h 5440362"/>
              <a:gd name="connsiteX815" fmla="*/ 1665092 w 5092701"/>
              <a:gd name="connsiteY815" fmla="*/ 689288 h 5440362"/>
              <a:gd name="connsiteX816" fmla="*/ 1667686 w 5092701"/>
              <a:gd name="connsiteY816" fmla="*/ 665378 h 5440362"/>
              <a:gd name="connsiteX817" fmla="*/ 2764194 w 5092701"/>
              <a:gd name="connsiteY817" fmla="*/ 654979 h 5440362"/>
              <a:gd name="connsiteX818" fmla="*/ 2763648 w 5092701"/>
              <a:gd name="connsiteY818" fmla="*/ 657196 h 5440362"/>
              <a:gd name="connsiteX819" fmla="*/ 2763508 w 5092701"/>
              <a:gd name="connsiteY819" fmla="*/ 657762 h 5440362"/>
              <a:gd name="connsiteX820" fmla="*/ 2764764 w 5092701"/>
              <a:gd name="connsiteY820" fmla="*/ 652667 h 5440362"/>
              <a:gd name="connsiteX821" fmla="*/ 2764194 w 5092701"/>
              <a:gd name="connsiteY821" fmla="*/ 654979 h 5440362"/>
              <a:gd name="connsiteX822" fmla="*/ 2764345 w 5092701"/>
              <a:gd name="connsiteY822" fmla="*/ 654366 h 5440362"/>
              <a:gd name="connsiteX823" fmla="*/ 2771795 w 5092701"/>
              <a:gd name="connsiteY823" fmla="*/ 647648 h 5440362"/>
              <a:gd name="connsiteX824" fmla="*/ 2777904 w 5092701"/>
              <a:gd name="connsiteY824" fmla="*/ 649244 h 5440362"/>
              <a:gd name="connsiteX825" fmla="*/ 2764764 w 5092701"/>
              <a:gd name="connsiteY825" fmla="*/ 652667 h 5440362"/>
              <a:gd name="connsiteX826" fmla="*/ 2771795 w 5092701"/>
              <a:gd name="connsiteY826" fmla="*/ 647648 h 5440362"/>
              <a:gd name="connsiteX827" fmla="*/ 2794008 w 5092701"/>
              <a:gd name="connsiteY827" fmla="*/ 638417 h 5440362"/>
              <a:gd name="connsiteX828" fmla="*/ 2735197 w 5092701"/>
              <a:gd name="connsiteY828" fmla="*/ 653655 h 5440362"/>
              <a:gd name="connsiteX829" fmla="*/ 2600980 w 5092701"/>
              <a:gd name="connsiteY829" fmla="*/ 699290 h 5440362"/>
              <a:gd name="connsiteX830" fmla="*/ 2555984 w 5092701"/>
              <a:gd name="connsiteY830" fmla="*/ 714904 h 5440362"/>
              <a:gd name="connsiteX831" fmla="*/ 2586942 w 5092701"/>
              <a:gd name="connsiteY831" fmla="*/ 710191 h 5440362"/>
              <a:gd name="connsiteX832" fmla="*/ 2736593 w 5092701"/>
              <a:gd name="connsiteY832" fmla="*/ 671017 h 5440362"/>
              <a:gd name="connsiteX833" fmla="*/ 2777904 w 5092701"/>
              <a:gd name="connsiteY833" fmla="*/ 649244 h 5440362"/>
              <a:gd name="connsiteX834" fmla="*/ 2794008 w 5092701"/>
              <a:gd name="connsiteY834" fmla="*/ 638417 h 5440362"/>
              <a:gd name="connsiteX835" fmla="*/ 2860742 w 5092701"/>
              <a:gd name="connsiteY835" fmla="*/ 620181 h 5440362"/>
              <a:gd name="connsiteX836" fmla="*/ 2859749 w 5092701"/>
              <a:gd name="connsiteY836" fmla="*/ 624206 h 5440362"/>
              <a:gd name="connsiteX837" fmla="*/ 1690426 w 5092701"/>
              <a:gd name="connsiteY837" fmla="*/ 590093 h 5440362"/>
              <a:gd name="connsiteX838" fmla="*/ 1688740 w 5092701"/>
              <a:gd name="connsiteY838" fmla="*/ 593334 h 5440362"/>
              <a:gd name="connsiteX839" fmla="*/ 1693279 w 5092701"/>
              <a:gd name="connsiteY839" fmla="*/ 597949 h 5440362"/>
              <a:gd name="connsiteX840" fmla="*/ 1690426 w 5092701"/>
              <a:gd name="connsiteY840" fmla="*/ 590093 h 5440362"/>
              <a:gd name="connsiteX841" fmla="*/ 3674833 w 5092701"/>
              <a:gd name="connsiteY841" fmla="*/ 552505 h 5440362"/>
              <a:gd name="connsiteX842" fmla="*/ 3668145 w 5092701"/>
              <a:gd name="connsiteY842" fmla="*/ 556613 h 5440362"/>
              <a:gd name="connsiteX843" fmla="*/ 3671923 w 5092701"/>
              <a:gd name="connsiteY843" fmla="*/ 552798 h 5440362"/>
              <a:gd name="connsiteX844" fmla="*/ 3674833 w 5092701"/>
              <a:gd name="connsiteY844" fmla="*/ 552505 h 5440362"/>
              <a:gd name="connsiteX845" fmla="*/ 3682278 w 5092701"/>
              <a:gd name="connsiteY845" fmla="*/ 549165 h 5440362"/>
              <a:gd name="connsiteX846" fmla="*/ 3674833 w 5092701"/>
              <a:gd name="connsiteY846" fmla="*/ 552505 h 5440362"/>
              <a:gd name="connsiteX847" fmla="*/ 3678927 w 5092701"/>
              <a:gd name="connsiteY847" fmla="*/ 549325 h 5440362"/>
              <a:gd name="connsiteX848" fmla="*/ 3682278 w 5092701"/>
              <a:gd name="connsiteY848" fmla="*/ 549165 h 5440362"/>
              <a:gd name="connsiteX849" fmla="*/ 3688676 w 5092701"/>
              <a:gd name="connsiteY849" fmla="*/ 546230 h 5440362"/>
              <a:gd name="connsiteX850" fmla="*/ 3694331 w 5092701"/>
              <a:gd name="connsiteY850" fmla="*/ 546314 h 5440362"/>
              <a:gd name="connsiteX851" fmla="*/ 3682278 w 5092701"/>
              <a:gd name="connsiteY851" fmla="*/ 549165 h 5440362"/>
              <a:gd name="connsiteX852" fmla="*/ 3688676 w 5092701"/>
              <a:gd name="connsiteY852" fmla="*/ 546230 h 5440362"/>
              <a:gd name="connsiteX853" fmla="*/ 3836651 w 5092701"/>
              <a:gd name="connsiteY853" fmla="*/ 467800 h 5440362"/>
              <a:gd name="connsiteX854" fmla="*/ 3818075 w 5092701"/>
              <a:gd name="connsiteY854" fmla="*/ 474088 h 5440362"/>
              <a:gd name="connsiteX855" fmla="*/ 3827735 w 5092701"/>
              <a:gd name="connsiteY855" fmla="*/ 469435 h 5440362"/>
              <a:gd name="connsiteX856" fmla="*/ 3836651 w 5092701"/>
              <a:gd name="connsiteY856" fmla="*/ 467800 h 5440362"/>
              <a:gd name="connsiteX857" fmla="*/ 3190759 w 5092701"/>
              <a:gd name="connsiteY857" fmla="*/ 416248 h 5440362"/>
              <a:gd name="connsiteX858" fmla="*/ 3186289 w 5092701"/>
              <a:gd name="connsiteY858" fmla="*/ 419990 h 5440362"/>
              <a:gd name="connsiteX859" fmla="*/ 3198508 w 5092701"/>
              <a:gd name="connsiteY859" fmla="*/ 416470 h 5440362"/>
              <a:gd name="connsiteX860" fmla="*/ 3190759 w 5092701"/>
              <a:gd name="connsiteY860" fmla="*/ 416248 h 5440362"/>
              <a:gd name="connsiteX861" fmla="*/ 3504411 w 5092701"/>
              <a:gd name="connsiteY861" fmla="*/ 411126 h 5440362"/>
              <a:gd name="connsiteX862" fmla="*/ 3485835 w 5092701"/>
              <a:gd name="connsiteY862" fmla="*/ 417414 h 5440362"/>
              <a:gd name="connsiteX863" fmla="*/ 3491348 w 5092701"/>
              <a:gd name="connsiteY863" fmla="*/ 412319 h 5440362"/>
              <a:gd name="connsiteX864" fmla="*/ 3504411 w 5092701"/>
              <a:gd name="connsiteY864" fmla="*/ 411126 h 5440362"/>
              <a:gd name="connsiteX865" fmla="*/ 3524076 w 5092701"/>
              <a:gd name="connsiteY865" fmla="*/ 404266 h 5440362"/>
              <a:gd name="connsiteX866" fmla="*/ 3504411 w 5092701"/>
              <a:gd name="connsiteY866" fmla="*/ 411126 h 5440362"/>
              <a:gd name="connsiteX867" fmla="*/ 3510468 w 5092701"/>
              <a:gd name="connsiteY867" fmla="*/ 405744 h 5440362"/>
              <a:gd name="connsiteX868" fmla="*/ 3524076 w 5092701"/>
              <a:gd name="connsiteY868" fmla="*/ 404266 h 5440362"/>
              <a:gd name="connsiteX869" fmla="*/ 3526327 w 5092701"/>
              <a:gd name="connsiteY869" fmla="*/ 400889 h 5440362"/>
              <a:gd name="connsiteX870" fmla="*/ 3536129 w 5092701"/>
              <a:gd name="connsiteY870" fmla="*/ 401415 h 5440362"/>
              <a:gd name="connsiteX871" fmla="*/ 3524076 w 5092701"/>
              <a:gd name="connsiteY871" fmla="*/ 404266 h 5440362"/>
              <a:gd name="connsiteX872" fmla="*/ 3526327 w 5092701"/>
              <a:gd name="connsiteY872" fmla="*/ 400889 h 5440362"/>
              <a:gd name="connsiteX873" fmla="*/ 3542652 w 5092701"/>
              <a:gd name="connsiteY873" fmla="*/ 397978 h 5440362"/>
              <a:gd name="connsiteX874" fmla="*/ 3536129 w 5092701"/>
              <a:gd name="connsiteY874" fmla="*/ 401415 h 5440362"/>
              <a:gd name="connsiteX875" fmla="*/ 3537316 w 5092701"/>
              <a:gd name="connsiteY875" fmla="*/ 399476 h 5440362"/>
              <a:gd name="connsiteX876" fmla="*/ 3542652 w 5092701"/>
              <a:gd name="connsiteY876" fmla="*/ 397978 h 5440362"/>
              <a:gd name="connsiteX877" fmla="*/ 3502023 w 5092701"/>
              <a:gd name="connsiteY877" fmla="*/ 397789 h 5440362"/>
              <a:gd name="connsiteX878" fmla="*/ 3483282 w 5092701"/>
              <a:gd name="connsiteY878" fmla="*/ 404747 h 5440362"/>
              <a:gd name="connsiteX879" fmla="*/ 3488939 w 5092701"/>
              <a:gd name="connsiteY879" fmla="*/ 399066 h 5440362"/>
              <a:gd name="connsiteX880" fmla="*/ 3502023 w 5092701"/>
              <a:gd name="connsiteY880" fmla="*/ 397789 h 5440362"/>
              <a:gd name="connsiteX881" fmla="*/ 3261776 w 5092701"/>
              <a:gd name="connsiteY881" fmla="*/ 397720 h 5440362"/>
              <a:gd name="connsiteX882" fmla="*/ 3230059 w 5092701"/>
              <a:gd name="connsiteY882" fmla="*/ 407430 h 5440362"/>
              <a:gd name="connsiteX883" fmla="*/ 3217084 w 5092701"/>
              <a:gd name="connsiteY883" fmla="*/ 410181 h 5440362"/>
              <a:gd name="connsiteX884" fmla="*/ 3230059 w 5092701"/>
              <a:gd name="connsiteY884" fmla="*/ 407430 h 5440362"/>
              <a:gd name="connsiteX885" fmla="*/ 3261776 w 5092701"/>
              <a:gd name="connsiteY885" fmla="*/ 397720 h 5440362"/>
              <a:gd name="connsiteX886" fmla="*/ 3543395 w 5092701"/>
              <a:gd name="connsiteY886" fmla="*/ 394960 h 5440362"/>
              <a:gd name="connsiteX887" fmla="*/ 3542652 w 5092701"/>
              <a:gd name="connsiteY887" fmla="*/ 397978 h 5440362"/>
              <a:gd name="connsiteX888" fmla="*/ 3543093 w 5092701"/>
              <a:gd name="connsiteY888" fmla="*/ 396184 h 5440362"/>
              <a:gd name="connsiteX889" fmla="*/ 3543977 w 5092701"/>
              <a:gd name="connsiteY889" fmla="*/ 392599 h 5440362"/>
              <a:gd name="connsiteX890" fmla="*/ 3543830 w 5092701"/>
              <a:gd name="connsiteY890" fmla="*/ 393197 h 5440362"/>
              <a:gd name="connsiteX891" fmla="*/ 3543395 w 5092701"/>
              <a:gd name="connsiteY891" fmla="*/ 394960 h 5440362"/>
              <a:gd name="connsiteX892" fmla="*/ 3521521 w 5092701"/>
              <a:gd name="connsiteY892" fmla="*/ 391599 h 5440362"/>
              <a:gd name="connsiteX893" fmla="*/ 3502023 w 5092701"/>
              <a:gd name="connsiteY893" fmla="*/ 397789 h 5440362"/>
              <a:gd name="connsiteX894" fmla="*/ 3507651 w 5092701"/>
              <a:gd name="connsiteY894" fmla="*/ 392706 h 5440362"/>
              <a:gd name="connsiteX895" fmla="*/ 3521521 w 5092701"/>
              <a:gd name="connsiteY895" fmla="*/ 391599 h 5440362"/>
              <a:gd name="connsiteX896" fmla="*/ 3540263 w 5092701"/>
              <a:gd name="connsiteY896" fmla="*/ 384640 h 5440362"/>
              <a:gd name="connsiteX897" fmla="*/ 3521521 w 5092701"/>
              <a:gd name="connsiteY897" fmla="*/ 391599 h 5440362"/>
              <a:gd name="connsiteX898" fmla="*/ 3527179 w 5092701"/>
              <a:gd name="connsiteY898" fmla="*/ 385917 h 5440362"/>
              <a:gd name="connsiteX899" fmla="*/ 3540263 w 5092701"/>
              <a:gd name="connsiteY899" fmla="*/ 384640 h 5440362"/>
              <a:gd name="connsiteX900" fmla="*/ 2324746 w 5092701"/>
              <a:gd name="connsiteY900" fmla="*/ 319426 h 5440362"/>
              <a:gd name="connsiteX901" fmla="*/ 2293029 w 5092701"/>
              <a:gd name="connsiteY901" fmla="*/ 329137 h 5440362"/>
              <a:gd name="connsiteX902" fmla="*/ 2307965 w 5092701"/>
              <a:gd name="connsiteY902" fmla="*/ 320827 h 5440362"/>
              <a:gd name="connsiteX903" fmla="*/ 2324746 w 5092701"/>
              <a:gd name="connsiteY903" fmla="*/ 319426 h 5440362"/>
              <a:gd name="connsiteX904" fmla="*/ 2329532 w 5092701"/>
              <a:gd name="connsiteY904" fmla="*/ 316320 h 5440362"/>
              <a:gd name="connsiteX905" fmla="*/ 2337722 w 5092701"/>
              <a:gd name="connsiteY905" fmla="*/ 316675 h 5440362"/>
              <a:gd name="connsiteX906" fmla="*/ 2324746 w 5092701"/>
              <a:gd name="connsiteY906" fmla="*/ 319426 h 5440362"/>
              <a:gd name="connsiteX907" fmla="*/ 2329532 w 5092701"/>
              <a:gd name="connsiteY907" fmla="*/ 316320 h 5440362"/>
              <a:gd name="connsiteX908" fmla="*/ 2357219 w 5092701"/>
              <a:gd name="connsiteY908" fmla="*/ 310485 h 5440362"/>
              <a:gd name="connsiteX909" fmla="*/ 2337722 w 5092701"/>
              <a:gd name="connsiteY909" fmla="*/ 316675 h 5440362"/>
              <a:gd name="connsiteX910" fmla="*/ 2343348 w 5092701"/>
              <a:gd name="connsiteY910" fmla="*/ 311592 h 5440362"/>
              <a:gd name="connsiteX911" fmla="*/ 2357219 w 5092701"/>
              <a:gd name="connsiteY911" fmla="*/ 310485 h 5440362"/>
              <a:gd name="connsiteX912" fmla="*/ 2361689 w 5092701"/>
              <a:gd name="connsiteY912" fmla="*/ 306743 h 5440362"/>
              <a:gd name="connsiteX913" fmla="*/ 2369438 w 5092701"/>
              <a:gd name="connsiteY913" fmla="*/ 306964 h 5440362"/>
              <a:gd name="connsiteX914" fmla="*/ 2357219 w 5092701"/>
              <a:gd name="connsiteY914" fmla="*/ 310485 h 5440362"/>
              <a:gd name="connsiteX915" fmla="*/ 2361689 w 5092701"/>
              <a:gd name="connsiteY915" fmla="*/ 306743 h 5440362"/>
              <a:gd name="connsiteX916" fmla="*/ 3629165 w 5092701"/>
              <a:gd name="connsiteY916" fmla="*/ 261885 h 5440362"/>
              <a:gd name="connsiteX917" fmla="*/ 3622239 w 5092701"/>
              <a:gd name="connsiteY917" fmla="*/ 266055 h 5440362"/>
              <a:gd name="connsiteX918" fmla="*/ 3621864 w 5092701"/>
              <a:gd name="connsiteY918" fmla="*/ 266042 h 5440362"/>
              <a:gd name="connsiteX919" fmla="*/ 3302181 w 5092701"/>
              <a:gd name="connsiteY919" fmla="*/ 91292 h 5440362"/>
              <a:gd name="connsiteX920" fmla="*/ 3313482 w 5092701"/>
              <a:gd name="connsiteY920" fmla="*/ 91977 h 5440362"/>
              <a:gd name="connsiteX921" fmla="*/ 3269877 w 5092701"/>
              <a:gd name="connsiteY921" fmla="*/ 103867 h 5440362"/>
              <a:gd name="connsiteX922" fmla="*/ 3277392 w 5092701"/>
              <a:gd name="connsiteY922" fmla="*/ 96403 h 5440362"/>
              <a:gd name="connsiteX923" fmla="*/ 3289445 w 5092701"/>
              <a:gd name="connsiteY923" fmla="*/ 93553 h 5440362"/>
              <a:gd name="connsiteX924" fmla="*/ 3302181 w 5092701"/>
              <a:gd name="connsiteY924" fmla="*/ 91292 h 5440362"/>
              <a:gd name="connsiteX925" fmla="*/ 3333898 w 5092701"/>
              <a:gd name="connsiteY925" fmla="*/ 81581 h 5440362"/>
              <a:gd name="connsiteX926" fmla="*/ 3345199 w 5092701"/>
              <a:gd name="connsiteY926" fmla="*/ 82267 h 5440362"/>
              <a:gd name="connsiteX927" fmla="*/ 3313482 w 5092701"/>
              <a:gd name="connsiteY927" fmla="*/ 91977 h 5440362"/>
              <a:gd name="connsiteX928" fmla="*/ 3321163 w 5092701"/>
              <a:gd name="connsiteY928" fmla="*/ 83843 h 5440362"/>
              <a:gd name="connsiteX929" fmla="*/ 3333898 w 5092701"/>
              <a:gd name="connsiteY929" fmla="*/ 81581 h 5440362"/>
              <a:gd name="connsiteX930" fmla="*/ 3350011 w 5092701"/>
              <a:gd name="connsiteY930" fmla="*/ 77614 h 5440362"/>
              <a:gd name="connsiteX931" fmla="*/ 3358174 w 5092701"/>
              <a:gd name="connsiteY931" fmla="*/ 79515 h 5440362"/>
              <a:gd name="connsiteX932" fmla="*/ 3345199 w 5092701"/>
              <a:gd name="connsiteY932" fmla="*/ 82267 h 5440362"/>
              <a:gd name="connsiteX933" fmla="*/ 3350011 w 5092701"/>
              <a:gd name="connsiteY933" fmla="*/ 77614 h 5440362"/>
              <a:gd name="connsiteX934" fmla="*/ 3360106 w 5092701"/>
              <a:gd name="connsiteY934" fmla="*/ 74556 h 5440362"/>
              <a:gd name="connsiteX935" fmla="*/ 3364697 w 5092701"/>
              <a:gd name="connsiteY935" fmla="*/ 76077 h 5440362"/>
              <a:gd name="connsiteX936" fmla="*/ 3358174 w 5092701"/>
              <a:gd name="connsiteY936" fmla="*/ 79515 h 5440362"/>
              <a:gd name="connsiteX937" fmla="*/ 3360106 w 5092701"/>
              <a:gd name="connsiteY937" fmla="*/ 74556 h 5440362"/>
              <a:gd name="connsiteX938" fmla="*/ 3365689 w 5092701"/>
              <a:gd name="connsiteY938" fmla="*/ 72051 h 5440362"/>
              <a:gd name="connsiteX939" fmla="*/ 3376750 w 5092701"/>
              <a:gd name="connsiteY939" fmla="*/ 73227 h 5440362"/>
              <a:gd name="connsiteX940" fmla="*/ 3364697 w 5092701"/>
              <a:gd name="connsiteY940" fmla="*/ 76077 h 5440362"/>
              <a:gd name="connsiteX941" fmla="*/ 3377907 w 5092701"/>
              <a:gd name="connsiteY941" fmla="*/ 68530 h 5440362"/>
              <a:gd name="connsiteX942" fmla="*/ 3376750 w 5092701"/>
              <a:gd name="connsiteY942" fmla="*/ 73227 h 5440362"/>
              <a:gd name="connsiteX943" fmla="*/ 3776005 w 5092701"/>
              <a:gd name="connsiteY943" fmla="*/ 0 h 5440362"/>
              <a:gd name="connsiteX944" fmla="*/ 3761801 w 5092701"/>
              <a:gd name="connsiteY944" fmla="*/ 11573 h 5440362"/>
              <a:gd name="connsiteX945" fmla="*/ 3835542 w 5092701"/>
              <a:gd name="connsiteY945" fmla="*/ 19414 h 5440362"/>
              <a:gd name="connsiteX946" fmla="*/ 3845541 w 5092701"/>
              <a:gd name="connsiteY946" fmla="*/ 28740 h 5440362"/>
              <a:gd name="connsiteX947" fmla="*/ 3715862 w 5092701"/>
              <a:gd name="connsiteY947" fmla="*/ 78989 h 5440362"/>
              <a:gd name="connsiteX948" fmla="*/ 3707188 w 5092701"/>
              <a:gd name="connsiteY948" fmla="*/ 91150 h 5440362"/>
              <a:gd name="connsiteX949" fmla="*/ 3598236 w 5092701"/>
              <a:gd name="connsiteY949" fmla="*/ 126388 h 5440362"/>
              <a:gd name="connsiteX950" fmla="*/ 3673488 w 5092701"/>
              <a:gd name="connsiteY950" fmla="*/ 108912 h 5440362"/>
              <a:gd name="connsiteX951" fmla="*/ 3734842 w 5092701"/>
              <a:gd name="connsiteY951" fmla="*/ 94091 h 5440362"/>
              <a:gd name="connsiteX952" fmla="*/ 3561392 w 5092701"/>
              <a:gd name="connsiteY952" fmla="*/ 156900 h 5440362"/>
              <a:gd name="connsiteX953" fmla="*/ 3585595 w 5092701"/>
              <a:gd name="connsiteY953" fmla="*/ 154653 h 5440362"/>
              <a:gd name="connsiteX954" fmla="*/ 3561797 w 5092701"/>
              <a:gd name="connsiteY954" fmla="*/ 178289 h 5440362"/>
              <a:gd name="connsiteX955" fmla="*/ 3622088 w 5092701"/>
              <a:gd name="connsiteY955" fmla="*/ 171617 h 5440362"/>
              <a:gd name="connsiteX956" fmla="*/ 3661250 w 5092701"/>
              <a:gd name="connsiteY956" fmla="*/ 158566 h 5440362"/>
              <a:gd name="connsiteX957" fmla="*/ 3682380 w 5092701"/>
              <a:gd name="connsiteY957" fmla="*/ 164945 h 5440362"/>
              <a:gd name="connsiteX958" fmla="*/ 3589783 w 5092701"/>
              <a:gd name="connsiteY958" fmla="*/ 206742 h 5440362"/>
              <a:gd name="connsiteX959" fmla="*/ 3666192 w 5092701"/>
              <a:gd name="connsiteY959" fmla="*/ 184570 h 5440362"/>
              <a:gd name="connsiteX960" fmla="*/ 3767701 w 5092701"/>
              <a:gd name="connsiteY960" fmla="*/ 152671 h 5440362"/>
              <a:gd name="connsiteX961" fmla="*/ 3677254 w 5092701"/>
              <a:gd name="connsiteY961" fmla="*/ 185746 h 5440362"/>
              <a:gd name="connsiteX962" fmla="*/ 3719795 w 5092701"/>
              <a:gd name="connsiteY962" fmla="*/ 182006 h 5440362"/>
              <a:gd name="connsiteX963" fmla="*/ 3800813 w 5092701"/>
              <a:gd name="connsiteY963" fmla="*/ 160324 h 5440362"/>
              <a:gd name="connsiteX964" fmla="*/ 3729864 w 5092701"/>
              <a:gd name="connsiteY964" fmla="*/ 187208 h 5440362"/>
              <a:gd name="connsiteX965" fmla="*/ 3808662 w 5092701"/>
              <a:gd name="connsiteY965" fmla="*/ 178373 h 5440362"/>
              <a:gd name="connsiteX966" fmla="*/ 3871930 w 5092701"/>
              <a:gd name="connsiteY966" fmla="*/ 159623 h 5440362"/>
              <a:gd name="connsiteX967" fmla="*/ 3620088 w 5092701"/>
              <a:gd name="connsiteY967" fmla="*/ 252657 h 5440362"/>
              <a:gd name="connsiteX968" fmla="*/ 3611554 w 5092701"/>
              <a:gd name="connsiteY968" fmla="*/ 265694 h 5440362"/>
              <a:gd name="connsiteX969" fmla="*/ 3621864 w 5092701"/>
              <a:gd name="connsiteY969" fmla="*/ 266042 h 5440362"/>
              <a:gd name="connsiteX970" fmla="*/ 3592991 w 5092701"/>
              <a:gd name="connsiteY970" fmla="*/ 282484 h 5440362"/>
              <a:gd name="connsiteX971" fmla="*/ 3545170 w 5092701"/>
              <a:gd name="connsiteY971" fmla="*/ 295646 h 5440362"/>
              <a:gd name="connsiteX972" fmla="*/ 3273829 w 5092701"/>
              <a:gd name="connsiteY972" fmla="*/ 394869 h 5440362"/>
              <a:gd name="connsiteX973" fmla="*/ 3635029 w 5092701"/>
              <a:gd name="connsiteY973" fmla="*/ 287987 h 5440362"/>
              <a:gd name="connsiteX974" fmla="*/ 3736537 w 5092701"/>
              <a:gd name="connsiteY974" fmla="*/ 256088 h 5440362"/>
              <a:gd name="connsiteX975" fmla="*/ 3541439 w 5092701"/>
              <a:gd name="connsiteY975" fmla="*/ 333810 h 5440362"/>
              <a:gd name="connsiteX976" fmla="*/ 3521941 w 5092701"/>
              <a:gd name="connsiteY976" fmla="*/ 340000 h 5440362"/>
              <a:gd name="connsiteX977" fmla="*/ 3503200 w 5092701"/>
              <a:gd name="connsiteY977" fmla="*/ 346958 h 5440362"/>
              <a:gd name="connsiteX978" fmla="*/ 3490225 w 5092701"/>
              <a:gd name="connsiteY978" fmla="*/ 349710 h 5440362"/>
              <a:gd name="connsiteX979" fmla="*/ 3503200 w 5092701"/>
              <a:gd name="connsiteY979" fmla="*/ 346958 h 5440362"/>
              <a:gd name="connsiteX980" fmla="*/ 3521941 w 5092701"/>
              <a:gd name="connsiteY980" fmla="*/ 340000 h 5440362"/>
              <a:gd name="connsiteX981" fmla="*/ 3541439 w 5092701"/>
              <a:gd name="connsiteY981" fmla="*/ 333810 h 5440362"/>
              <a:gd name="connsiteX982" fmla="*/ 3655923 w 5092701"/>
              <a:gd name="connsiteY982" fmla="*/ 299160 h 5440362"/>
              <a:gd name="connsiteX983" fmla="*/ 3766103 w 5092701"/>
              <a:gd name="connsiteY983" fmla="*/ 255100 h 5440362"/>
              <a:gd name="connsiteX984" fmla="*/ 3717277 w 5092701"/>
              <a:gd name="connsiteY984" fmla="*/ 284338 h 5440362"/>
              <a:gd name="connsiteX985" fmla="*/ 3653939 w 5092701"/>
              <a:gd name="connsiteY985" fmla="*/ 307213 h 5440362"/>
              <a:gd name="connsiteX986" fmla="*/ 3558031 w 5092701"/>
              <a:gd name="connsiteY986" fmla="*/ 335575 h 5440362"/>
              <a:gd name="connsiteX987" fmla="*/ 3601731 w 5092701"/>
              <a:gd name="connsiteY987" fmla="*/ 327138 h 5440362"/>
              <a:gd name="connsiteX988" fmla="*/ 3653939 w 5092701"/>
              <a:gd name="connsiteY988" fmla="*/ 307213 h 5440362"/>
              <a:gd name="connsiteX989" fmla="*/ 3741313 w 5092701"/>
              <a:gd name="connsiteY989" fmla="*/ 282763 h 5440362"/>
              <a:gd name="connsiteX990" fmla="*/ 3785013 w 5092701"/>
              <a:gd name="connsiteY990" fmla="*/ 274326 h 5440362"/>
              <a:gd name="connsiteX991" fmla="*/ 3417696 w 5092701"/>
              <a:gd name="connsiteY991" fmla="*/ 406036 h 5440362"/>
              <a:gd name="connsiteX992" fmla="*/ 3461396 w 5092701"/>
              <a:gd name="connsiteY992" fmla="*/ 397600 h 5440362"/>
              <a:gd name="connsiteX993" fmla="*/ 3483282 w 5092701"/>
              <a:gd name="connsiteY993" fmla="*/ 404747 h 5440362"/>
              <a:gd name="connsiteX994" fmla="*/ 3485835 w 5092701"/>
              <a:gd name="connsiteY994" fmla="*/ 417414 h 5440362"/>
              <a:gd name="connsiteX995" fmla="*/ 3152219 w 5092701"/>
              <a:gd name="connsiteY995" fmla="*/ 531361 h 5440362"/>
              <a:gd name="connsiteX996" fmla="*/ 3097388 w 5092701"/>
              <a:gd name="connsiteY996" fmla="*/ 542745 h 5440362"/>
              <a:gd name="connsiteX997" fmla="*/ 3086801 w 5092701"/>
              <a:gd name="connsiteY997" fmla="*/ 558835 h 5440362"/>
              <a:gd name="connsiteX998" fmla="*/ 3083421 w 5092701"/>
              <a:gd name="connsiteY998" fmla="*/ 549524 h 5440362"/>
              <a:gd name="connsiteX999" fmla="*/ 2975390 w 5092701"/>
              <a:gd name="connsiteY999" fmla="*/ 584859 h 5440362"/>
              <a:gd name="connsiteX1000" fmla="*/ 2860742 w 5092701"/>
              <a:gd name="connsiteY1000" fmla="*/ 620181 h 5440362"/>
              <a:gd name="connsiteX1001" fmla="*/ 2859749 w 5092701"/>
              <a:gd name="connsiteY1001" fmla="*/ 624206 h 5440362"/>
              <a:gd name="connsiteX1002" fmla="*/ 2819525 w 5092701"/>
              <a:gd name="connsiteY1002" fmla="*/ 645407 h 5440362"/>
              <a:gd name="connsiteX1003" fmla="*/ 2855615 w 5092701"/>
              <a:gd name="connsiteY1003" fmla="*/ 640981 h 5440362"/>
              <a:gd name="connsiteX1004" fmla="*/ 3222344 w 5092701"/>
              <a:gd name="connsiteY1004" fmla="*/ 534687 h 5440362"/>
              <a:gd name="connsiteX1005" fmla="*/ 3355569 w 5092701"/>
              <a:gd name="connsiteY1005" fmla="*/ 493077 h 5440362"/>
              <a:gd name="connsiteX1006" fmla="*/ 3346896 w 5092701"/>
              <a:gd name="connsiteY1006" fmla="*/ 505239 h 5440362"/>
              <a:gd name="connsiteX1007" fmla="*/ 3502173 w 5092701"/>
              <a:gd name="connsiteY1007" fmla="*/ 470106 h 5440362"/>
              <a:gd name="connsiteX1008" fmla="*/ 3455331 w 5092701"/>
              <a:gd name="connsiteY1008" fmla="*/ 491291 h 5440362"/>
              <a:gd name="connsiteX1009" fmla="*/ 3512076 w 5092701"/>
              <a:gd name="connsiteY1009" fmla="*/ 475979 h 5440362"/>
              <a:gd name="connsiteX1010" fmla="*/ 3575509 w 5092701"/>
              <a:gd name="connsiteY1010" fmla="*/ 456559 h 5440362"/>
              <a:gd name="connsiteX1011" fmla="*/ 3638778 w 5092701"/>
              <a:gd name="connsiteY1011" fmla="*/ 437808 h 5440362"/>
              <a:gd name="connsiteX1012" fmla="*/ 3687843 w 5092701"/>
              <a:gd name="connsiteY1012" fmla="*/ 430631 h 5440362"/>
              <a:gd name="connsiteX1013" fmla="*/ 3600943 w 5092701"/>
              <a:gd name="connsiteY1013" fmla="*/ 472345 h 5440362"/>
              <a:gd name="connsiteX1014" fmla="*/ 3645705 w 5092701"/>
              <a:gd name="connsiteY1014" fmla="*/ 455760 h 5440362"/>
              <a:gd name="connsiteX1015" fmla="*/ 3662227 w 5092701"/>
              <a:gd name="connsiteY1015" fmla="*/ 461648 h 5440362"/>
              <a:gd name="connsiteX1016" fmla="*/ 3763734 w 5092701"/>
              <a:gd name="connsiteY1016" fmla="*/ 429749 h 5440362"/>
              <a:gd name="connsiteX1017" fmla="*/ 3651569 w 5092701"/>
              <a:gd name="connsiteY1017" fmla="*/ 481861 h 5440362"/>
              <a:gd name="connsiteX1018" fmla="*/ 3580620 w 5092701"/>
              <a:gd name="connsiteY1018" fmla="*/ 508746 h 5440362"/>
              <a:gd name="connsiteX1019" fmla="*/ 3651569 w 5092701"/>
              <a:gd name="connsiteY1019" fmla="*/ 481861 h 5440362"/>
              <a:gd name="connsiteX1020" fmla="*/ 3758608 w 5092701"/>
              <a:gd name="connsiteY1020" fmla="*/ 450550 h 5440362"/>
              <a:gd name="connsiteX1021" fmla="*/ 3845912 w 5092701"/>
              <a:gd name="connsiteY1021" fmla="*/ 430224 h 5440362"/>
              <a:gd name="connsiteX1022" fmla="*/ 3819725 w 5092701"/>
              <a:gd name="connsiteY1022" fmla="*/ 440523 h 5440362"/>
              <a:gd name="connsiteX1023" fmla="*/ 3789570 w 5092701"/>
              <a:gd name="connsiteY1023" fmla="*/ 466926 h 5440362"/>
              <a:gd name="connsiteX1024" fmla="*/ 3694515 w 5092701"/>
              <a:gd name="connsiteY1024" fmla="*/ 499511 h 5440362"/>
              <a:gd name="connsiteX1025" fmla="*/ 3454892 w 5092701"/>
              <a:gd name="connsiteY1025" fmla="*/ 589024 h 5440362"/>
              <a:gd name="connsiteX1026" fmla="*/ 3433174 w 5092701"/>
              <a:gd name="connsiteY1026" fmla="*/ 608060 h 5440362"/>
              <a:gd name="connsiteX1027" fmla="*/ 3516175 w 5092701"/>
              <a:gd name="connsiteY1027" fmla="*/ 578326 h 5440362"/>
              <a:gd name="connsiteX1028" fmla="*/ 3699053 w 5092701"/>
              <a:gd name="connsiteY1028" fmla="*/ 504125 h 5440362"/>
              <a:gd name="connsiteX1029" fmla="*/ 3722098 w 5092701"/>
              <a:gd name="connsiteY1029" fmla="*/ 506574 h 5440362"/>
              <a:gd name="connsiteX1030" fmla="*/ 3818075 w 5092701"/>
              <a:gd name="connsiteY1030" fmla="*/ 474088 h 5440362"/>
              <a:gd name="connsiteX1031" fmla="*/ 3725478 w 5092701"/>
              <a:gd name="connsiteY1031" fmla="*/ 515886 h 5440362"/>
              <a:gd name="connsiteX1032" fmla="*/ 3668145 w 5092701"/>
              <a:gd name="connsiteY1032" fmla="*/ 556613 h 5440362"/>
              <a:gd name="connsiteX1033" fmla="*/ 3564652 w 5092701"/>
              <a:gd name="connsiteY1033" fmla="*/ 596564 h 5440362"/>
              <a:gd name="connsiteX1034" fmla="*/ 3506326 w 5092701"/>
              <a:gd name="connsiteY1034" fmla="*/ 641317 h 5440362"/>
              <a:gd name="connsiteX1035" fmla="*/ 3806242 w 5092701"/>
              <a:gd name="connsiteY1035" fmla="*/ 545131 h 5440362"/>
              <a:gd name="connsiteX1036" fmla="*/ 3833658 w 5092701"/>
              <a:gd name="connsiteY1036" fmla="*/ 552867 h 5440362"/>
              <a:gd name="connsiteX1037" fmla="*/ 3701002 w 5092701"/>
              <a:gd name="connsiteY1037" fmla="*/ 615194 h 5440362"/>
              <a:gd name="connsiteX1038" fmla="*/ 3678363 w 5092701"/>
              <a:gd name="connsiteY1038" fmla="*/ 634133 h 5440362"/>
              <a:gd name="connsiteX1039" fmla="*/ 3735108 w 5092701"/>
              <a:gd name="connsiteY1039" fmla="*/ 618820 h 5440362"/>
              <a:gd name="connsiteX1040" fmla="*/ 3776729 w 5092701"/>
              <a:gd name="connsiteY1040" fmla="*/ 614983 h 5440362"/>
              <a:gd name="connsiteX1041" fmla="*/ 3633011 w 5092701"/>
              <a:gd name="connsiteY1041" fmla="*/ 676134 h 5440362"/>
              <a:gd name="connsiteX1042" fmla="*/ 3729982 w 5092701"/>
              <a:gd name="connsiteY1042" fmla="*/ 639622 h 5440362"/>
              <a:gd name="connsiteX1043" fmla="*/ 3818278 w 5092701"/>
              <a:gd name="connsiteY1043" fmla="*/ 615270 h 5440362"/>
              <a:gd name="connsiteX1044" fmla="*/ 3781601 w 5092701"/>
              <a:gd name="connsiteY1044" fmla="*/ 645111 h 5440362"/>
              <a:gd name="connsiteX1045" fmla="*/ 3876585 w 5092701"/>
              <a:gd name="connsiteY1045" fmla="*/ 616651 h 5440362"/>
              <a:gd name="connsiteX1046" fmla="*/ 3827759 w 5092701"/>
              <a:gd name="connsiteY1046" fmla="*/ 645888 h 5440362"/>
              <a:gd name="connsiteX1047" fmla="*/ 3821236 w 5092701"/>
              <a:gd name="connsiteY1047" fmla="*/ 649325 h 5440362"/>
              <a:gd name="connsiteX1048" fmla="*/ 3814714 w 5092701"/>
              <a:gd name="connsiteY1048" fmla="*/ 652763 h 5440362"/>
              <a:gd name="connsiteX1049" fmla="*/ 3808025 w 5092701"/>
              <a:gd name="connsiteY1049" fmla="*/ 656872 h 5440362"/>
              <a:gd name="connsiteX1050" fmla="*/ 3814714 w 5092701"/>
              <a:gd name="connsiteY1050" fmla="*/ 652763 h 5440362"/>
              <a:gd name="connsiteX1051" fmla="*/ 3821236 w 5092701"/>
              <a:gd name="connsiteY1051" fmla="*/ 649325 h 5440362"/>
              <a:gd name="connsiteX1052" fmla="*/ 3827759 w 5092701"/>
              <a:gd name="connsiteY1052" fmla="*/ 645888 h 5440362"/>
              <a:gd name="connsiteX1053" fmla="*/ 3876989 w 5092701"/>
              <a:gd name="connsiteY1053" fmla="*/ 638039 h 5440362"/>
              <a:gd name="connsiteX1054" fmla="*/ 3782408 w 5092701"/>
              <a:gd name="connsiteY1054" fmla="*/ 687889 h 5440362"/>
              <a:gd name="connsiteX1055" fmla="*/ 3715006 w 5092701"/>
              <a:gd name="connsiteY1055" fmla="*/ 723413 h 5440362"/>
              <a:gd name="connsiteX1056" fmla="*/ 3851612 w 5092701"/>
              <a:gd name="connsiteY1056" fmla="*/ 691115 h 5440362"/>
              <a:gd name="connsiteX1057" fmla="*/ 3831877 w 5092701"/>
              <a:gd name="connsiteY1057" fmla="*/ 702101 h 5440362"/>
              <a:gd name="connsiteX1058" fmla="*/ 3768021 w 5092701"/>
              <a:gd name="connsiteY1058" fmla="*/ 746266 h 5440362"/>
              <a:gd name="connsiteX1059" fmla="*/ 3674431 w 5092701"/>
              <a:gd name="connsiteY1059" fmla="*/ 792089 h 5440362"/>
              <a:gd name="connsiteX1060" fmla="*/ 3756372 w 5092701"/>
              <a:gd name="connsiteY1060" fmla="*/ 770505 h 5440362"/>
              <a:gd name="connsiteX1061" fmla="*/ 3700030 w 5092701"/>
              <a:gd name="connsiteY1061" fmla="*/ 807206 h 5440362"/>
              <a:gd name="connsiteX1062" fmla="*/ 3803855 w 5092701"/>
              <a:gd name="connsiteY1062" fmla="*/ 792768 h 5440362"/>
              <a:gd name="connsiteX1063" fmla="*/ 3742975 w 5092701"/>
              <a:gd name="connsiteY1063" fmla="*/ 824856 h 5440362"/>
              <a:gd name="connsiteX1064" fmla="*/ 3575462 w 5092701"/>
              <a:gd name="connsiteY1064" fmla="*/ 909642 h 5440362"/>
              <a:gd name="connsiteX1065" fmla="*/ 3632373 w 5092701"/>
              <a:gd name="connsiteY1065" fmla="*/ 893659 h 5440362"/>
              <a:gd name="connsiteX1066" fmla="*/ 3506074 w 5092701"/>
              <a:gd name="connsiteY1066" fmla="*/ 953219 h 5440362"/>
              <a:gd name="connsiteX1067" fmla="*/ 3496410 w 5092701"/>
              <a:gd name="connsiteY1067" fmla="*/ 969406 h 5440362"/>
              <a:gd name="connsiteX1068" fmla="*/ 3429007 w 5092701"/>
              <a:gd name="connsiteY1068" fmla="*/ 1004931 h 5440362"/>
              <a:gd name="connsiteX1069" fmla="*/ 3521657 w 5092701"/>
              <a:gd name="connsiteY1069" fmla="*/ 1031998 h 5440362"/>
              <a:gd name="connsiteX1070" fmla="*/ 3755197 w 5092701"/>
              <a:gd name="connsiteY1070" fmla="*/ 1082309 h 5440362"/>
              <a:gd name="connsiteX1071" fmla="*/ 4176048 w 5092701"/>
              <a:gd name="connsiteY1071" fmla="*/ 1186279 h 5440362"/>
              <a:gd name="connsiteX1072" fmla="*/ 4367803 w 5092701"/>
              <a:gd name="connsiteY1072" fmla="*/ 1241098 h 5440362"/>
              <a:gd name="connsiteX1073" fmla="*/ 4806107 w 5092701"/>
              <a:gd name="connsiteY1073" fmla="*/ 1458475 h 5440362"/>
              <a:gd name="connsiteX1074" fmla="*/ 4919213 w 5092701"/>
              <a:gd name="connsiteY1074" fmla="*/ 1594448 h 5440362"/>
              <a:gd name="connsiteX1075" fmla="*/ 4943399 w 5092701"/>
              <a:gd name="connsiteY1075" fmla="*/ 1665189 h 5440362"/>
              <a:gd name="connsiteX1076" fmla="*/ 4833991 w 5092701"/>
              <a:gd name="connsiteY1076" fmla="*/ 1871148 h 5440362"/>
              <a:gd name="connsiteX1077" fmla="*/ 4821016 w 5092701"/>
              <a:gd name="connsiteY1077" fmla="*/ 1873899 h 5440362"/>
              <a:gd name="connsiteX1078" fmla="*/ 4818865 w 5092701"/>
              <a:gd name="connsiteY1078" fmla="*/ 1882622 h 5440362"/>
              <a:gd name="connsiteX1079" fmla="*/ 4794171 w 5092701"/>
              <a:gd name="connsiteY1079" fmla="*/ 1913737 h 5440362"/>
              <a:gd name="connsiteX1080" fmla="*/ 4803082 w 5092701"/>
              <a:gd name="connsiteY1080" fmla="*/ 1923637 h 5440362"/>
              <a:gd name="connsiteX1081" fmla="*/ 4682464 w 5092701"/>
              <a:gd name="connsiteY1081" fmla="*/ 2056101 h 5440362"/>
              <a:gd name="connsiteX1082" fmla="*/ 4637516 w 5092701"/>
              <a:gd name="connsiteY1082" fmla="*/ 2119492 h 5440362"/>
              <a:gd name="connsiteX1083" fmla="*/ 4650324 w 5092701"/>
              <a:gd name="connsiteY1083" fmla="*/ 2090556 h 5440362"/>
              <a:gd name="connsiteX1084" fmla="*/ 4614473 w 5092701"/>
              <a:gd name="connsiteY1084" fmla="*/ 2117042 h 5440362"/>
              <a:gd name="connsiteX1085" fmla="*/ 4630994 w 5092701"/>
              <a:gd name="connsiteY1085" fmla="*/ 2122931 h 5440362"/>
              <a:gd name="connsiteX1086" fmla="*/ 4599847 w 5092701"/>
              <a:gd name="connsiteY1086" fmla="*/ 2153359 h 5440362"/>
              <a:gd name="connsiteX1087" fmla="*/ 4593563 w 5092701"/>
              <a:gd name="connsiteY1087" fmla="*/ 2178857 h 5440362"/>
              <a:gd name="connsiteX1088" fmla="*/ 4562415 w 5092701"/>
              <a:gd name="connsiteY1088" fmla="*/ 2209286 h 5440362"/>
              <a:gd name="connsiteX1089" fmla="*/ 4542242 w 5092701"/>
              <a:gd name="connsiteY1089" fmla="*/ 2318002 h 5440362"/>
              <a:gd name="connsiteX1090" fmla="*/ 4526713 w 5092701"/>
              <a:gd name="connsiteY1090" fmla="*/ 2308088 h 5440362"/>
              <a:gd name="connsiteX1091" fmla="*/ 4533640 w 5092701"/>
              <a:gd name="connsiteY1091" fmla="*/ 2326040 h 5440362"/>
              <a:gd name="connsiteX1092" fmla="*/ 4457380 w 5092701"/>
              <a:gd name="connsiteY1092" fmla="*/ 2420529 h 5440362"/>
              <a:gd name="connsiteX1093" fmla="*/ 4440604 w 5092701"/>
              <a:gd name="connsiteY1093" fmla="*/ 2465570 h 5440362"/>
              <a:gd name="connsiteX1094" fmla="*/ 4351868 w 5092701"/>
              <a:gd name="connsiteY1094" fmla="*/ 2587654 h 5440362"/>
              <a:gd name="connsiteX1095" fmla="*/ 4345749 w 5092701"/>
              <a:gd name="connsiteY1095" fmla="*/ 2612480 h 5440362"/>
              <a:gd name="connsiteX1096" fmla="*/ 4259824 w 5092701"/>
              <a:gd name="connsiteY1096" fmla="*/ 2723158 h 5440362"/>
              <a:gd name="connsiteX1097" fmla="*/ 4203228 w 5092701"/>
              <a:gd name="connsiteY1097" fmla="*/ 2810786 h 5440362"/>
              <a:gd name="connsiteX1098" fmla="*/ 3961183 w 5092701"/>
              <a:gd name="connsiteY1098" fmla="*/ 3032940 h 5440362"/>
              <a:gd name="connsiteX1099" fmla="*/ 2986784 w 5092701"/>
              <a:gd name="connsiteY1099" fmla="*/ 3394121 h 5440362"/>
              <a:gd name="connsiteX1100" fmla="*/ 2984634 w 5092701"/>
              <a:gd name="connsiteY1100" fmla="*/ 3402844 h 5440362"/>
              <a:gd name="connsiteX1101" fmla="*/ 2979508 w 5092701"/>
              <a:gd name="connsiteY1101" fmla="*/ 3423646 h 5440362"/>
              <a:gd name="connsiteX1102" fmla="*/ 3091954 w 5092701"/>
              <a:gd name="connsiteY1102" fmla="*/ 3399092 h 5440362"/>
              <a:gd name="connsiteX1103" fmla="*/ 4164489 w 5092701"/>
              <a:gd name="connsiteY1103" fmla="*/ 3018136 h 5440362"/>
              <a:gd name="connsiteX1104" fmla="*/ 3737209 w 5092701"/>
              <a:gd name="connsiteY1104" fmla="*/ 3432361 h 5440362"/>
              <a:gd name="connsiteX1105" fmla="*/ 4866061 w 5092701"/>
              <a:gd name="connsiteY1105" fmla="*/ 3713769 h 5440362"/>
              <a:gd name="connsiteX1106" fmla="*/ 4845002 w 5092701"/>
              <a:gd name="connsiteY1106" fmla="*/ 3703267 h 5440362"/>
              <a:gd name="connsiteX1107" fmla="*/ 4751906 w 5092701"/>
              <a:gd name="connsiteY1107" fmla="*/ 3677239 h 5440362"/>
              <a:gd name="connsiteX1108" fmla="*/ 4715974 w 5092701"/>
              <a:gd name="connsiteY1108" fmla="*/ 3667334 h 5440362"/>
              <a:gd name="connsiteX1109" fmla="*/ 4729547 w 5092701"/>
              <a:gd name="connsiteY1109" fmla="*/ 3669257 h 5440362"/>
              <a:gd name="connsiteX1110" fmla="*/ 4746900 w 5092701"/>
              <a:gd name="connsiteY1110" fmla="*/ 3674046 h 5440362"/>
              <a:gd name="connsiteX1111" fmla="*/ 4794659 w 5092701"/>
              <a:gd name="connsiteY1111" fmla="*/ 3687209 h 5440362"/>
              <a:gd name="connsiteX1112" fmla="*/ 4796469 w 5092701"/>
              <a:gd name="connsiteY1112" fmla="*/ 3687707 h 5440362"/>
              <a:gd name="connsiteX1113" fmla="*/ 4796464 w 5092701"/>
              <a:gd name="connsiteY1113" fmla="*/ 3688141 h 5440362"/>
              <a:gd name="connsiteX1114" fmla="*/ 4796310 w 5092701"/>
              <a:gd name="connsiteY1114" fmla="*/ 3688128 h 5440362"/>
              <a:gd name="connsiteX1115" fmla="*/ 4796454 w 5092701"/>
              <a:gd name="connsiteY1115" fmla="*/ 3689153 h 5440362"/>
              <a:gd name="connsiteX1116" fmla="*/ 4796464 w 5092701"/>
              <a:gd name="connsiteY1116" fmla="*/ 3688141 h 5440362"/>
              <a:gd name="connsiteX1117" fmla="*/ 4798661 w 5092701"/>
              <a:gd name="connsiteY1117" fmla="*/ 3688309 h 5440362"/>
              <a:gd name="connsiteX1118" fmla="*/ 4829568 w 5092701"/>
              <a:gd name="connsiteY1118" fmla="*/ 3696805 h 5440362"/>
              <a:gd name="connsiteX1119" fmla="*/ 4799325 w 5092701"/>
              <a:gd name="connsiteY1119" fmla="*/ 3688360 h 5440362"/>
              <a:gd name="connsiteX1120" fmla="*/ 4798661 w 5092701"/>
              <a:gd name="connsiteY1120" fmla="*/ 3688309 h 5440362"/>
              <a:gd name="connsiteX1121" fmla="*/ 4796469 w 5092701"/>
              <a:gd name="connsiteY1121" fmla="*/ 3687707 h 5440362"/>
              <a:gd name="connsiteX1122" fmla="*/ 4796492 w 5092701"/>
              <a:gd name="connsiteY1122" fmla="*/ 3685244 h 5440362"/>
              <a:gd name="connsiteX1123" fmla="*/ 4820561 w 5092701"/>
              <a:gd name="connsiteY1123" fmla="*/ 3683453 h 5440362"/>
              <a:gd name="connsiteX1124" fmla="*/ 4738039 w 5092701"/>
              <a:gd name="connsiteY1124" fmla="*/ 3670461 h 5440362"/>
              <a:gd name="connsiteX1125" fmla="*/ 4729547 w 5092701"/>
              <a:gd name="connsiteY1125" fmla="*/ 3669257 h 5440362"/>
              <a:gd name="connsiteX1126" fmla="*/ 4691700 w 5092701"/>
              <a:gd name="connsiteY1126" fmla="*/ 3658813 h 5440362"/>
              <a:gd name="connsiteX1127" fmla="*/ 4723552 w 5092701"/>
              <a:gd name="connsiteY1127" fmla="*/ 3659441 h 5440362"/>
              <a:gd name="connsiteX1128" fmla="*/ 4877306 w 5092701"/>
              <a:gd name="connsiteY1128" fmla="*/ 3668141 h 5440362"/>
              <a:gd name="connsiteX1129" fmla="*/ 4910420 w 5092701"/>
              <a:gd name="connsiteY1129" fmla="*/ 3675794 h 5440362"/>
              <a:gd name="connsiteX1130" fmla="*/ 4922807 w 5092701"/>
              <a:gd name="connsiteY1130" fmla="*/ 3698457 h 5440362"/>
              <a:gd name="connsiteX1131" fmla="*/ 4837083 w 5092701"/>
              <a:gd name="connsiteY1131" fmla="*/ 3689341 h 5440362"/>
              <a:gd name="connsiteX1132" fmla="*/ 4852612 w 5092701"/>
              <a:gd name="connsiteY1132" fmla="*/ 3699256 h 5440362"/>
              <a:gd name="connsiteX1133" fmla="*/ 4925196 w 5092701"/>
              <a:gd name="connsiteY1133" fmla="*/ 3711794 h 5440362"/>
              <a:gd name="connsiteX1134" fmla="*/ 4937582 w 5092701"/>
              <a:gd name="connsiteY1134" fmla="*/ 3734458 h 5440362"/>
              <a:gd name="connsiteX1135" fmla="*/ 4954174 w 5092701"/>
              <a:gd name="connsiteY1135" fmla="*/ 3736221 h 5440362"/>
              <a:gd name="connsiteX1136" fmla="*/ 4946659 w 5092701"/>
              <a:gd name="connsiteY1136" fmla="*/ 3743686 h 5440362"/>
              <a:gd name="connsiteX1137" fmla="*/ 4995136 w 5092701"/>
              <a:gd name="connsiteY1137" fmla="*/ 3761923 h 5440362"/>
              <a:gd name="connsiteX1138" fmla="*/ 4982494 w 5092701"/>
              <a:gd name="connsiteY1138" fmla="*/ 3790188 h 5440362"/>
              <a:gd name="connsiteX1139" fmla="*/ 5049308 w 5092701"/>
              <a:gd name="connsiteY1139" fmla="*/ 3780078 h 5440362"/>
              <a:gd name="connsiteX1140" fmla="*/ 5028652 w 5092701"/>
              <a:gd name="connsiteY1140" fmla="*/ 3790965 h 5440362"/>
              <a:gd name="connsiteX1141" fmla="*/ 5025675 w 5092701"/>
              <a:gd name="connsiteY1141" fmla="*/ 3803043 h 5440362"/>
              <a:gd name="connsiteX1142" fmla="*/ 5050116 w 5092701"/>
              <a:gd name="connsiteY1142" fmla="*/ 3822856 h 5440362"/>
              <a:gd name="connsiteX1143" fmla="*/ 5092658 w 5092701"/>
              <a:gd name="connsiteY1143" fmla="*/ 3819117 h 5440362"/>
              <a:gd name="connsiteX1144" fmla="*/ 5059950 w 5092701"/>
              <a:gd name="connsiteY1144" fmla="*/ 3832854 h 5440362"/>
              <a:gd name="connsiteX1145" fmla="*/ 5067041 w 5092701"/>
              <a:gd name="connsiteY1145" fmla="*/ 3850134 h 5440362"/>
              <a:gd name="connsiteX1146" fmla="*/ 5020717 w 5092701"/>
              <a:gd name="connsiteY1146" fmla="*/ 3850029 h 5440362"/>
              <a:gd name="connsiteX1147" fmla="*/ 5010296 w 5092701"/>
              <a:gd name="connsiteY1147" fmla="*/ 3865446 h 5440362"/>
              <a:gd name="connsiteX1148" fmla="*/ 5037713 w 5092701"/>
              <a:gd name="connsiteY1148" fmla="*/ 3873182 h 5440362"/>
              <a:gd name="connsiteX1149" fmla="*/ 5015002 w 5092701"/>
              <a:gd name="connsiteY1149" fmla="*/ 3896244 h 5440362"/>
              <a:gd name="connsiteX1150" fmla="*/ 4976174 w 5092701"/>
              <a:gd name="connsiteY1150" fmla="*/ 3934807 h 5440362"/>
              <a:gd name="connsiteX1151" fmla="*/ 4963533 w 5092701"/>
              <a:gd name="connsiteY1151" fmla="*/ 3963072 h 5440362"/>
              <a:gd name="connsiteX1152" fmla="*/ 4978141 w 5092701"/>
              <a:gd name="connsiteY1152" fmla="*/ 3972889 h 5440362"/>
              <a:gd name="connsiteX1153" fmla="*/ 4920167 w 5092701"/>
              <a:gd name="connsiteY1153" fmla="*/ 3997022 h 5440362"/>
              <a:gd name="connsiteX1154" fmla="*/ 4890670 w 5092701"/>
              <a:gd name="connsiteY1154" fmla="*/ 3993886 h 5440362"/>
              <a:gd name="connsiteX1155" fmla="*/ 4874482 w 5092701"/>
              <a:gd name="connsiteY1155" fmla="*/ 4013511 h 5440362"/>
              <a:gd name="connsiteX1156" fmla="*/ 4914048 w 5092701"/>
              <a:gd name="connsiteY1156" fmla="*/ 4021849 h 5440362"/>
              <a:gd name="connsiteX1157" fmla="*/ 4892400 w 5092701"/>
              <a:gd name="connsiteY1157" fmla="*/ 4036762 h 5440362"/>
              <a:gd name="connsiteX1158" fmla="*/ 4862244 w 5092701"/>
              <a:gd name="connsiteY1158" fmla="*/ 4063165 h 5440362"/>
              <a:gd name="connsiteX1159" fmla="*/ 4844899 w 5092701"/>
              <a:gd name="connsiteY1159" fmla="*/ 4087487 h 5440362"/>
              <a:gd name="connsiteX1160" fmla="*/ 4826393 w 5092701"/>
              <a:gd name="connsiteY1160" fmla="*/ 4089650 h 5440362"/>
              <a:gd name="connsiteX1161" fmla="*/ 4823416 w 5092701"/>
              <a:gd name="connsiteY1161" fmla="*/ 4101728 h 5440362"/>
              <a:gd name="connsiteX1162" fmla="*/ 4792692 w 5092701"/>
              <a:gd name="connsiteY1162" fmla="*/ 4107413 h 5440362"/>
              <a:gd name="connsiteX1163" fmla="*/ 4783193 w 5092701"/>
              <a:gd name="connsiteY1163" fmla="*/ 4122928 h 5440362"/>
              <a:gd name="connsiteX1164" fmla="*/ 4775512 w 5092701"/>
              <a:gd name="connsiteY1164" fmla="*/ 4131063 h 5440362"/>
              <a:gd name="connsiteX1165" fmla="*/ 4810021 w 5092701"/>
              <a:gd name="connsiteY1165" fmla="*/ 4156079 h 5440362"/>
              <a:gd name="connsiteX1166" fmla="*/ 4780859 w 5092701"/>
              <a:gd name="connsiteY1166" fmla="*/ 4178455 h 5440362"/>
              <a:gd name="connsiteX1167" fmla="*/ 4803902 w 5092701"/>
              <a:gd name="connsiteY1167" fmla="*/ 4180906 h 5440362"/>
              <a:gd name="connsiteX1168" fmla="*/ 4775732 w 5092701"/>
              <a:gd name="connsiteY1168" fmla="*/ 4199257 h 5440362"/>
              <a:gd name="connsiteX1169" fmla="*/ 4759140 w 5092701"/>
              <a:gd name="connsiteY1169" fmla="*/ 4197492 h 5440362"/>
              <a:gd name="connsiteX1170" fmla="*/ 4747490 w 5092701"/>
              <a:gd name="connsiteY1170" fmla="*/ 4221731 h 5440362"/>
              <a:gd name="connsiteX1171" fmla="*/ 4697268 w 5092701"/>
              <a:gd name="connsiteY1171" fmla="*/ 4233606 h 5440362"/>
              <a:gd name="connsiteX1172" fmla="*/ 4695688 w 5092701"/>
              <a:gd name="connsiteY1172" fmla="*/ 4263046 h 5440362"/>
              <a:gd name="connsiteX1173" fmla="*/ 4691553 w 5092701"/>
              <a:gd name="connsiteY1173" fmla="*/ 4279822 h 5440362"/>
              <a:gd name="connsiteX1174" fmla="*/ 4722113 w 5092701"/>
              <a:gd name="connsiteY1174" fmla="*/ 4274808 h 5440362"/>
              <a:gd name="connsiteX1175" fmla="*/ 4691957 w 5092701"/>
              <a:gd name="connsiteY1175" fmla="*/ 4301211 h 5440362"/>
              <a:gd name="connsiteX1176" fmla="*/ 4690211 w 5092701"/>
              <a:gd name="connsiteY1176" fmla="*/ 4331322 h 5440362"/>
              <a:gd name="connsiteX1177" fmla="*/ 4632403 w 5092701"/>
              <a:gd name="connsiteY1177" fmla="*/ 4354785 h 5440362"/>
              <a:gd name="connsiteX1178" fmla="*/ 4647011 w 5092701"/>
              <a:gd name="connsiteY1178" fmla="*/ 4364602 h 5440362"/>
              <a:gd name="connsiteX1179" fmla="*/ 4617681 w 5092701"/>
              <a:gd name="connsiteY1179" fmla="*/ 4387649 h 5440362"/>
              <a:gd name="connsiteX1180" fmla="*/ 4589441 w 5092701"/>
              <a:gd name="connsiteY1180" fmla="*/ 4410123 h 5440362"/>
              <a:gd name="connsiteX1181" fmla="*/ 4628084 w 5092701"/>
              <a:gd name="connsiteY1181" fmla="*/ 4418364 h 5440362"/>
              <a:gd name="connsiteX1182" fmla="*/ 4593391 w 5092701"/>
              <a:gd name="connsiteY1182" fmla="*/ 4440152 h 5440362"/>
              <a:gd name="connsiteX1183" fmla="*/ 4600317 w 5092701"/>
              <a:gd name="connsiteY1183" fmla="*/ 4458104 h 5440362"/>
              <a:gd name="connsiteX1184" fmla="*/ 4589257 w 5092701"/>
              <a:gd name="connsiteY1184" fmla="*/ 4456927 h 5440362"/>
              <a:gd name="connsiteX1185" fmla="*/ 4586114 w 5092701"/>
              <a:gd name="connsiteY1185" fmla="*/ 4469677 h 5440362"/>
              <a:gd name="connsiteX1186" fmla="*/ 4548040 w 5092701"/>
              <a:gd name="connsiteY1186" fmla="*/ 4482154 h 5440362"/>
              <a:gd name="connsiteX1187" fmla="*/ 4542510 w 5092701"/>
              <a:gd name="connsiteY1187" fmla="*/ 4481566 h 5440362"/>
              <a:gd name="connsiteX1188" fmla="*/ 4529369 w 5092701"/>
              <a:gd name="connsiteY1188" fmla="*/ 4484989 h 5440362"/>
              <a:gd name="connsiteX1189" fmla="*/ 4528376 w 5092701"/>
              <a:gd name="connsiteY1189" fmla="*/ 4489015 h 5440362"/>
              <a:gd name="connsiteX1190" fmla="*/ 4512592 w 5092701"/>
              <a:gd name="connsiteY1190" fmla="*/ 4530028 h 5440362"/>
              <a:gd name="connsiteX1191" fmla="*/ 4510608 w 5092701"/>
              <a:gd name="connsiteY1191" fmla="*/ 4538081 h 5440362"/>
              <a:gd name="connsiteX1192" fmla="*/ 4469227 w 5092701"/>
              <a:gd name="connsiteY1192" fmla="*/ 4563977 h 5440362"/>
              <a:gd name="connsiteX1193" fmla="*/ 4485112 w 5092701"/>
              <a:gd name="connsiteY1193" fmla="*/ 4580483 h 5440362"/>
              <a:gd name="connsiteX1194" fmla="*/ 4487026 w 5092701"/>
              <a:gd name="connsiteY1194" fmla="*/ 4580533 h 5440362"/>
              <a:gd name="connsiteX1195" fmla="*/ 4480830 w 5092701"/>
              <a:gd name="connsiteY1195" fmla="*/ 4586067 h 5440362"/>
              <a:gd name="connsiteX1196" fmla="*/ 4396698 w 5092701"/>
              <a:gd name="connsiteY1196" fmla="*/ 4620304 h 5440362"/>
              <a:gd name="connsiteX1197" fmla="*/ 4412297 w 5092701"/>
              <a:gd name="connsiteY1197" fmla="*/ 4626094 h 5440362"/>
              <a:gd name="connsiteX1198" fmla="*/ 4386040 w 5092701"/>
              <a:gd name="connsiteY1198" fmla="*/ 4640517 h 5440362"/>
              <a:gd name="connsiteX1199" fmla="*/ 4446332 w 5092701"/>
              <a:gd name="connsiteY1199" fmla="*/ 4633845 h 5440362"/>
              <a:gd name="connsiteX1200" fmla="*/ 4386444 w 5092701"/>
              <a:gd name="connsiteY1200" fmla="*/ 4661906 h 5440362"/>
              <a:gd name="connsiteX1201" fmla="*/ 4355297 w 5092701"/>
              <a:gd name="connsiteY1201" fmla="*/ 4692335 h 5440362"/>
              <a:gd name="connsiteX1202" fmla="*/ 4293021 w 5092701"/>
              <a:gd name="connsiteY1202" fmla="*/ 4707059 h 5440362"/>
              <a:gd name="connsiteX1203" fmla="*/ 4310534 w 5092701"/>
              <a:gd name="connsiteY1203" fmla="*/ 4708920 h 5440362"/>
              <a:gd name="connsiteX1204" fmla="*/ 4211415 w 5092701"/>
              <a:gd name="connsiteY1204" fmla="*/ 4754157 h 5440362"/>
              <a:gd name="connsiteX1205" fmla="*/ 4191328 w 5092701"/>
              <a:gd name="connsiteY1205" fmla="*/ 4785761 h 5440362"/>
              <a:gd name="connsiteX1206" fmla="*/ 4226426 w 5092701"/>
              <a:gd name="connsiteY1206" fmla="*/ 4785362 h 5440362"/>
              <a:gd name="connsiteX1207" fmla="*/ 4308200 w 5092701"/>
              <a:gd name="connsiteY1207" fmla="*/ 4764448 h 5440362"/>
              <a:gd name="connsiteX1208" fmla="*/ 4112864 w 5092701"/>
              <a:gd name="connsiteY1208" fmla="*/ 4820110 h 5440362"/>
              <a:gd name="connsiteX1209" fmla="*/ 4073632 w 5092701"/>
              <a:gd name="connsiteY1209" fmla="*/ 4837284 h 5440362"/>
              <a:gd name="connsiteX1210" fmla="*/ 4074036 w 5092701"/>
              <a:gd name="connsiteY1210" fmla="*/ 4858673 h 5440362"/>
              <a:gd name="connsiteX1211" fmla="*/ 4010199 w 5092701"/>
              <a:gd name="connsiteY1211" fmla="*/ 4856705 h 5440362"/>
              <a:gd name="connsiteX1212" fmla="*/ 4009207 w 5092701"/>
              <a:gd name="connsiteY1212" fmla="*/ 4860731 h 5440362"/>
              <a:gd name="connsiteX1213" fmla="*/ 3902000 w 5092701"/>
              <a:gd name="connsiteY1213" fmla="*/ 4865858 h 5440362"/>
              <a:gd name="connsiteX1214" fmla="*/ 3801485 w 5092701"/>
              <a:gd name="connsiteY1214" fmla="*/ 4893730 h 5440362"/>
              <a:gd name="connsiteX1215" fmla="*/ 3474575 w 5092701"/>
              <a:gd name="connsiteY1215" fmla="*/ 4957436 h 5440362"/>
              <a:gd name="connsiteX1216" fmla="*/ 2153180 w 5092701"/>
              <a:gd name="connsiteY1216" fmla="*/ 5179809 h 5440362"/>
              <a:gd name="connsiteX1217" fmla="*/ 1765670 w 5092701"/>
              <a:gd name="connsiteY1217" fmla="*/ 5232250 h 5440362"/>
              <a:gd name="connsiteX1218" fmla="*/ 2497231 w 5092701"/>
              <a:gd name="connsiteY1218" fmla="*/ 5159381 h 5440362"/>
              <a:gd name="connsiteX1219" fmla="*/ 2319440 w 5092701"/>
              <a:gd name="connsiteY1219" fmla="*/ 5193093 h 5440362"/>
              <a:gd name="connsiteX1220" fmla="*/ 2237003 w 5092701"/>
              <a:gd name="connsiteY1220" fmla="*/ 5211723 h 5440362"/>
              <a:gd name="connsiteX1221" fmla="*/ 2013543 w 5092701"/>
              <a:gd name="connsiteY1221" fmla="*/ 5253440 h 5440362"/>
              <a:gd name="connsiteX1222" fmla="*/ 1978538 w 5092701"/>
              <a:gd name="connsiteY1222" fmla="*/ 5272419 h 5440362"/>
              <a:gd name="connsiteX1223" fmla="*/ 1901994 w 5092701"/>
              <a:gd name="connsiteY1223" fmla="*/ 5291111 h 5440362"/>
              <a:gd name="connsiteX1224" fmla="*/ 1847700 w 5092701"/>
              <a:gd name="connsiteY1224" fmla="*/ 5315745 h 5440362"/>
              <a:gd name="connsiteX1225" fmla="*/ 1281904 w 5092701"/>
              <a:gd name="connsiteY1225" fmla="*/ 5360529 h 5440362"/>
              <a:gd name="connsiteX1226" fmla="*/ 1849662 w 5092701"/>
              <a:gd name="connsiteY1226" fmla="*/ 5321370 h 5440362"/>
              <a:gd name="connsiteX1227" fmla="*/ 2486940 w 5092701"/>
              <a:gd name="connsiteY1227" fmla="*/ 5269048 h 5440362"/>
              <a:gd name="connsiteX1228" fmla="*/ 1766327 w 5092701"/>
              <a:gd name="connsiteY1228" fmla="*/ 5342461 h 5440362"/>
              <a:gd name="connsiteX1229" fmla="*/ 1764377 w 5092701"/>
              <a:gd name="connsiteY1229" fmla="*/ 5344424 h 5440362"/>
              <a:gd name="connsiteX1230" fmla="*/ 1733253 w 5092701"/>
              <a:gd name="connsiteY1230" fmla="*/ 5347202 h 5440362"/>
              <a:gd name="connsiteX1231" fmla="*/ 1725792 w 5092701"/>
              <a:gd name="connsiteY1231" fmla="*/ 5347821 h 5440362"/>
              <a:gd name="connsiteX1232" fmla="*/ 1708396 w 5092701"/>
              <a:gd name="connsiteY1232" fmla="*/ 5346456 h 5440362"/>
              <a:gd name="connsiteX1233" fmla="*/ 1692023 w 5092701"/>
              <a:gd name="connsiteY1233" fmla="*/ 5350268 h 5440362"/>
              <a:gd name="connsiteX1234" fmla="*/ 1702211 w 5092701"/>
              <a:gd name="connsiteY1234" fmla="*/ 5349776 h 5440362"/>
              <a:gd name="connsiteX1235" fmla="*/ 1725792 w 5092701"/>
              <a:gd name="connsiteY1235" fmla="*/ 5347821 h 5440362"/>
              <a:gd name="connsiteX1236" fmla="*/ 1735370 w 5092701"/>
              <a:gd name="connsiteY1236" fmla="*/ 5348573 h 5440362"/>
              <a:gd name="connsiteX1237" fmla="*/ 1759248 w 5092701"/>
              <a:gd name="connsiteY1237" fmla="*/ 5349586 h 5440362"/>
              <a:gd name="connsiteX1238" fmla="*/ 1764377 w 5092701"/>
              <a:gd name="connsiteY1238" fmla="*/ 5344424 h 5440362"/>
              <a:gd name="connsiteX1239" fmla="*/ 1782193 w 5092701"/>
              <a:gd name="connsiteY1239" fmla="*/ 5342833 h 5440362"/>
              <a:gd name="connsiteX1240" fmla="*/ 2702258 w 5092701"/>
              <a:gd name="connsiteY1240" fmla="*/ 5252777 h 5440362"/>
              <a:gd name="connsiteX1241" fmla="*/ 2545198 w 5092701"/>
              <a:gd name="connsiteY1241" fmla="*/ 5273668 h 5440362"/>
              <a:gd name="connsiteX1242" fmla="*/ 2798336 w 5092701"/>
              <a:gd name="connsiteY1242" fmla="*/ 5255489 h 5440362"/>
              <a:gd name="connsiteX1243" fmla="*/ 2415666 w 5092701"/>
              <a:gd name="connsiteY1243" fmla="*/ 5304909 h 5440362"/>
              <a:gd name="connsiteX1244" fmla="*/ 2391118 w 5092701"/>
              <a:gd name="connsiteY1244" fmla="*/ 5307740 h 5440362"/>
              <a:gd name="connsiteX1245" fmla="*/ 2240640 w 5092701"/>
              <a:gd name="connsiteY1245" fmla="*/ 5321863 h 5440362"/>
              <a:gd name="connsiteX1246" fmla="*/ 1210410 w 5092701"/>
              <a:gd name="connsiteY1246" fmla="*/ 5416947 h 5440362"/>
              <a:gd name="connsiteX1247" fmla="*/ 1187622 w 5092701"/>
              <a:gd name="connsiteY1247" fmla="*/ 5418674 h 5440362"/>
              <a:gd name="connsiteX1248" fmla="*/ 1176757 w 5092701"/>
              <a:gd name="connsiteY1248" fmla="*/ 5419498 h 5440362"/>
              <a:gd name="connsiteX1249" fmla="*/ 1132657 w 5092701"/>
              <a:gd name="connsiteY1249" fmla="*/ 5421092 h 5440362"/>
              <a:gd name="connsiteX1250" fmla="*/ 1174277 w 5092701"/>
              <a:gd name="connsiteY1250" fmla="*/ 5417255 h 5440362"/>
              <a:gd name="connsiteX1251" fmla="*/ 1155368 w 5092701"/>
              <a:gd name="connsiteY1251" fmla="*/ 5398030 h 5440362"/>
              <a:gd name="connsiteX1252" fmla="*/ 1124808 w 5092701"/>
              <a:gd name="connsiteY1252" fmla="*/ 5403043 h 5440362"/>
              <a:gd name="connsiteX1253" fmla="*/ 1143903 w 5092701"/>
              <a:gd name="connsiteY1253" fmla="*/ 5375465 h 5440362"/>
              <a:gd name="connsiteX1254" fmla="*/ 813025 w 5092701"/>
              <a:gd name="connsiteY1254" fmla="*/ 5377082 h 5440362"/>
              <a:gd name="connsiteX1255" fmla="*/ 866877 w 5092701"/>
              <a:gd name="connsiteY1255" fmla="*/ 5356659 h 5440362"/>
              <a:gd name="connsiteX1256" fmla="*/ 690061 w 5092701"/>
              <a:gd name="connsiteY1256" fmla="*/ 5346268 h 5440362"/>
              <a:gd name="connsiteX1257" fmla="*/ 1176612 w 5092701"/>
              <a:gd name="connsiteY1257" fmla="*/ 5361727 h 5440362"/>
              <a:gd name="connsiteX1258" fmla="*/ 744103 w 5092701"/>
              <a:gd name="connsiteY1258" fmla="*/ 5335008 h 5440362"/>
              <a:gd name="connsiteX1259" fmla="*/ 1128723 w 5092701"/>
              <a:gd name="connsiteY1259" fmla="*/ 5318075 h 5440362"/>
              <a:gd name="connsiteX1260" fmla="*/ 1234350 w 5092701"/>
              <a:gd name="connsiteY1260" fmla="*/ 5342389 h 5440362"/>
              <a:gd name="connsiteX1261" fmla="*/ 1192396 w 5092701"/>
              <a:gd name="connsiteY1261" fmla="*/ 5320713 h 5440362"/>
              <a:gd name="connsiteX1262" fmla="*/ 1175471 w 5092701"/>
              <a:gd name="connsiteY1262" fmla="*/ 5293437 h 5440362"/>
              <a:gd name="connsiteX1263" fmla="*/ 1155568 w 5092701"/>
              <a:gd name="connsiteY1263" fmla="*/ 5278237 h 5440362"/>
              <a:gd name="connsiteX1264" fmla="*/ 1185724 w 5092701"/>
              <a:gd name="connsiteY1264" fmla="*/ 5251835 h 5440362"/>
              <a:gd name="connsiteX1265" fmla="*/ 1203237 w 5092701"/>
              <a:gd name="connsiteY1265" fmla="*/ 5253697 h 5440362"/>
              <a:gd name="connsiteX1266" fmla="*/ 1229827 w 5092701"/>
              <a:gd name="connsiteY1266" fmla="*/ 5264788 h 5440362"/>
              <a:gd name="connsiteX1267" fmla="*/ 1219829 w 5092701"/>
              <a:gd name="connsiteY1267" fmla="*/ 5255461 h 5440362"/>
              <a:gd name="connsiteX1268" fmla="*/ 1255848 w 5092701"/>
              <a:gd name="connsiteY1268" fmla="*/ 5255160 h 5440362"/>
              <a:gd name="connsiteX1269" fmla="*/ 1762325 w 5092701"/>
              <a:gd name="connsiteY1269" fmla="*/ 5210427 h 5440362"/>
              <a:gd name="connsiteX1270" fmla="*/ 1790886 w 5092701"/>
              <a:gd name="connsiteY1270" fmla="*/ 5202963 h 5440362"/>
              <a:gd name="connsiteX1271" fmla="*/ 1943671 w 5092701"/>
              <a:gd name="connsiteY1271" fmla="*/ 5186841 h 5440362"/>
              <a:gd name="connsiteX1272" fmla="*/ 1760532 w 5092701"/>
              <a:gd name="connsiteY1272" fmla="*/ 5177198 h 5440362"/>
              <a:gd name="connsiteX1273" fmla="*/ 1845592 w 5092701"/>
              <a:gd name="connsiteY1273" fmla="*/ 5180590 h 5440362"/>
              <a:gd name="connsiteX1274" fmla="*/ 1890211 w 5092701"/>
              <a:gd name="connsiteY1274" fmla="*/ 5167201 h 5440362"/>
              <a:gd name="connsiteX1275" fmla="*/ 1922550 w 5092701"/>
              <a:gd name="connsiteY1275" fmla="*/ 5163687 h 5440362"/>
              <a:gd name="connsiteX1276" fmla="*/ 2095891 w 5092701"/>
              <a:gd name="connsiteY1276" fmla="*/ 5146729 h 5440362"/>
              <a:gd name="connsiteX1277" fmla="*/ 2006087 w 5092701"/>
              <a:gd name="connsiteY1277" fmla="*/ 5135889 h 5440362"/>
              <a:gd name="connsiteX1278" fmla="*/ 1861633 w 5092701"/>
              <a:gd name="connsiteY1278" fmla="*/ 5124488 h 5440362"/>
              <a:gd name="connsiteX1279" fmla="*/ 2068331 w 5092701"/>
              <a:gd name="connsiteY1279" fmla="*/ 5106386 h 5440362"/>
              <a:gd name="connsiteX1280" fmla="*/ 1953395 w 5092701"/>
              <a:gd name="connsiteY1280" fmla="*/ 5115214 h 5440362"/>
              <a:gd name="connsiteX1281" fmla="*/ 2075739 w 5092701"/>
              <a:gd name="connsiteY1281" fmla="*/ 5091632 h 5440362"/>
              <a:gd name="connsiteX1282" fmla="*/ 2278126 w 5092701"/>
              <a:gd name="connsiteY1282" fmla="*/ 5083266 h 5440362"/>
              <a:gd name="connsiteX1283" fmla="*/ 2207130 w 5092701"/>
              <a:gd name="connsiteY1283" fmla="*/ 5064255 h 5440362"/>
              <a:gd name="connsiteX1284" fmla="*/ 2292604 w 5092701"/>
              <a:gd name="connsiteY1284" fmla="*/ 5046870 h 5440362"/>
              <a:gd name="connsiteX1285" fmla="*/ 2134778 w 5092701"/>
              <a:gd name="connsiteY1285" fmla="*/ 5032453 h 5440362"/>
              <a:gd name="connsiteX1286" fmla="*/ 2038274 w 5092701"/>
              <a:gd name="connsiteY1286" fmla="*/ 5024238 h 5440362"/>
              <a:gd name="connsiteX1287" fmla="*/ 2253217 w 5092701"/>
              <a:gd name="connsiteY1287" fmla="*/ 5015943 h 5440362"/>
              <a:gd name="connsiteX1288" fmla="*/ 2149513 w 5092701"/>
              <a:gd name="connsiteY1288" fmla="*/ 5011774 h 5440362"/>
              <a:gd name="connsiteX1289" fmla="*/ 2212401 w 5092701"/>
              <a:gd name="connsiteY1289" fmla="*/ 5001035 h 5440362"/>
              <a:gd name="connsiteX1290" fmla="*/ 2192476 w 5092701"/>
              <a:gd name="connsiteY1290" fmla="*/ 4992814 h 5440362"/>
              <a:gd name="connsiteX1291" fmla="*/ 2163660 w 5092701"/>
              <a:gd name="connsiteY1291" fmla="*/ 4978984 h 5440362"/>
              <a:gd name="connsiteX1292" fmla="*/ 2140842 w 5092701"/>
              <a:gd name="connsiteY1292" fmla="*/ 4978657 h 5440362"/>
              <a:gd name="connsiteX1293" fmla="*/ 2176874 w 5092701"/>
              <a:gd name="connsiteY1293" fmla="*/ 4968056 h 5440362"/>
              <a:gd name="connsiteX1294" fmla="*/ 2192531 w 5092701"/>
              <a:gd name="connsiteY1294" fmla="*/ 4947438 h 5440362"/>
              <a:gd name="connsiteX1295" fmla="*/ 2244186 w 5092701"/>
              <a:gd name="connsiteY1295" fmla="*/ 4940195 h 5440362"/>
              <a:gd name="connsiteX1296" fmla="*/ 2198502 w 5092701"/>
              <a:gd name="connsiteY1296" fmla="*/ 4929807 h 5440362"/>
              <a:gd name="connsiteX1297" fmla="*/ 2458295 w 5092701"/>
              <a:gd name="connsiteY1297" fmla="*/ 4913497 h 5440362"/>
              <a:gd name="connsiteX1298" fmla="*/ 2278792 w 5092701"/>
              <a:gd name="connsiteY1298" fmla="*/ 4898038 h 5440362"/>
              <a:gd name="connsiteX1299" fmla="*/ 2309125 w 5092701"/>
              <a:gd name="connsiteY1299" fmla="*/ 4865231 h 5440362"/>
              <a:gd name="connsiteX1300" fmla="*/ 2276548 w 5092701"/>
              <a:gd name="connsiteY1300" fmla="*/ 4858885 h 5440362"/>
              <a:gd name="connsiteX1301" fmla="*/ 2247546 w 5092701"/>
              <a:gd name="connsiteY1301" fmla="*/ 4858854 h 5440362"/>
              <a:gd name="connsiteX1302" fmla="*/ 2249233 w 5092701"/>
              <a:gd name="connsiteY1302" fmla="*/ 4850541 h 5440362"/>
              <a:gd name="connsiteX1303" fmla="*/ 2263139 w 5092701"/>
              <a:gd name="connsiteY1303" fmla="*/ 4840180 h 5440362"/>
              <a:gd name="connsiteX1304" fmla="*/ 2384594 w 5092701"/>
              <a:gd name="connsiteY1304" fmla="*/ 4826301 h 5440362"/>
              <a:gd name="connsiteX1305" fmla="*/ 2450716 w 5092701"/>
              <a:gd name="connsiteY1305" fmla="*/ 4821448 h 5440362"/>
              <a:gd name="connsiteX1306" fmla="*/ 2575108 w 5092701"/>
              <a:gd name="connsiteY1306" fmla="*/ 4807083 h 5440362"/>
              <a:gd name="connsiteX1307" fmla="*/ 2437476 w 5092701"/>
              <a:gd name="connsiteY1307" fmla="*/ 4791248 h 5440362"/>
              <a:gd name="connsiteX1308" fmla="*/ 2481403 w 5092701"/>
              <a:gd name="connsiteY1308" fmla="*/ 4752328 h 5440362"/>
              <a:gd name="connsiteX1309" fmla="*/ 2547277 w 5092701"/>
              <a:gd name="connsiteY1309" fmla="*/ 4721625 h 5440362"/>
              <a:gd name="connsiteX1310" fmla="*/ 2536784 w 5092701"/>
              <a:gd name="connsiteY1310" fmla="*/ 4717860 h 5440362"/>
              <a:gd name="connsiteX1311" fmla="*/ 2519553 w 5092701"/>
              <a:gd name="connsiteY1311" fmla="*/ 4714980 h 5440362"/>
              <a:gd name="connsiteX1312" fmla="*/ 2573298 w 5092701"/>
              <a:gd name="connsiteY1312" fmla="*/ 4714878 h 5440362"/>
              <a:gd name="connsiteX1313" fmla="*/ 2619142 w 5092701"/>
              <a:gd name="connsiteY1313" fmla="*/ 4712754 h 5440362"/>
              <a:gd name="connsiteX1314" fmla="*/ 2607090 w 5092701"/>
              <a:gd name="connsiteY1314" fmla="*/ 4688727 h 5440362"/>
              <a:gd name="connsiteX1315" fmla="*/ 2726650 w 5092701"/>
              <a:gd name="connsiteY1315" fmla="*/ 4647758 h 5440362"/>
              <a:gd name="connsiteX1316" fmla="*/ 2721139 w 5092701"/>
              <a:gd name="connsiteY1316" fmla="*/ 4633494 h 5440362"/>
              <a:gd name="connsiteX1317" fmla="*/ 2989148 w 5092701"/>
              <a:gd name="connsiteY1317" fmla="*/ 4458136 h 5440362"/>
              <a:gd name="connsiteX1318" fmla="*/ 2966961 w 5092701"/>
              <a:gd name="connsiteY1318" fmla="*/ 4448814 h 5440362"/>
              <a:gd name="connsiteX1319" fmla="*/ 2836381 w 5092701"/>
              <a:gd name="connsiteY1319" fmla="*/ 4423026 h 5440362"/>
              <a:gd name="connsiteX1320" fmla="*/ 2910896 w 5092701"/>
              <a:gd name="connsiteY1320" fmla="*/ 4377059 h 5440362"/>
              <a:gd name="connsiteX1321" fmla="*/ 3195052 w 5092701"/>
              <a:gd name="connsiteY1321" fmla="*/ 4215529 h 5440362"/>
              <a:gd name="connsiteX1322" fmla="*/ 2989095 w 5092701"/>
              <a:gd name="connsiteY1322" fmla="*/ 4278849 h 5440362"/>
              <a:gd name="connsiteX1323" fmla="*/ 2759636 w 5092701"/>
              <a:gd name="connsiteY1323" fmla="*/ 4309953 h 5440362"/>
              <a:gd name="connsiteX1324" fmla="*/ 2610480 w 5092701"/>
              <a:gd name="connsiteY1324" fmla="*/ 4329648 h 5440362"/>
              <a:gd name="connsiteX1325" fmla="*/ 1714575 w 5092701"/>
              <a:gd name="connsiteY1325" fmla="*/ 4556824 h 5440362"/>
              <a:gd name="connsiteX1326" fmla="*/ 279363 w 5092701"/>
              <a:gd name="connsiteY1326" fmla="*/ 4695686 h 5440362"/>
              <a:gd name="connsiteX1327" fmla="*/ 1684199 w 5092701"/>
              <a:gd name="connsiteY1327" fmla="*/ 4515032 h 5440362"/>
              <a:gd name="connsiteX1328" fmla="*/ 95 w 5092701"/>
              <a:gd name="connsiteY1328" fmla="*/ 4627921 h 5440362"/>
              <a:gd name="connsiteX1329" fmla="*/ 1631184 w 5092701"/>
              <a:gd name="connsiteY1329" fmla="*/ 4492181 h 5440362"/>
              <a:gd name="connsiteX1330" fmla="*/ 281918 w 5092701"/>
              <a:gd name="connsiteY1330" fmla="*/ 4595472 h 5440362"/>
              <a:gd name="connsiteX1331" fmla="*/ 1457936 w 5092701"/>
              <a:gd name="connsiteY1331" fmla="*/ 4435198 h 5440362"/>
              <a:gd name="connsiteX1332" fmla="*/ 15704 w 5092701"/>
              <a:gd name="connsiteY1332" fmla="*/ 4508662 h 5440362"/>
              <a:gd name="connsiteX1333" fmla="*/ 66897 w 5092701"/>
              <a:gd name="connsiteY1333" fmla="*/ 4470230 h 5440362"/>
              <a:gd name="connsiteX1334" fmla="*/ 71560 w 5092701"/>
              <a:gd name="connsiteY1334" fmla="*/ 4469305 h 5440362"/>
              <a:gd name="connsiteX1335" fmla="*/ 107170 w 5092701"/>
              <a:gd name="connsiteY1335" fmla="*/ 4478437 h 5440362"/>
              <a:gd name="connsiteX1336" fmla="*/ 1247649 w 5092701"/>
              <a:gd name="connsiteY1336" fmla="*/ 4335325 h 5440362"/>
              <a:gd name="connsiteX1337" fmla="*/ 1291528 w 5092701"/>
              <a:gd name="connsiteY1337" fmla="*/ 4327380 h 5440362"/>
              <a:gd name="connsiteX1338" fmla="*/ 1292336 w 5092701"/>
              <a:gd name="connsiteY1338" fmla="*/ 4327277 h 5440362"/>
              <a:gd name="connsiteX1339" fmla="*/ 1342096 w 5092701"/>
              <a:gd name="connsiteY1339" fmla="*/ 4319043 h 5440362"/>
              <a:gd name="connsiteX1340" fmla="*/ 1311343 w 5092701"/>
              <a:gd name="connsiteY1340" fmla="*/ 4323793 h 5440362"/>
              <a:gd name="connsiteX1341" fmla="*/ 1291528 w 5092701"/>
              <a:gd name="connsiteY1341" fmla="*/ 4327380 h 5440362"/>
              <a:gd name="connsiteX1342" fmla="*/ 1221185 w 5092701"/>
              <a:gd name="connsiteY1342" fmla="*/ 4336384 h 5440362"/>
              <a:gd name="connsiteX1343" fmla="*/ 133312 w 5092701"/>
              <a:gd name="connsiteY1343" fmla="*/ 4457045 h 5440362"/>
              <a:gd name="connsiteX1344" fmla="*/ 71560 w 5092701"/>
              <a:gd name="connsiteY1344" fmla="*/ 4469305 h 5440362"/>
              <a:gd name="connsiteX1345" fmla="*/ 67798 w 5092701"/>
              <a:gd name="connsiteY1345" fmla="*/ 4468339 h 5440362"/>
              <a:gd name="connsiteX1346" fmla="*/ 510386 w 5092701"/>
              <a:gd name="connsiteY1346" fmla="*/ 3873776 h 5440362"/>
              <a:gd name="connsiteX1347" fmla="*/ 525346 w 5092701"/>
              <a:gd name="connsiteY1347" fmla="*/ 3862973 h 5440362"/>
              <a:gd name="connsiteX1348" fmla="*/ 509578 w 5092701"/>
              <a:gd name="connsiteY1348" fmla="*/ 3830999 h 5440362"/>
              <a:gd name="connsiteX1349" fmla="*/ 533615 w 5092701"/>
              <a:gd name="connsiteY1349" fmla="*/ 3829422 h 5440362"/>
              <a:gd name="connsiteX1350" fmla="*/ 539734 w 5092701"/>
              <a:gd name="connsiteY1350" fmla="*/ 3804596 h 5440362"/>
              <a:gd name="connsiteX1351" fmla="*/ 562373 w 5092701"/>
              <a:gd name="connsiteY1351" fmla="*/ 3785656 h 5440362"/>
              <a:gd name="connsiteX1352" fmla="*/ 554525 w 5092701"/>
              <a:gd name="connsiteY1352" fmla="*/ 3767608 h 5440362"/>
              <a:gd name="connsiteX1353" fmla="*/ 570642 w 5092701"/>
              <a:gd name="connsiteY1353" fmla="*/ 3752107 h 5440362"/>
              <a:gd name="connsiteX1354" fmla="*/ 545061 w 5092701"/>
              <a:gd name="connsiteY1354" fmla="*/ 3664002 h 5440362"/>
              <a:gd name="connsiteX1355" fmla="*/ 563637 w 5092701"/>
              <a:gd name="connsiteY1355" fmla="*/ 3657714 h 5440362"/>
              <a:gd name="connsiteX1356" fmla="*/ 571247 w 5092701"/>
              <a:gd name="connsiteY1356" fmla="*/ 3653703 h 5440362"/>
              <a:gd name="connsiteX1357" fmla="*/ 1368236 w 5092701"/>
              <a:gd name="connsiteY1357" fmla="*/ 3918922 h 5440362"/>
              <a:gd name="connsiteX1358" fmla="*/ 1298400 w 5092701"/>
              <a:gd name="connsiteY1358" fmla="*/ 3884106 h 5440362"/>
              <a:gd name="connsiteX1359" fmla="*/ 1282953 w 5092701"/>
              <a:gd name="connsiteY1359" fmla="*/ 3877336 h 5440362"/>
              <a:gd name="connsiteX1360" fmla="*/ 1336373 w 5092701"/>
              <a:gd name="connsiteY1360" fmla="*/ 3898273 h 5440362"/>
              <a:gd name="connsiteX1361" fmla="*/ 1616013 w 5092701"/>
              <a:gd name="connsiteY1361" fmla="*/ 4003421 h 5440362"/>
              <a:gd name="connsiteX1362" fmla="*/ 652871 w 5092701"/>
              <a:gd name="connsiteY1362" fmla="*/ 3560473 h 5440362"/>
              <a:gd name="connsiteX1363" fmla="*/ 682859 w 5092701"/>
              <a:gd name="connsiteY1363" fmla="*/ 3507885 h 5440362"/>
              <a:gd name="connsiteX1364" fmla="*/ 727551 w 5092701"/>
              <a:gd name="connsiteY1364" fmla="*/ 3495423 h 5440362"/>
              <a:gd name="connsiteX1365" fmla="*/ 743738 w 5092701"/>
              <a:gd name="connsiteY1365" fmla="*/ 3475799 h 5440362"/>
              <a:gd name="connsiteX1366" fmla="*/ 783963 w 5092701"/>
              <a:gd name="connsiteY1366" fmla="*/ 3454598 h 5440362"/>
              <a:gd name="connsiteX1367" fmla="*/ 797526 w 5092701"/>
              <a:gd name="connsiteY1367" fmla="*/ 3426431 h 5440362"/>
              <a:gd name="connsiteX1368" fmla="*/ 824775 w 5092701"/>
              <a:gd name="connsiteY1368" fmla="*/ 3407982 h 5440362"/>
              <a:gd name="connsiteX1369" fmla="*/ 863787 w 5092701"/>
              <a:gd name="connsiteY1369" fmla="*/ 3322615 h 5440362"/>
              <a:gd name="connsiteX1370" fmla="*/ 888981 w 5092701"/>
              <a:gd name="connsiteY1370" fmla="*/ 3316342 h 5440362"/>
              <a:gd name="connsiteX1371" fmla="*/ 899638 w 5092701"/>
              <a:gd name="connsiteY1371" fmla="*/ 3296129 h 5440362"/>
              <a:gd name="connsiteX1372" fmla="*/ 901035 w 5092701"/>
              <a:gd name="connsiteY1372" fmla="*/ 3313493 h 5440362"/>
              <a:gd name="connsiteX1373" fmla="*/ 976303 w 5092701"/>
              <a:gd name="connsiteY1373" fmla="*/ 3223028 h 5440362"/>
              <a:gd name="connsiteX1374" fmla="*/ 1006861 w 5092701"/>
              <a:gd name="connsiteY1374" fmla="*/ 3218015 h 5440362"/>
              <a:gd name="connsiteX1375" fmla="*/ 1020661 w 5092701"/>
              <a:gd name="connsiteY1375" fmla="*/ 3185053 h 5440362"/>
              <a:gd name="connsiteX1376" fmla="*/ 1095175 w 5092701"/>
              <a:gd name="connsiteY1376" fmla="*/ 3120675 h 5440362"/>
              <a:gd name="connsiteX1377" fmla="*/ 1103278 w 5092701"/>
              <a:gd name="connsiteY1377" fmla="*/ 3087796 h 5440362"/>
              <a:gd name="connsiteX1378" fmla="*/ 1150375 w 5092701"/>
              <a:gd name="connsiteY1378" fmla="*/ 3015682 h 5440362"/>
              <a:gd name="connsiteX1379" fmla="*/ 1206383 w 5092701"/>
              <a:gd name="connsiteY1379" fmla="*/ 2953468 h 5440362"/>
              <a:gd name="connsiteX1380" fmla="*/ 1298022 w 5092701"/>
              <a:gd name="connsiteY1380" fmla="*/ 2796575 h 5440362"/>
              <a:gd name="connsiteX1381" fmla="*/ 1320662 w 5092701"/>
              <a:gd name="connsiteY1381" fmla="*/ 2777636 h 5440362"/>
              <a:gd name="connsiteX1382" fmla="*/ 1336447 w 5092701"/>
              <a:gd name="connsiteY1382" fmla="*/ 2736623 h 5440362"/>
              <a:gd name="connsiteX1383" fmla="*/ 1340083 w 5092701"/>
              <a:gd name="connsiteY1383" fmla="*/ 2733634 h 5440362"/>
              <a:gd name="connsiteX1384" fmla="*/ 1382789 w 5092701"/>
              <a:gd name="connsiteY1384" fmla="*/ 2690595 h 5440362"/>
              <a:gd name="connsiteX1385" fmla="*/ 1352968 w 5092701"/>
              <a:gd name="connsiteY1385" fmla="*/ 2742512 h 5440362"/>
              <a:gd name="connsiteX1386" fmla="*/ 1374686 w 5092701"/>
              <a:gd name="connsiteY1386" fmla="*/ 2723473 h 5440362"/>
              <a:gd name="connsiteX1387" fmla="*/ 1494296 w 5092701"/>
              <a:gd name="connsiteY1387" fmla="*/ 2668023 h 5440362"/>
              <a:gd name="connsiteX1388" fmla="*/ 1582758 w 5092701"/>
              <a:gd name="connsiteY1388" fmla="*/ 2643000 h 5440362"/>
              <a:gd name="connsiteX1389" fmla="*/ 1724133 w 5092701"/>
              <a:gd name="connsiteY1389" fmla="*/ 2596147 h 5440362"/>
              <a:gd name="connsiteX1390" fmla="*/ 1755441 w 5092701"/>
              <a:gd name="connsiteY1390" fmla="*/ 2588710 h 5440362"/>
              <a:gd name="connsiteX1391" fmla="*/ 1755441 w 5092701"/>
              <a:gd name="connsiteY1391" fmla="*/ 2573914 h 5440362"/>
              <a:gd name="connsiteX1392" fmla="*/ 1683997 w 5092701"/>
              <a:gd name="connsiteY1392" fmla="*/ 2590165 h 5440362"/>
              <a:gd name="connsiteX1393" fmla="*/ 1267030 w 5092701"/>
              <a:gd name="connsiteY1393" fmla="*/ 2622216 h 5440362"/>
              <a:gd name="connsiteX1394" fmla="*/ 474691 w 5092701"/>
              <a:gd name="connsiteY1394" fmla="*/ 2284673 h 5440362"/>
              <a:gd name="connsiteX1395" fmla="*/ 408736 w 5092701"/>
              <a:gd name="connsiteY1395" fmla="*/ 2257514 h 5440362"/>
              <a:gd name="connsiteX1396" fmla="*/ 336355 w 5092701"/>
              <a:gd name="connsiteY1396" fmla="*/ 2062745 h 5440362"/>
              <a:gd name="connsiteX1397" fmla="*/ 301843 w 5092701"/>
              <a:gd name="connsiteY1397" fmla="*/ 1984470 h 5440362"/>
              <a:gd name="connsiteX1398" fmla="*/ 314241 w 5092701"/>
              <a:gd name="connsiteY1398" fmla="*/ 1946603 h 5440362"/>
              <a:gd name="connsiteX1399" fmla="*/ 322562 w 5092701"/>
              <a:gd name="connsiteY1399" fmla="*/ 1927294 h 5440362"/>
              <a:gd name="connsiteX1400" fmla="*/ 318670 w 5092701"/>
              <a:gd name="connsiteY1400" fmla="*/ 1876058 h 5440362"/>
              <a:gd name="connsiteX1401" fmla="*/ 255602 w 5092701"/>
              <a:gd name="connsiteY1401" fmla="*/ 1870970 h 5440362"/>
              <a:gd name="connsiteX1402" fmla="*/ 276431 w 5092701"/>
              <a:gd name="connsiteY1402" fmla="*/ 1836202 h 5440362"/>
              <a:gd name="connsiteX1403" fmla="*/ 293601 w 5092701"/>
              <a:gd name="connsiteY1403" fmla="*/ 1820701 h 5440362"/>
              <a:gd name="connsiteX1404" fmla="*/ 287791 w 5092701"/>
              <a:gd name="connsiteY1404" fmla="*/ 1790806 h 5440362"/>
              <a:gd name="connsiteX1405" fmla="*/ 280724 w 5092701"/>
              <a:gd name="connsiteY1405" fmla="*/ 1747840 h 5440362"/>
              <a:gd name="connsiteX1406" fmla="*/ 347860 w 5092701"/>
              <a:gd name="connsiteY1406" fmla="*/ 1733976 h 5440362"/>
              <a:gd name="connsiteX1407" fmla="*/ 325638 w 5092701"/>
              <a:gd name="connsiteY1407" fmla="*/ 1723209 h 5440362"/>
              <a:gd name="connsiteX1408" fmla="*/ 314953 w 5092701"/>
              <a:gd name="connsiteY1408" fmla="*/ 1719795 h 5440362"/>
              <a:gd name="connsiteX1409" fmla="*/ 319515 w 5092701"/>
              <a:gd name="connsiteY1409" fmla="*/ 1719317 h 5440362"/>
              <a:gd name="connsiteX1410" fmla="*/ 320848 w 5092701"/>
              <a:gd name="connsiteY1410" fmla="*/ 1703944 h 5440362"/>
              <a:gd name="connsiteX1411" fmla="*/ 320224 w 5092701"/>
              <a:gd name="connsiteY1411" fmla="*/ 1701035 h 5440362"/>
              <a:gd name="connsiteX1412" fmla="*/ 1160463 w 5092701"/>
              <a:gd name="connsiteY1412" fmla="*/ 1527930 h 5440362"/>
              <a:gd name="connsiteX1413" fmla="*/ 1160463 w 5092701"/>
              <a:gd name="connsiteY1413" fmla="*/ 1524252 h 5440362"/>
              <a:gd name="connsiteX1414" fmla="*/ 1133509 w 5092701"/>
              <a:gd name="connsiteY1414" fmla="*/ 1529871 h 5440362"/>
              <a:gd name="connsiteX1415" fmla="*/ 332776 w 5092701"/>
              <a:gd name="connsiteY1415" fmla="*/ 1698347 h 5440362"/>
              <a:gd name="connsiteX1416" fmla="*/ 320213 w 5092701"/>
              <a:gd name="connsiteY1416" fmla="*/ 1700984 h 5440362"/>
              <a:gd name="connsiteX1417" fmla="*/ 316931 w 5092701"/>
              <a:gd name="connsiteY1417" fmla="*/ 1685672 h 5440362"/>
              <a:gd name="connsiteX1418" fmla="*/ 299472 w 5092701"/>
              <a:gd name="connsiteY1418" fmla="*/ 1668603 h 5440362"/>
              <a:gd name="connsiteX1419" fmla="*/ 287071 w 5092701"/>
              <a:gd name="connsiteY1419" fmla="*/ 1657758 h 5440362"/>
              <a:gd name="connsiteX1420" fmla="*/ 323719 w 5092701"/>
              <a:gd name="connsiteY1420" fmla="*/ 1643089 h 5440362"/>
              <a:gd name="connsiteX1421" fmla="*/ 354145 w 5092701"/>
              <a:gd name="connsiteY1421" fmla="*/ 1630887 h 5440362"/>
              <a:gd name="connsiteX1422" fmla="*/ 383743 w 5092701"/>
              <a:gd name="connsiteY1422" fmla="*/ 1617597 h 5440362"/>
              <a:gd name="connsiteX1423" fmla="*/ 401187 w 5092701"/>
              <a:gd name="connsiteY1423" fmla="*/ 1613432 h 5440362"/>
              <a:gd name="connsiteX1424" fmla="*/ 372064 w 5092701"/>
              <a:gd name="connsiteY1424" fmla="*/ 1605397 h 5440362"/>
              <a:gd name="connsiteX1425" fmla="*/ 1126003 w 5092701"/>
              <a:gd name="connsiteY1425" fmla="*/ 1426678 h 5440362"/>
              <a:gd name="connsiteX1426" fmla="*/ 1160463 w 5092701"/>
              <a:gd name="connsiteY1426" fmla="*/ 1418616 h 5440362"/>
              <a:gd name="connsiteX1427" fmla="*/ 1160463 w 5092701"/>
              <a:gd name="connsiteY1427" fmla="*/ 1414473 h 5440362"/>
              <a:gd name="connsiteX1428" fmla="*/ 1115030 w 5092701"/>
              <a:gd name="connsiteY1428" fmla="*/ 1424244 h 5440362"/>
              <a:gd name="connsiteX1429" fmla="*/ 339679 w 5092701"/>
              <a:gd name="connsiteY1429" fmla="*/ 1589530 h 5440362"/>
              <a:gd name="connsiteX1430" fmla="*/ 885365 w 5092701"/>
              <a:gd name="connsiteY1430" fmla="*/ 1436813 h 5440362"/>
              <a:gd name="connsiteX1431" fmla="*/ 315107 w 5092701"/>
              <a:gd name="connsiteY1431" fmla="*/ 1565953 h 5440362"/>
              <a:gd name="connsiteX1432" fmla="*/ 303830 w 5092701"/>
              <a:gd name="connsiteY1432" fmla="*/ 1568595 h 5440362"/>
              <a:gd name="connsiteX1433" fmla="*/ 302382 w 5092701"/>
              <a:gd name="connsiteY1433" fmla="*/ 1563665 h 5440362"/>
              <a:gd name="connsiteX1434" fmla="*/ 324348 w 5092701"/>
              <a:gd name="connsiteY1434" fmla="*/ 1540744 h 5440362"/>
              <a:gd name="connsiteX1435" fmla="*/ 528384 w 5092701"/>
              <a:gd name="connsiteY1435" fmla="*/ 1462186 h 5440362"/>
              <a:gd name="connsiteX1436" fmla="*/ 634987 w 5092701"/>
              <a:gd name="connsiteY1436" fmla="*/ 1433018 h 5440362"/>
              <a:gd name="connsiteX1437" fmla="*/ 679958 w 5092701"/>
              <a:gd name="connsiteY1437" fmla="*/ 1422346 h 5440362"/>
              <a:gd name="connsiteX1438" fmla="*/ 777225 w 5092701"/>
              <a:gd name="connsiteY1438" fmla="*/ 1396804 h 5440362"/>
              <a:gd name="connsiteX1439" fmla="*/ 839406 w 5092701"/>
              <a:gd name="connsiteY1439" fmla="*/ 1379754 h 5440362"/>
              <a:gd name="connsiteX1440" fmla="*/ 898942 w 5092701"/>
              <a:gd name="connsiteY1440" fmla="*/ 1364529 h 5440362"/>
              <a:gd name="connsiteX1441" fmla="*/ 1025721 w 5092701"/>
              <a:gd name="connsiteY1441" fmla="*/ 1330070 h 5440362"/>
              <a:gd name="connsiteX1442" fmla="*/ 874460 w 5092701"/>
              <a:gd name="connsiteY1442" fmla="*/ 1370143 h 5440362"/>
              <a:gd name="connsiteX1443" fmla="*/ 839406 w 5092701"/>
              <a:gd name="connsiteY1443" fmla="*/ 1379754 h 5440362"/>
              <a:gd name="connsiteX1444" fmla="*/ 783517 w 5092701"/>
              <a:gd name="connsiteY1444" fmla="*/ 1394046 h 5440362"/>
              <a:gd name="connsiteX1445" fmla="*/ 654678 w 5092701"/>
              <a:gd name="connsiteY1445" fmla="*/ 1427630 h 5440362"/>
              <a:gd name="connsiteX1446" fmla="*/ 634987 w 5092701"/>
              <a:gd name="connsiteY1446" fmla="*/ 1433018 h 5440362"/>
              <a:gd name="connsiteX1447" fmla="*/ 596683 w 5092701"/>
              <a:gd name="connsiteY1447" fmla="*/ 1442108 h 5440362"/>
              <a:gd name="connsiteX1448" fmla="*/ 528211 w 5092701"/>
              <a:gd name="connsiteY1448" fmla="*/ 1445644 h 5440362"/>
              <a:gd name="connsiteX1449" fmla="*/ 562032 w 5092701"/>
              <a:gd name="connsiteY1449" fmla="*/ 1418778 h 5440362"/>
              <a:gd name="connsiteX1450" fmla="*/ 626481 w 5092701"/>
              <a:gd name="connsiteY1450" fmla="*/ 1389560 h 5440362"/>
              <a:gd name="connsiteX1451" fmla="*/ 215744 w 5092701"/>
              <a:gd name="connsiteY1451" fmla="*/ 1460009 h 5440362"/>
              <a:gd name="connsiteX1452" fmla="*/ 262053 w 5092701"/>
              <a:gd name="connsiteY1452" fmla="*/ 1423583 h 5440362"/>
              <a:gd name="connsiteX1453" fmla="*/ 881575 w 5092701"/>
              <a:gd name="connsiteY1453" fmla="*/ 1232256 h 5440362"/>
              <a:gd name="connsiteX1454" fmla="*/ 979515 w 5092701"/>
              <a:gd name="connsiteY1454" fmla="*/ 1203259 h 5440362"/>
              <a:gd name="connsiteX1455" fmla="*/ 986856 w 5092701"/>
              <a:gd name="connsiteY1455" fmla="*/ 1201287 h 5440362"/>
              <a:gd name="connsiteX1456" fmla="*/ 1243324 w 5092701"/>
              <a:gd name="connsiteY1456" fmla="*/ 1132457 h 5440362"/>
              <a:gd name="connsiteX1457" fmla="*/ 1313929 w 5092701"/>
              <a:gd name="connsiteY1457" fmla="*/ 1104536 h 5440362"/>
              <a:gd name="connsiteX1458" fmla="*/ 1340567 w 5092701"/>
              <a:gd name="connsiteY1458" fmla="*/ 1094416 h 5440362"/>
              <a:gd name="connsiteX1459" fmla="*/ 1372124 w 5092701"/>
              <a:gd name="connsiteY1459" fmla="*/ 1084523 h 5440362"/>
              <a:gd name="connsiteX1460" fmla="*/ 1478177 w 5092701"/>
              <a:gd name="connsiteY1460" fmla="*/ 1044690 h 5440362"/>
              <a:gd name="connsiteX1461" fmla="*/ 829207 w 5092701"/>
              <a:gd name="connsiteY1461" fmla="*/ 1210852 h 5440362"/>
              <a:gd name="connsiteX1462" fmla="*/ 765350 w 5092701"/>
              <a:gd name="connsiteY1462" fmla="*/ 1228716 h 5440362"/>
              <a:gd name="connsiteX1463" fmla="*/ 752764 w 5092701"/>
              <a:gd name="connsiteY1463" fmla="*/ 1231313 h 5440362"/>
              <a:gd name="connsiteX1464" fmla="*/ 534176 w 5092701"/>
              <a:gd name="connsiteY1464" fmla="*/ 1289746 h 5440362"/>
              <a:gd name="connsiteX1465" fmla="*/ 749397 w 5092701"/>
              <a:gd name="connsiteY1465" fmla="*/ 1233179 h 5440362"/>
              <a:gd name="connsiteX1466" fmla="*/ 765350 w 5092701"/>
              <a:gd name="connsiteY1466" fmla="*/ 1228716 h 5440362"/>
              <a:gd name="connsiteX1467" fmla="*/ 871363 w 5092701"/>
              <a:gd name="connsiteY1467" fmla="*/ 1206841 h 5440362"/>
              <a:gd name="connsiteX1468" fmla="*/ 951656 w 5092701"/>
              <a:gd name="connsiteY1468" fmla="*/ 1190528 h 5440362"/>
              <a:gd name="connsiteX1469" fmla="*/ 897337 w 5092701"/>
              <a:gd name="connsiteY1469" fmla="*/ 1204430 h 5440362"/>
              <a:gd name="connsiteX1470" fmla="*/ 286536 w 5092701"/>
              <a:gd name="connsiteY1470" fmla="*/ 1347073 h 5440362"/>
              <a:gd name="connsiteX1471" fmla="*/ 1509928 w 5092701"/>
              <a:gd name="connsiteY1471" fmla="*/ 915859 h 5440362"/>
              <a:gd name="connsiteX1472" fmla="*/ 369520 w 5092701"/>
              <a:gd name="connsiteY1472" fmla="*/ 1280685 h 5440362"/>
              <a:gd name="connsiteX1473" fmla="*/ 608386 w 5092701"/>
              <a:gd name="connsiteY1473" fmla="*/ 1179426 h 5440362"/>
              <a:gd name="connsiteX1474" fmla="*/ 775940 w 5092701"/>
              <a:gd name="connsiteY1474" fmla="*/ 1099455 h 5440362"/>
              <a:gd name="connsiteX1475" fmla="*/ 1031561 w 5092701"/>
              <a:gd name="connsiteY1475" fmla="*/ 999251 h 5440362"/>
              <a:gd name="connsiteX1476" fmla="*/ 1283500 w 5092701"/>
              <a:gd name="connsiteY1476" fmla="*/ 861601 h 5440362"/>
              <a:gd name="connsiteX1477" fmla="*/ 1377062 w 5092701"/>
              <a:gd name="connsiteY1477" fmla="*/ 803550 h 5440362"/>
              <a:gd name="connsiteX1478" fmla="*/ 1705516 w 5092701"/>
              <a:gd name="connsiteY1478" fmla="*/ 548295 h 5440362"/>
              <a:gd name="connsiteX1479" fmla="*/ 1711380 w 5092701"/>
              <a:gd name="connsiteY1479" fmla="*/ 574395 h 5440362"/>
              <a:gd name="connsiteX1480" fmla="*/ 1789036 w 5092701"/>
              <a:gd name="connsiteY1480" fmla="*/ 497268 h 5440362"/>
              <a:gd name="connsiteX1481" fmla="*/ 1890140 w 5092701"/>
              <a:gd name="connsiteY1481" fmla="*/ 443981 h 5440362"/>
              <a:gd name="connsiteX1482" fmla="*/ 1872038 w 5092701"/>
              <a:gd name="connsiteY1482" fmla="*/ 467534 h 5440362"/>
              <a:gd name="connsiteX1483" fmla="*/ 1891536 w 5092701"/>
              <a:gd name="connsiteY1483" fmla="*/ 461344 h 5440362"/>
              <a:gd name="connsiteX1484" fmla="*/ 1900613 w 5092701"/>
              <a:gd name="connsiteY1484" fmla="*/ 470572 h 5440362"/>
              <a:gd name="connsiteX1485" fmla="*/ 1961327 w 5092701"/>
              <a:gd name="connsiteY1485" fmla="*/ 439156 h 5440362"/>
              <a:gd name="connsiteX1486" fmla="*/ 2293029 w 5092701"/>
              <a:gd name="connsiteY1486" fmla="*/ 329137 h 5440362"/>
              <a:gd name="connsiteX1487" fmla="*/ 2285514 w 5092701"/>
              <a:gd name="connsiteY1487" fmla="*/ 336600 h 5440362"/>
              <a:gd name="connsiteX1488" fmla="*/ 2967996 w 5092701"/>
              <a:gd name="connsiteY1488" fmla="*/ 161970 h 5440362"/>
              <a:gd name="connsiteX1489" fmla="*/ 3380884 w 5092701"/>
              <a:gd name="connsiteY1489" fmla="*/ 56452 h 5440362"/>
              <a:gd name="connsiteX1490" fmla="*/ 3456302 w 5092701"/>
              <a:gd name="connsiteY1490" fmla="*/ 38305 h 5440362"/>
              <a:gd name="connsiteX1491" fmla="*/ 3377907 w 5092701"/>
              <a:gd name="connsiteY1491" fmla="*/ 68530 h 5440362"/>
              <a:gd name="connsiteX1492" fmla="*/ 3365689 w 5092701"/>
              <a:gd name="connsiteY1492" fmla="*/ 72051 h 5440362"/>
              <a:gd name="connsiteX1493" fmla="*/ 3321163 w 5092701"/>
              <a:gd name="connsiteY1493" fmla="*/ 83843 h 5440362"/>
              <a:gd name="connsiteX1494" fmla="*/ 3289445 w 5092701"/>
              <a:gd name="connsiteY1494" fmla="*/ 93553 h 5440362"/>
              <a:gd name="connsiteX1495" fmla="*/ 3277392 w 5092701"/>
              <a:gd name="connsiteY1495" fmla="*/ 96403 h 5440362"/>
              <a:gd name="connsiteX1496" fmla="*/ 3188930 w 5092701"/>
              <a:gd name="connsiteY1496" fmla="*/ 121425 h 5440362"/>
              <a:gd name="connsiteX1497" fmla="*/ 3158370 w 5092701"/>
              <a:gd name="connsiteY1497" fmla="*/ 126439 h 5440362"/>
              <a:gd name="connsiteX1498" fmla="*/ 3146317 w 5092701"/>
              <a:gd name="connsiteY1498" fmla="*/ 129288 h 5440362"/>
              <a:gd name="connsiteX1499" fmla="*/ 3158370 w 5092701"/>
              <a:gd name="connsiteY1499" fmla="*/ 126439 h 5440362"/>
              <a:gd name="connsiteX1500" fmla="*/ 3188930 w 5092701"/>
              <a:gd name="connsiteY1500" fmla="*/ 121425 h 5440362"/>
              <a:gd name="connsiteX1501" fmla="*/ 3269877 w 5092701"/>
              <a:gd name="connsiteY1501" fmla="*/ 103867 h 5440362"/>
              <a:gd name="connsiteX1502" fmla="*/ 3198928 w 5092701"/>
              <a:gd name="connsiteY1502" fmla="*/ 130752 h 5440362"/>
              <a:gd name="connsiteX1503" fmla="*/ 3159767 w 5092701"/>
              <a:gd name="connsiteY1503" fmla="*/ 143802 h 5440362"/>
              <a:gd name="connsiteX1504" fmla="*/ 3433899 w 5092701"/>
              <a:gd name="connsiteY1504" fmla="*/ 79305 h 5440362"/>
              <a:gd name="connsiteX1505" fmla="*/ 3419862 w 5092701"/>
              <a:gd name="connsiteY1505" fmla="*/ 90206 h 5440362"/>
              <a:gd name="connsiteX1506" fmla="*/ 3512696 w 5092701"/>
              <a:gd name="connsiteY1506" fmla="*/ 70468 h 5440362"/>
              <a:gd name="connsiteX1507" fmla="*/ 3601158 w 5092701"/>
              <a:gd name="connsiteY1507" fmla="*/ 45446 h 5440362"/>
              <a:gd name="connsiteX1508" fmla="*/ 3776005 w 5092701"/>
              <a:gd name="connsiteY1508" fmla="*/ 0 h 54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Lst>
            <a:rect l="l" t="t" r="r" b="b"/>
            <a:pathLst>
              <a:path w="5092701" h="5440362">
                <a:moveTo>
                  <a:pt x="1798673" y="5374311"/>
                </a:moveTo>
                <a:lnTo>
                  <a:pt x="1676959" y="5387564"/>
                </a:lnTo>
                <a:cubicBezTo>
                  <a:pt x="1388877" y="5418713"/>
                  <a:pt x="1156840" y="5442428"/>
                  <a:pt x="1150645" y="5440220"/>
                </a:cubicBezTo>
                <a:cubicBezTo>
                  <a:pt x="1146870" y="5438269"/>
                  <a:pt x="1406314" y="5412468"/>
                  <a:pt x="1732148" y="5380767"/>
                </a:cubicBezTo>
                <a:close/>
                <a:moveTo>
                  <a:pt x="1160436" y="5336477"/>
                </a:moveTo>
                <a:cubicBezTo>
                  <a:pt x="1159559" y="5336826"/>
                  <a:pt x="1158942" y="5337470"/>
                  <a:pt x="1158694" y="5338476"/>
                </a:cubicBezTo>
                <a:cubicBezTo>
                  <a:pt x="1158694" y="5338476"/>
                  <a:pt x="1165621" y="5356428"/>
                  <a:pt x="1179588" y="5349650"/>
                </a:cubicBezTo>
                <a:cubicBezTo>
                  <a:pt x="1185440" y="5346055"/>
                  <a:pt x="1166574" y="5334031"/>
                  <a:pt x="1160436" y="5336477"/>
                </a:cubicBezTo>
                <a:close/>
                <a:moveTo>
                  <a:pt x="1270272" y="5311780"/>
                </a:moveTo>
                <a:cubicBezTo>
                  <a:pt x="1265732" y="5307166"/>
                  <a:pt x="1258052" y="5315301"/>
                  <a:pt x="1258052" y="5315301"/>
                </a:cubicBezTo>
                <a:cubicBezTo>
                  <a:pt x="1244156" y="5317955"/>
                  <a:pt x="1238585" y="5319686"/>
                  <a:pt x="1237893" y="5320635"/>
                </a:cubicBezTo>
                <a:cubicBezTo>
                  <a:pt x="1235817" y="5323480"/>
                  <a:pt x="1277646" y="5319278"/>
                  <a:pt x="1270272" y="5311780"/>
                </a:cubicBezTo>
                <a:close/>
                <a:moveTo>
                  <a:pt x="2991688" y="5255688"/>
                </a:moveTo>
                <a:cubicBezTo>
                  <a:pt x="2999442" y="5255438"/>
                  <a:pt x="3003440" y="5255591"/>
                  <a:pt x="3003292" y="5256188"/>
                </a:cubicBezTo>
                <a:cubicBezTo>
                  <a:pt x="3002735" y="5258454"/>
                  <a:pt x="2413429" y="5314753"/>
                  <a:pt x="1899686" y="5364507"/>
                </a:cubicBezTo>
                <a:lnTo>
                  <a:pt x="1798673" y="5374311"/>
                </a:lnTo>
                <a:lnTo>
                  <a:pt x="1824884" y="5371456"/>
                </a:lnTo>
                <a:cubicBezTo>
                  <a:pt x="1975908" y="5354900"/>
                  <a:pt x="2133869" y="5337257"/>
                  <a:pt x="2277542" y="5320836"/>
                </a:cubicBezTo>
                <a:lnTo>
                  <a:pt x="2391118" y="5307740"/>
                </a:lnTo>
                <a:lnTo>
                  <a:pt x="2410262" y="5305943"/>
                </a:lnTo>
                <a:cubicBezTo>
                  <a:pt x="2699096" y="5278954"/>
                  <a:pt x="2937412" y="5257442"/>
                  <a:pt x="2991688" y="5255688"/>
                </a:cubicBezTo>
                <a:close/>
                <a:moveTo>
                  <a:pt x="2099560" y="5255360"/>
                </a:moveTo>
                <a:cubicBezTo>
                  <a:pt x="2092046" y="5262824"/>
                  <a:pt x="2080984" y="5261648"/>
                  <a:pt x="2069002" y="5260374"/>
                </a:cubicBezTo>
                <a:cubicBezTo>
                  <a:pt x="2075524" y="5256936"/>
                  <a:pt x="2082969" y="5253596"/>
                  <a:pt x="2099560" y="5255360"/>
                </a:cubicBezTo>
                <a:close/>
                <a:moveTo>
                  <a:pt x="2104836" y="5251704"/>
                </a:moveTo>
                <a:cubicBezTo>
                  <a:pt x="2107862" y="5251423"/>
                  <a:pt x="2112240" y="5251888"/>
                  <a:pt x="2118232" y="5252526"/>
                </a:cubicBezTo>
                <a:cubicBezTo>
                  <a:pt x="2117074" y="5257222"/>
                  <a:pt x="2105092" y="5255948"/>
                  <a:pt x="2099560" y="5255360"/>
                </a:cubicBezTo>
                <a:cubicBezTo>
                  <a:pt x="2100140" y="5253012"/>
                  <a:pt x="2101812" y="5251984"/>
                  <a:pt x="2104836" y="5251704"/>
                </a:cubicBezTo>
                <a:close/>
                <a:moveTo>
                  <a:pt x="2148791" y="5247512"/>
                </a:moveTo>
                <a:cubicBezTo>
                  <a:pt x="2140354" y="5254878"/>
                  <a:pt x="2129293" y="5253702"/>
                  <a:pt x="2118232" y="5252526"/>
                </a:cubicBezTo>
                <a:cubicBezTo>
                  <a:pt x="2124754" y="5249088"/>
                  <a:pt x="2131278" y="5245649"/>
                  <a:pt x="2148791" y="5247512"/>
                </a:cubicBezTo>
                <a:close/>
                <a:moveTo>
                  <a:pt x="2179350" y="5242498"/>
                </a:moveTo>
                <a:cubicBezTo>
                  <a:pt x="2171835" y="5249963"/>
                  <a:pt x="2159851" y="5248688"/>
                  <a:pt x="2148791" y="5247512"/>
                </a:cubicBezTo>
                <a:cubicBezTo>
                  <a:pt x="2155314" y="5244074"/>
                  <a:pt x="2161837" y="5240636"/>
                  <a:pt x="2179350" y="5242498"/>
                </a:cubicBezTo>
                <a:close/>
                <a:moveTo>
                  <a:pt x="2184511" y="5238830"/>
                </a:moveTo>
                <a:cubicBezTo>
                  <a:pt x="2187422" y="5238536"/>
                  <a:pt x="2191570" y="5238977"/>
                  <a:pt x="2197100" y="5239566"/>
                </a:cubicBezTo>
                <a:cubicBezTo>
                  <a:pt x="2195942" y="5244263"/>
                  <a:pt x="2184881" y="5243087"/>
                  <a:pt x="2179350" y="5242498"/>
                </a:cubicBezTo>
                <a:cubicBezTo>
                  <a:pt x="2179929" y="5240150"/>
                  <a:pt x="2181601" y="5239123"/>
                  <a:pt x="2184511" y="5238830"/>
                </a:cubicBezTo>
                <a:close/>
                <a:moveTo>
                  <a:pt x="2201886" y="5236459"/>
                </a:moveTo>
                <a:cubicBezTo>
                  <a:pt x="2204314" y="5236201"/>
                  <a:pt x="2207310" y="5236520"/>
                  <a:pt x="2210075" y="5236813"/>
                </a:cubicBezTo>
                <a:cubicBezTo>
                  <a:pt x="2209083" y="5240839"/>
                  <a:pt x="2203552" y="5240252"/>
                  <a:pt x="2197100" y="5239566"/>
                </a:cubicBezTo>
                <a:cubicBezTo>
                  <a:pt x="2197596" y="5237552"/>
                  <a:pt x="2199457" y="5236717"/>
                  <a:pt x="2201886" y="5236459"/>
                </a:cubicBezTo>
                <a:close/>
                <a:moveTo>
                  <a:pt x="2215092" y="5233732"/>
                </a:moveTo>
                <a:cubicBezTo>
                  <a:pt x="2217980" y="5233523"/>
                  <a:pt x="2222128" y="5233964"/>
                  <a:pt x="2227659" y="5234553"/>
                </a:cubicBezTo>
                <a:cubicBezTo>
                  <a:pt x="2226667" y="5238578"/>
                  <a:pt x="2215605" y="5237402"/>
                  <a:pt x="2210075" y="5236813"/>
                </a:cubicBezTo>
                <a:cubicBezTo>
                  <a:pt x="2210571" y="5234801"/>
                  <a:pt x="2212202" y="5233942"/>
                  <a:pt x="2215092" y="5233732"/>
                </a:cubicBezTo>
                <a:close/>
                <a:moveTo>
                  <a:pt x="2232099" y="5231409"/>
                </a:moveTo>
                <a:cubicBezTo>
                  <a:pt x="2234412" y="5231138"/>
                  <a:pt x="2237408" y="5231457"/>
                  <a:pt x="2240634" y="5231801"/>
                </a:cubicBezTo>
                <a:cubicBezTo>
                  <a:pt x="2233189" y="5235141"/>
                  <a:pt x="2233189" y="5235141"/>
                  <a:pt x="2227659" y="5234553"/>
                </a:cubicBezTo>
                <a:cubicBezTo>
                  <a:pt x="2228155" y="5232539"/>
                  <a:pt x="2229786" y="5231680"/>
                  <a:pt x="2232099" y="5231409"/>
                </a:cubicBezTo>
                <a:close/>
                <a:moveTo>
                  <a:pt x="2245650" y="5228719"/>
                </a:moveTo>
                <a:cubicBezTo>
                  <a:pt x="2248539" y="5228509"/>
                  <a:pt x="2252687" y="5228950"/>
                  <a:pt x="2258218" y="5229539"/>
                </a:cubicBezTo>
                <a:cubicBezTo>
                  <a:pt x="2251695" y="5232977"/>
                  <a:pt x="2246165" y="5232389"/>
                  <a:pt x="2240634" y="5231801"/>
                </a:cubicBezTo>
                <a:cubicBezTo>
                  <a:pt x="2241130" y="5229788"/>
                  <a:pt x="2242762" y="5228928"/>
                  <a:pt x="2245650" y="5228719"/>
                </a:cubicBezTo>
                <a:close/>
                <a:moveTo>
                  <a:pt x="2260729" y="5225588"/>
                </a:moveTo>
                <a:cubicBezTo>
                  <a:pt x="2262372" y="5225161"/>
                  <a:pt x="2265367" y="5225479"/>
                  <a:pt x="2271359" y="5226116"/>
                </a:cubicBezTo>
                <a:cubicBezTo>
                  <a:pt x="2263749" y="5230127"/>
                  <a:pt x="2263749" y="5230127"/>
                  <a:pt x="2258218" y="5229539"/>
                </a:cubicBezTo>
                <a:cubicBezTo>
                  <a:pt x="2258797" y="5227190"/>
                  <a:pt x="2259086" y="5226017"/>
                  <a:pt x="2260729" y="5225588"/>
                </a:cubicBezTo>
                <a:close/>
                <a:moveTo>
                  <a:pt x="2299173" y="5224951"/>
                </a:moveTo>
                <a:lnTo>
                  <a:pt x="2298666" y="5225663"/>
                </a:lnTo>
                <a:lnTo>
                  <a:pt x="2298259" y="5226233"/>
                </a:lnTo>
                <a:close/>
                <a:moveTo>
                  <a:pt x="2301918" y="5221103"/>
                </a:moveTo>
                <a:lnTo>
                  <a:pt x="2299173" y="5224951"/>
                </a:lnTo>
                <a:lnTo>
                  <a:pt x="2300698" y="5222812"/>
                </a:lnTo>
                <a:close/>
                <a:moveTo>
                  <a:pt x="2551292" y="5153879"/>
                </a:moveTo>
                <a:lnTo>
                  <a:pt x="2550737" y="5154342"/>
                </a:lnTo>
                <a:lnTo>
                  <a:pt x="2551136" y="5154009"/>
                </a:lnTo>
                <a:close/>
                <a:moveTo>
                  <a:pt x="2560687" y="5146020"/>
                </a:moveTo>
                <a:lnTo>
                  <a:pt x="2552197" y="5153122"/>
                </a:lnTo>
                <a:lnTo>
                  <a:pt x="2551292" y="5153879"/>
                </a:lnTo>
                <a:lnTo>
                  <a:pt x="2554187" y="5151457"/>
                </a:lnTo>
                <a:close/>
                <a:moveTo>
                  <a:pt x="1347823" y="5144187"/>
                </a:moveTo>
                <a:lnTo>
                  <a:pt x="1349733" y="5144748"/>
                </a:lnTo>
                <a:lnTo>
                  <a:pt x="1352834" y="5145659"/>
                </a:lnTo>
                <a:close/>
                <a:moveTo>
                  <a:pt x="1343531" y="5142927"/>
                </a:moveTo>
                <a:lnTo>
                  <a:pt x="1344564" y="5143230"/>
                </a:lnTo>
                <a:lnTo>
                  <a:pt x="1347823" y="5144187"/>
                </a:lnTo>
                <a:lnTo>
                  <a:pt x="1346503" y="5143800"/>
                </a:lnTo>
                <a:close/>
                <a:moveTo>
                  <a:pt x="2565206" y="5142510"/>
                </a:moveTo>
                <a:lnTo>
                  <a:pt x="2564717" y="5142890"/>
                </a:lnTo>
                <a:lnTo>
                  <a:pt x="2560687" y="5146020"/>
                </a:lnTo>
                <a:lnTo>
                  <a:pt x="2562661" y="5144486"/>
                </a:lnTo>
                <a:close/>
                <a:moveTo>
                  <a:pt x="2566609" y="5141420"/>
                </a:moveTo>
                <a:lnTo>
                  <a:pt x="2565206" y="5142510"/>
                </a:lnTo>
                <a:lnTo>
                  <a:pt x="2565951" y="5141931"/>
                </a:lnTo>
                <a:close/>
                <a:moveTo>
                  <a:pt x="1243073" y="5138119"/>
                </a:moveTo>
                <a:cubicBezTo>
                  <a:pt x="1241915" y="5142816"/>
                  <a:pt x="1230855" y="5141640"/>
                  <a:pt x="1230855" y="5141640"/>
                </a:cubicBezTo>
                <a:cubicBezTo>
                  <a:pt x="1229241" y="5141469"/>
                  <a:pt x="1229199" y="5141163"/>
                  <a:pt x="1230041" y="5140800"/>
                </a:cubicBezTo>
                <a:cubicBezTo>
                  <a:pt x="1232571" y="5139713"/>
                  <a:pt x="1243073" y="5138119"/>
                  <a:pt x="1243073" y="5138119"/>
                </a:cubicBezTo>
                <a:close/>
                <a:moveTo>
                  <a:pt x="2585663" y="4997144"/>
                </a:moveTo>
                <a:cubicBezTo>
                  <a:pt x="2551078" y="4997680"/>
                  <a:pt x="2491031" y="5002756"/>
                  <a:pt x="2496047" y="4999675"/>
                </a:cubicBezTo>
                <a:cubicBezTo>
                  <a:pt x="2477305" y="5006633"/>
                  <a:pt x="2612710" y="5008001"/>
                  <a:pt x="2608408" y="4998592"/>
                </a:cubicBezTo>
                <a:cubicBezTo>
                  <a:pt x="2605890" y="4997291"/>
                  <a:pt x="2597191" y="4996965"/>
                  <a:pt x="2585663" y="4997144"/>
                </a:cubicBezTo>
                <a:close/>
                <a:moveTo>
                  <a:pt x="3670756" y="4980685"/>
                </a:moveTo>
                <a:lnTo>
                  <a:pt x="3673166" y="4981393"/>
                </a:lnTo>
                <a:lnTo>
                  <a:pt x="3673727" y="4981558"/>
                </a:lnTo>
                <a:lnTo>
                  <a:pt x="3675027" y="4981939"/>
                </a:lnTo>
                <a:lnTo>
                  <a:pt x="3680058" y="4983417"/>
                </a:lnTo>
                <a:lnTo>
                  <a:pt x="3676957" y="4982506"/>
                </a:lnTo>
                <a:lnTo>
                  <a:pt x="3675027" y="4981939"/>
                </a:lnTo>
                <a:lnTo>
                  <a:pt x="3673166" y="4981393"/>
                </a:lnTo>
                <a:lnTo>
                  <a:pt x="3671789" y="4980988"/>
                </a:lnTo>
                <a:close/>
                <a:moveTo>
                  <a:pt x="2139397" y="4978636"/>
                </a:moveTo>
                <a:lnTo>
                  <a:pt x="2140842" y="4978657"/>
                </a:lnTo>
                <a:lnTo>
                  <a:pt x="2140731" y="4978689"/>
                </a:lnTo>
                <a:cubicBezTo>
                  <a:pt x="2137035" y="4978813"/>
                  <a:pt x="2135411" y="4978829"/>
                  <a:pt x="2135356" y="4978799"/>
                </a:cubicBezTo>
                <a:cubicBezTo>
                  <a:pt x="2135302" y="4978770"/>
                  <a:pt x="2136815" y="4978694"/>
                  <a:pt x="2139397" y="4978636"/>
                </a:cubicBezTo>
                <a:close/>
                <a:moveTo>
                  <a:pt x="2618325" y="4950571"/>
                </a:moveTo>
                <a:cubicBezTo>
                  <a:pt x="2618254" y="4950499"/>
                  <a:pt x="2616907" y="4950628"/>
                  <a:pt x="2614443" y="4950933"/>
                </a:cubicBezTo>
                <a:lnTo>
                  <a:pt x="2613999" y="4950992"/>
                </a:lnTo>
                <a:lnTo>
                  <a:pt x="2433932" y="4968510"/>
                </a:lnTo>
                <a:cubicBezTo>
                  <a:pt x="2429836" y="4964975"/>
                  <a:pt x="2293649" y="4996547"/>
                  <a:pt x="2290363" y="4998909"/>
                </a:cubicBezTo>
                <a:cubicBezTo>
                  <a:pt x="2289405" y="4999598"/>
                  <a:pt x="2540351" y="4961189"/>
                  <a:pt x="2603862" y="4952349"/>
                </a:cubicBezTo>
                <a:lnTo>
                  <a:pt x="2613999" y="4950992"/>
                </a:lnTo>
                <a:close/>
                <a:moveTo>
                  <a:pt x="3986456" y="4907527"/>
                </a:moveTo>
                <a:cubicBezTo>
                  <a:pt x="3987854" y="4907375"/>
                  <a:pt x="3988108" y="4907471"/>
                  <a:pt x="3987454" y="4907762"/>
                </a:cubicBezTo>
                <a:cubicBezTo>
                  <a:pt x="3983095" y="4909706"/>
                  <a:pt x="3938353" y="4920334"/>
                  <a:pt x="3922710" y="4923835"/>
                </a:cubicBezTo>
                <a:cubicBezTo>
                  <a:pt x="3867878" y="4935220"/>
                  <a:pt x="3815672" y="4955145"/>
                  <a:pt x="3765449" y="4967019"/>
                </a:cubicBezTo>
                <a:cubicBezTo>
                  <a:pt x="3679066" y="4987443"/>
                  <a:pt x="3790477" y="4961418"/>
                  <a:pt x="3801468" y="4966718"/>
                </a:cubicBezTo>
                <a:cubicBezTo>
                  <a:pt x="3817068" y="4972508"/>
                  <a:pt x="3768759" y="4980454"/>
                  <a:pt x="3755784" y="4983207"/>
                </a:cubicBezTo>
                <a:cubicBezTo>
                  <a:pt x="3730755" y="4988809"/>
                  <a:pt x="3701188" y="4989795"/>
                  <a:pt x="3694665" y="4993234"/>
                </a:cubicBezTo>
                <a:cubicBezTo>
                  <a:pt x="3689135" y="4992646"/>
                  <a:pt x="3692516" y="5001957"/>
                  <a:pt x="3699039" y="4998519"/>
                </a:cubicBezTo>
                <a:cubicBezTo>
                  <a:pt x="3623716" y="5020118"/>
                  <a:pt x="3526343" y="5035242"/>
                  <a:pt x="3421360" y="5054376"/>
                </a:cubicBezTo>
                <a:cubicBezTo>
                  <a:pt x="3237673" y="5085799"/>
                  <a:pt x="3059283" y="5122605"/>
                  <a:pt x="2868153" y="5157368"/>
                </a:cubicBezTo>
                <a:cubicBezTo>
                  <a:pt x="2782762" y="5173766"/>
                  <a:pt x="2634008" y="5205461"/>
                  <a:pt x="2559345" y="5197521"/>
                </a:cubicBezTo>
                <a:cubicBezTo>
                  <a:pt x="2592054" y="5183784"/>
                  <a:pt x="2639135" y="5184659"/>
                  <a:pt x="2671843" y="5170922"/>
                </a:cubicBezTo>
                <a:cubicBezTo>
                  <a:pt x="2654330" y="5169060"/>
                  <a:pt x="2537222" y="5195169"/>
                  <a:pt x="2529374" y="5177120"/>
                </a:cubicBezTo>
                <a:cubicBezTo>
                  <a:pt x="2529374" y="5177120"/>
                  <a:pt x="2547880" y="5174955"/>
                  <a:pt x="2548872" y="5170930"/>
                </a:cubicBezTo>
                <a:cubicBezTo>
                  <a:pt x="2602711" y="5163571"/>
                  <a:pt x="2665909" y="5148945"/>
                  <a:pt x="2708687" y="5140411"/>
                </a:cubicBezTo>
                <a:lnTo>
                  <a:pt x="3255372" y="5040857"/>
                </a:lnTo>
                <a:cubicBezTo>
                  <a:pt x="3482827" y="4996874"/>
                  <a:pt x="3702769" y="4960354"/>
                  <a:pt x="3936678" y="4917057"/>
                </a:cubicBezTo>
                <a:cubicBezTo>
                  <a:pt x="3967780" y="4910682"/>
                  <a:pt x="3982262" y="4907985"/>
                  <a:pt x="3986456" y="4907527"/>
                </a:cubicBezTo>
                <a:close/>
                <a:moveTo>
                  <a:pt x="2218552" y="4858823"/>
                </a:moveTo>
                <a:lnTo>
                  <a:pt x="2247546" y="4858854"/>
                </a:lnTo>
                <a:lnTo>
                  <a:pt x="2246901" y="4862034"/>
                </a:lnTo>
                <a:lnTo>
                  <a:pt x="2133866" y="4865952"/>
                </a:lnTo>
                <a:cubicBezTo>
                  <a:pt x="2137210" y="4863898"/>
                  <a:pt x="2177391" y="4860232"/>
                  <a:pt x="2218552" y="4858823"/>
                </a:cubicBezTo>
                <a:close/>
                <a:moveTo>
                  <a:pt x="1291496" y="4842820"/>
                </a:moveTo>
                <a:lnTo>
                  <a:pt x="1233742" y="4853405"/>
                </a:lnTo>
                <a:cubicBezTo>
                  <a:pt x="981254" y="4899726"/>
                  <a:pt x="645159" y="4961823"/>
                  <a:pt x="646227" y="4961311"/>
                </a:cubicBezTo>
                <a:cubicBezTo>
                  <a:pt x="649432" y="4959776"/>
                  <a:pt x="993010" y="4896478"/>
                  <a:pt x="1251074" y="4850065"/>
                </a:cubicBezTo>
                <a:close/>
                <a:moveTo>
                  <a:pt x="1525606" y="4802269"/>
                </a:moveTo>
                <a:lnTo>
                  <a:pt x="1515289" y="4803784"/>
                </a:lnTo>
                <a:cubicBezTo>
                  <a:pt x="1485013" y="4808519"/>
                  <a:pt x="1414265" y="4820882"/>
                  <a:pt x="1325502" y="4836726"/>
                </a:cubicBezTo>
                <a:lnTo>
                  <a:pt x="1291496" y="4842820"/>
                </a:lnTo>
                <a:lnTo>
                  <a:pt x="1306559" y="4840059"/>
                </a:lnTo>
                <a:cubicBezTo>
                  <a:pt x="1422339" y="4818868"/>
                  <a:pt x="1506698" y="4803580"/>
                  <a:pt x="1507040" y="4803993"/>
                </a:cubicBezTo>
                <a:close/>
                <a:moveTo>
                  <a:pt x="1531241" y="4801745"/>
                </a:moveTo>
                <a:lnTo>
                  <a:pt x="1525606" y="4802269"/>
                </a:lnTo>
                <a:lnTo>
                  <a:pt x="1526950" y="4802071"/>
                </a:lnTo>
                <a:cubicBezTo>
                  <a:pt x="1529643" y="4801725"/>
                  <a:pt x="1531108" y="4801610"/>
                  <a:pt x="1531241" y="4801745"/>
                </a:cubicBezTo>
                <a:close/>
                <a:moveTo>
                  <a:pt x="2486297" y="4711057"/>
                </a:moveTo>
                <a:cubicBezTo>
                  <a:pt x="2493777" y="4711531"/>
                  <a:pt x="2503128" y="4712528"/>
                  <a:pt x="2512245" y="4713758"/>
                </a:cubicBezTo>
                <a:lnTo>
                  <a:pt x="2519553" y="4714980"/>
                </a:lnTo>
                <a:lnTo>
                  <a:pt x="2511663" y="4714994"/>
                </a:lnTo>
                <a:cubicBezTo>
                  <a:pt x="2482337" y="4714646"/>
                  <a:pt x="2459330" y="4713758"/>
                  <a:pt x="2461000" y="4712655"/>
                </a:cubicBezTo>
                <a:cubicBezTo>
                  <a:pt x="2461558" y="4712287"/>
                  <a:pt x="2464857" y="4711894"/>
                  <a:pt x="2471578" y="4711490"/>
                </a:cubicBezTo>
                <a:cubicBezTo>
                  <a:pt x="2473209" y="4710631"/>
                  <a:pt x="2478817" y="4710583"/>
                  <a:pt x="2486297" y="4711057"/>
                </a:cubicBezTo>
                <a:close/>
                <a:moveTo>
                  <a:pt x="4489294" y="4578506"/>
                </a:moveTo>
                <a:cubicBezTo>
                  <a:pt x="4489025" y="4579597"/>
                  <a:pt x="4488495" y="4580251"/>
                  <a:pt x="4487774" y="4580552"/>
                </a:cubicBezTo>
                <a:lnTo>
                  <a:pt x="4487026" y="4580533"/>
                </a:lnTo>
                <a:close/>
                <a:moveTo>
                  <a:pt x="4529369" y="4484989"/>
                </a:moveTo>
                <a:lnTo>
                  <a:pt x="4541352" y="4486263"/>
                </a:lnTo>
                <a:cubicBezTo>
                  <a:pt x="4540360" y="4490289"/>
                  <a:pt x="4533907" y="4489603"/>
                  <a:pt x="4528376" y="4489015"/>
                </a:cubicBezTo>
                <a:close/>
                <a:moveTo>
                  <a:pt x="4542510" y="4481566"/>
                </a:moveTo>
                <a:lnTo>
                  <a:pt x="4548040" y="4482154"/>
                </a:lnTo>
                <a:cubicBezTo>
                  <a:pt x="4548040" y="4482154"/>
                  <a:pt x="4546882" y="4486851"/>
                  <a:pt x="4541352" y="4486263"/>
                </a:cubicBezTo>
                <a:close/>
                <a:moveTo>
                  <a:pt x="4672062" y="4280407"/>
                </a:moveTo>
                <a:cubicBezTo>
                  <a:pt x="4671351" y="4278792"/>
                  <a:pt x="4668491" y="4278402"/>
                  <a:pt x="4661986" y="4280809"/>
                </a:cubicBezTo>
                <a:lnTo>
                  <a:pt x="4660829" y="4285506"/>
                </a:lnTo>
                <a:cubicBezTo>
                  <a:pt x="4656984" y="4301107"/>
                  <a:pt x="4674194" y="4285249"/>
                  <a:pt x="4672062" y="4280407"/>
                </a:cubicBezTo>
                <a:close/>
                <a:moveTo>
                  <a:pt x="4895797" y="3973084"/>
                </a:moveTo>
                <a:cubicBezTo>
                  <a:pt x="4887501" y="3972202"/>
                  <a:pt x="4864475" y="3977113"/>
                  <a:pt x="4854977" y="3983268"/>
                </a:cubicBezTo>
                <a:cubicBezTo>
                  <a:pt x="4851810" y="3985321"/>
                  <a:pt x="4850147" y="3987510"/>
                  <a:pt x="4851034" y="3989671"/>
                </a:cubicBezTo>
                <a:cubicBezTo>
                  <a:pt x="4852026" y="3985646"/>
                  <a:pt x="4913714" y="3996336"/>
                  <a:pt x="4923309" y="3984273"/>
                </a:cubicBezTo>
                <a:cubicBezTo>
                  <a:pt x="4926286" y="3972194"/>
                  <a:pt x="4914302" y="3970922"/>
                  <a:pt x="4895797" y="3973084"/>
                </a:cubicBezTo>
                <a:close/>
                <a:moveTo>
                  <a:pt x="4934679" y="3962539"/>
                </a:moveTo>
                <a:cubicBezTo>
                  <a:pt x="4931860" y="3962578"/>
                  <a:pt x="4928590" y="3963295"/>
                  <a:pt x="4927163" y="3964499"/>
                </a:cubicBezTo>
                <a:cubicBezTo>
                  <a:pt x="4926211" y="3965302"/>
                  <a:pt x="4926078" y="3966321"/>
                  <a:pt x="4927443" y="3967498"/>
                </a:cubicBezTo>
                <a:lnTo>
                  <a:pt x="4939497" y="3964648"/>
                </a:lnTo>
                <a:cubicBezTo>
                  <a:pt x="4939869" y="3963138"/>
                  <a:pt x="4937499" y="3962499"/>
                  <a:pt x="4934679" y="3962539"/>
                </a:cubicBezTo>
                <a:close/>
                <a:moveTo>
                  <a:pt x="5039980" y="3843342"/>
                </a:moveTo>
                <a:cubicBezTo>
                  <a:pt x="5037302" y="3843275"/>
                  <a:pt x="5034281" y="3843390"/>
                  <a:pt x="5032905" y="3844115"/>
                </a:cubicBezTo>
                <a:cubicBezTo>
                  <a:pt x="5031988" y="3844599"/>
                  <a:pt x="5031802" y="3845354"/>
                  <a:pt x="5032936" y="3846507"/>
                </a:cubicBezTo>
                <a:lnTo>
                  <a:pt x="5044990" y="3843657"/>
                </a:lnTo>
                <a:cubicBezTo>
                  <a:pt x="5044990" y="3843657"/>
                  <a:pt x="5042657" y="3843409"/>
                  <a:pt x="5039980" y="3843342"/>
                </a:cubicBezTo>
                <a:close/>
                <a:moveTo>
                  <a:pt x="2547796" y="3819977"/>
                </a:moveTo>
                <a:cubicBezTo>
                  <a:pt x="2543141" y="3819841"/>
                  <a:pt x="2538258" y="3820491"/>
                  <a:pt x="2535709" y="3821657"/>
                </a:cubicBezTo>
                <a:cubicBezTo>
                  <a:pt x="2534011" y="3822433"/>
                  <a:pt x="2533349" y="3823439"/>
                  <a:pt x="2534484" y="3824592"/>
                </a:cubicBezTo>
                <a:lnTo>
                  <a:pt x="2558520" y="3823017"/>
                </a:lnTo>
                <a:cubicBezTo>
                  <a:pt x="2556880" y="3821035"/>
                  <a:pt x="2552452" y="3820112"/>
                  <a:pt x="2547796" y="3819977"/>
                </a:cubicBezTo>
                <a:close/>
                <a:moveTo>
                  <a:pt x="2522047" y="3812758"/>
                </a:moveTo>
                <a:cubicBezTo>
                  <a:pt x="2518360" y="3812741"/>
                  <a:pt x="2514652" y="3813485"/>
                  <a:pt x="2512866" y="3814795"/>
                </a:cubicBezTo>
                <a:cubicBezTo>
                  <a:pt x="2511675" y="3815669"/>
                  <a:pt x="2511339" y="3816795"/>
                  <a:pt x="2512431" y="3818116"/>
                </a:cubicBezTo>
                <a:lnTo>
                  <a:pt x="2531103" y="3815282"/>
                </a:lnTo>
                <a:cubicBezTo>
                  <a:pt x="2529401" y="3813551"/>
                  <a:pt x="2525735" y="3812774"/>
                  <a:pt x="2522047" y="3812758"/>
                </a:cubicBezTo>
                <a:close/>
                <a:moveTo>
                  <a:pt x="2216422" y="3767525"/>
                </a:moveTo>
                <a:cubicBezTo>
                  <a:pt x="2214230" y="3767651"/>
                  <a:pt x="2211421" y="3768522"/>
                  <a:pt x="2209391" y="3769742"/>
                </a:cubicBezTo>
                <a:cubicBezTo>
                  <a:pt x="2208038" y="3770556"/>
                  <a:pt x="2207030" y="3771525"/>
                  <a:pt x="2206782" y="3772532"/>
                </a:cubicBezTo>
                <a:cubicBezTo>
                  <a:pt x="2206782" y="3772532"/>
                  <a:pt x="2225288" y="3770368"/>
                  <a:pt x="2219757" y="3769780"/>
                </a:cubicBezTo>
                <a:cubicBezTo>
                  <a:pt x="2220191" y="3768019"/>
                  <a:pt x="2218615" y="3767399"/>
                  <a:pt x="2216422" y="3767525"/>
                </a:cubicBezTo>
                <a:close/>
                <a:moveTo>
                  <a:pt x="2020165" y="3755221"/>
                </a:moveTo>
                <a:cubicBezTo>
                  <a:pt x="2018139" y="3755345"/>
                  <a:pt x="2015550" y="3756135"/>
                  <a:pt x="2013669" y="3757290"/>
                </a:cubicBezTo>
                <a:cubicBezTo>
                  <a:pt x="2012415" y="3758062"/>
                  <a:pt x="2011475" y="3758994"/>
                  <a:pt x="2011227" y="3760000"/>
                </a:cubicBezTo>
                <a:cubicBezTo>
                  <a:pt x="2016758" y="3760588"/>
                  <a:pt x="2028811" y="3757739"/>
                  <a:pt x="2023281" y="3757151"/>
                </a:cubicBezTo>
                <a:cubicBezTo>
                  <a:pt x="2023653" y="3755641"/>
                  <a:pt x="2022190" y="3755098"/>
                  <a:pt x="2020165" y="3755221"/>
                </a:cubicBezTo>
                <a:close/>
                <a:moveTo>
                  <a:pt x="4993740" y="3744560"/>
                </a:moveTo>
                <a:cubicBezTo>
                  <a:pt x="4992748" y="3748586"/>
                  <a:pt x="4981686" y="3747410"/>
                  <a:pt x="4981686" y="3747410"/>
                </a:cubicBezTo>
                <a:cubicBezTo>
                  <a:pt x="4980073" y="3747238"/>
                  <a:pt x="4980020" y="3746975"/>
                  <a:pt x="4980847" y="3746675"/>
                </a:cubicBezTo>
                <a:cubicBezTo>
                  <a:pt x="4983330" y="3745777"/>
                  <a:pt x="4993740" y="3744560"/>
                  <a:pt x="4993740" y="3744560"/>
                </a:cubicBezTo>
                <a:close/>
                <a:moveTo>
                  <a:pt x="2247263" y="3736677"/>
                </a:moveTo>
                <a:cubicBezTo>
                  <a:pt x="2243293" y="3736594"/>
                  <a:pt x="2239019" y="3737205"/>
                  <a:pt x="2236101" y="3738251"/>
                </a:cubicBezTo>
                <a:cubicBezTo>
                  <a:pt x="2234155" y="3738948"/>
                  <a:pt x="2232812" y="3739838"/>
                  <a:pt x="2232565" y="3740844"/>
                </a:cubicBezTo>
                <a:cubicBezTo>
                  <a:pt x="2238095" y="3741432"/>
                  <a:pt x="2262132" y="3739856"/>
                  <a:pt x="2256601" y="3739269"/>
                </a:cubicBezTo>
                <a:cubicBezTo>
                  <a:pt x="2254899" y="3737538"/>
                  <a:pt x="2251233" y="3736761"/>
                  <a:pt x="2247263" y="3736677"/>
                </a:cubicBezTo>
                <a:close/>
                <a:moveTo>
                  <a:pt x="1960326" y="3735812"/>
                </a:moveTo>
                <a:cubicBezTo>
                  <a:pt x="1958130" y="3735954"/>
                  <a:pt x="1955329" y="3736794"/>
                  <a:pt x="1953283" y="3738077"/>
                </a:cubicBezTo>
                <a:cubicBezTo>
                  <a:pt x="1951920" y="3738933"/>
                  <a:pt x="1950892" y="3739985"/>
                  <a:pt x="1950602" y="3741159"/>
                </a:cubicBezTo>
                <a:cubicBezTo>
                  <a:pt x="1957055" y="3741845"/>
                  <a:pt x="1969273" y="3738325"/>
                  <a:pt x="1963743" y="3737736"/>
                </a:cubicBezTo>
                <a:cubicBezTo>
                  <a:pt x="1964115" y="3736227"/>
                  <a:pt x="1962523" y="3735670"/>
                  <a:pt x="1960326" y="3735812"/>
                </a:cubicBezTo>
                <a:close/>
                <a:moveTo>
                  <a:pt x="2225611" y="3730244"/>
                </a:moveTo>
                <a:cubicBezTo>
                  <a:pt x="2223423" y="3730350"/>
                  <a:pt x="2220640" y="3731119"/>
                  <a:pt x="2218629" y="3732261"/>
                </a:cubicBezTo>
                <a:cubicBezTo>
                  <a:pt x="2217288" y="3733022"/>
                  <a:pt x="2216291" y="3733950"/>
                  <a:pt x="2216043" y="3734955"/>
                </a:cubicBezTo>
                <a:cubicBezTo>
                  <a:pt x="2216043" y="3734955"/>
                  <a:pt x="2234549" y="3732792"/>
                  <a:pt x="2229019" y="3732204"/>
                </a:cubicBezTo>
                <a:cubicBezTo>
                  <a:pt x="2229391" y="3730695"/>
                  <a:pt x="2227799" y="3730138"/>
                  <a:pt x="2225611" y="3730244"/>
                </a:cubicBezTo>
                <a:close/>
                <a:moveTo>
                  <a:pt x="2192498" y="3722592"/>
                </a:moveTo>
                <a:cubicBezTo>
                  <a:pt x="2190310" y="3722698"/>
                  <a:pt x="2187526" y="3723467"/>
                  <a:pt x="2185516" y="3724609"/>
                </a:cubicBezTo>
                <a:cubicBezTo>
                  <a:pt x="2184175" y="3725369"/>
                  <a:pt x="2183178" y="3726296"/>
                  <a:pt x="2182930" y="3727303"/>
                </a:cubicBezTo>
                <a:cubicBezTo>
                  <a:pt x="2182930" y="3727303"/>
                  <a:pt x="2201436" y="3725139"/>
                  <a:pt x="2195906" y="3724551"/>
                </a:cubicBezTo>
                <a:cubicBezTo>
                  <a:pt x="2196278" y="3723042"/>
                  <a:pt x="2194685" y="3722485"/>
                  <a:pt x="2192498" y="3722592"/>
                </a:cubicBezTo>
                <a:close/>
                <a:moveTo>
                  <a:pt x="2174299" y="3716222"/>
                </a:moveTo>
                <a:cubicBezTo>
                  <a:pt x="2171135" y="3716244"/>
                  <a:pt x="2167159" y="3716992"/>
                  <a:pt x="2164351" y="3718129"/>
                </a:cubicBezTo>
                <a:cubicBezTo>
                  <a:pt x="2162480" y="3718888"/>
                  <a:pt x="2161126" y="3719821"/>
                  <a:pt x="2160879" y="3720826"/>
                </a:cubicBezTo>
                <a:cubicBezTo>
                  <a:pt x="2167331" y="3721513"/>
                  <a:pt x="2184914" y="3719251"/>
                  <a:pt x="2179385" y="3718663"/>
                </a:cubicBezTo>
                <a:cubicBezTo>
                  <a:pt x="2179819" y="3716901"/>
                  <a:pt x="2177464" y="3716199"/>
                  <a:pt x="2174299" y="3716222"/>
                </a:cubicBezTo>
                <a:close/>
                <a:moveTo>
                  <a:pt x="5019820" y="3715562"/>
                </a:moveTo>
                <a:cubicBezTo>
                  <a:pt x="5021174" y="3720321"/>
                  <a:pt x="5007074" y="3736511"/>
                  <a:pt x="5010919" y="3720909"/>
                </a:cubicBezTo>
                <a:lnTo>
                  <a:pt x="5012078" y="3716212"/>
                </a:lnTo>
                <a:cubicBezTo>
                  <a:pt x="5017200" y="3713658"/>
                  <a:pt x="5019369" y="3713975"/>
                  <a:pt x="5019820" y="3715562"/>
                </a:cubicBezTo>
                <a:close/>
                <a:moveTo>
                  <a:pt x="1768385" y="3715546"/>
                </a:moveTo>
                <a:cubicBezTo>
                  <a:pt x="1765008" y="3715141"/>
                  <a:pt x="1763277" y="3715387"/>
                  <a:pt x="1763720" y="3716467"/>
                </a:cubicBezTo>
                <a:lnTo>
                  <a:pt x="1834319" y="3737057"/>
                </a:lnTo>
                <a:cubicBezTo>
                  <a:pt x="1986437" y="3787662"/>
                  <a:pt x="2133261" y="3832884"/>
                  <a:pt x="2299583" y="3871915"/>
                </a:cubicBezTo>
                <a:cubicBezTo>
                  <a:pt x="2167296" y="3840635"/>
                  <a:pt x="2342528" y="3889565"/>
                  <a:pt x="2340140" y="3876228"/>
                </a:cubicBezTo>
                <a:lnTo>
                  <a:pt x="2317096" y="3873778"/>
                </a:lnTo>
                <a:cubicBezTo>
                  <a:pt x="2161836" y="3835923"/>
                  <a:pt x="2041602" y="3801791"/>
                  <a:pt x="1900309" y="3757157"/>
                </a:cubicBezTo>
                <a:cubicBezTo>
                  <a:pt x="1896338" y="3753120"/>
                  <a:pt x="1792025" y="3718380"/>
                  <a:pt x="1768385" y="3715546"/>
                </a:cubicBezTo>
                <a:close/>
                <a:moveTo>
                  <a:pt x="2152623" y="3709436"/>
                </a:moveTo>
                <a:cubicBezTo>
                  <a:pt x="2149616" y="3709491"/>
                  <a:pt x="2145843" y="3710228"/>
                  <a:pt x="2143150" y="3711442"/>
                </a:cubicBezTo>
                <a:cubicBezTo>
                  <a:pt x="2141354" y="3712252"/>
                  <a:pt x="2140038" y="3713274"/>
                  <a:pt x="2139748" y="3714449"/>
                </a:cubicBezTo>
                <a:cubicBezTo>
                  <a:pt x="2145279" y="3715037"/>
                  <a:pt x="2163028" y="3712103"/>
                  <a:pt x="2157498" y="3711515"/>
                </a:cubicBezTo>
                <a:cubicBezTo>
                  <a:pt x="2157870" y="3710006"/>
                  <a:pt x="2155630" y="3709380"/>
                  <a:pt x="2152623" y="3709436"/>
                </a:cubicBezTo>
                <a:close/>
                <a:moveTo>
                  <a:pt x="4922807" y="3698457"/>
                </a:moveTo>
                <a:lnTo>
                  <a:pt x="4930081" y="3698744"/>
                </a:lnTo>
                <a:lnTo>
                  <a:pt x="4928089" y="3700052"/>
                </a:lnTo>
                <a:cubicBezTo>
                  <a:pt x="4926459" y="3700912"/>
                  <a:pt x="4925076" y="3700765"/>
                  <a:pt x="4922807" y="3698457"/>
                </a:cubicBezTo>
                <a:close/>
                <a:moveTo>
                  <a:pt x="4934860" y="3695608"/>
                </a:moveTo>
                <a:cubicBezTo>
                  <a:pt x="4934364" y="3697620"/>
                  <a:pt x="4932734" y="3698480"/>
                  <a:pt x="4930535" y="3698762"/>
                </a:cubicBezTo>
                <a:lnTo>
                  <a:pt x="4930081" y="3698744"/>
                </a:lnTo>
                <a:close/>
                <a:moveTo>
                  <a:pt x="4878395" y="3663730"/>
                </a:moveTo>
                <a:lnTo>
                  <a:pt x="4877306" y="3668141"/>
                </a:lnTo>
                <a:lnTo>
                  <a:pt x="4878028" y="3665216"/>
                </a:lnTo>
                <a:close/>
                <a:moveTo>
                  <a:pt x="4879098" y="3660873"/>
                </a:moveTo>
                <a:lnTo>
                  <a:pt x="4878395" y="3663730"/>
                </a:lnTo>
                <a:lnTo>
                  <a:pt x="4878779" y="3662169"/>
                </a:lnTo>
                <a:close/>
                <a:moveTo>
                  <a:pt x="4879470" y="3659366"/>
                </a:moveTo>
                <a:lnTo>
                  <a:pt x="4879098" y="3660873"/>
                </a:lnTo>
                <a:lnTo>
                  <a:pt x="4879229" y="3660341"/>
                </a:lnTo>
                <a:close/>
                <a:moveTo>
                  <a:pt x="4668777" y="3658361"/>
                </a:moveTo>
                <a:lnTo>
                  <a:pt x="4684535" y="3658672"/>
                </a:lnTo>
                <a:lnTo>
                  <a:pt x="4691666" y="3660634"/>
                </a:lnTo>
                <a:lnTo>
                  <a:pt x="4715974" y="3667334"/>
                </a:lnTo>
                <a:lnTo>
                  <a:pt x="4684756" y="3662911"/>
                </a:lnTo>
                <a:cubicBezTo>
                  <a:pt x="4671323" y="3660741"/>
                  <a:pt x="4664109" y="3659070"/>
                  <a:pt x="4668777" y="3658361"/>
                </a:cubicBezTo>
                <a:close/>
                <a:moveTo>
                  <a:pt x="4874919" y="3654804"/>
                </a:moveTo>
                <a:cubicBezTo>
                  <a:pt x="4874919" y="3654804"/>
                  <a:pt x="4854263" y="3665691"/>
                  <a:pt x="4845352" y="3655791"/>
                </a:cubicBezTo>
                <a:close/>
                <a:moveTo>
                  <a:pt x="1805058" y="3644864"/>
                </a:moveTo>
                <a:cubicBezTo>
                  <a:pt x="1804535" y="3644934"/>
                  <a:pt x="1803752" y="3645145"/>
                  <a:pt x="1803725" y="3645532"/>
                </a:cubicBezTo>
                <a:lnTo>
                  <a:pt x="1804635" y="3646023"/>
                </a:lnTo>
                <a:lnTo>
                  <a:pt x="1804128" y="3648462"/>
                </a:lnTo>
                <a:cubicBezTo>
                  <a:pt x="1804128" y="3648462"/>
                  <a:pt x="1852676" y="3662576"/>
                  <a:pt x="1847145" y="3661988"/>
                </a:cubicBezTo>
                <a:cubicBezTo>
                  <a:pt x="1891248" y="3674941"/>
                  <a:pt x="1922212" y="3691316"/>
                  <a:pt x="1972839" y="3700832"/>
                </a:cubicBezTo>
                <a:cubicBezTo>
                  <a:pt x="1982907" y="3706033"/>
                  <a:pt x="1999428" y="3711922"/>
                  <a:pt x="2016020" y="3713686"/>
                </a:cubicBezTo>
                <a:cubicBezTo>
                  <a:pt x="2021480" y="3718399"/>
                  <a:pt x="2033534" y="3715549"/>
                  <a:pt x="2038072" y="3720163"/>
                </a:cubicBezTo>
                <a:cubicBezTo>
                  <a:pt x="2082011" y="3733786"/>
                  <a:pt x="2125192" y="3746641"/>
                  <a:pt x="2174826" y="3760182"/>
                </a:cubicBezTo>
                <a:cubicBezTo>
                  <a:pt x="2138168" y="3743890"/>
                  <a:pt x="2094230" y="3730266"/>
                  <a:pt x="2038072" y="3720163"/>
                </a:cubicBezTo>
                <a:cubicBezTo>
                  <a:pt x="2040056" y="3712110"/>
                  <a:pt x="2028004" y="3714961"/>
                  <a:pt x="2016020" y="3713686"/>
                </a:cubicBezTo>
                <a:cubicBezTo>
                  <a:pt x="2012475" y="3705047"/>
                  <a:pt x="1996972" y="3676815"/>
                  <a:pt x="1973927" y="3674365"/>
                </a:cubicBezTo>
                <a:cubicBezTo>
                  <a:pt x="1948495" y="3658577"/>
                  <a:pt x="1848902" y="3655112"/>
                  <a:pt x="1820720" y="3650226"/>
                </a:cubicBezTo>
                <a:cubicBezTo>
                  <a:pt x="1813675" y="3649004"/>
                  <a:pt x="1809411" y="3648025"/>
                  <a:pt x="1806917" y="3647254"/>
                </a:cubicBezTo>
                <a:lnTo>
                  <a:pt x="1804635" y="3646023"/>
                </a:lnTo>
                <a:lnTo>
                  <a:pt x="1804836" y="3645051"/>
                </a:lnTo>
                <a:cubicBezTo>
                  <a:pt x="1805846" y="3644868"/>
                  <a:pt x="1805582" y="3644795"/>
                  <a:pt x="1805058" y="3644864"/>
                </a:cubicBezTo>
                <a:close/>
                <a:moveTo>
                  <a:pt x="2890489" y="3617128"/>
                </a:moveTo>
                <a:cubicBezTo>
                  <a:pt x="2887483" y="3617183"/>
                  <a:pt x="2883710" y="3617920"/>
                  <a:pt x="2881016" y="3619134"/>
                </a:cubicBezTo>
                <a:cubicBezTo>
                  <a:pt x="2879221" y="3619944"/>
                  <a:pt x="2877905" y="3620966"/>
                  <a:pt x="2877615" y="3622140"/>
                </a:cubicBezTo>
                <a:cubicBezTo>
                  <a:pt x="2883146" y="3622729"/>
                  <a:pt x="2901817" y="3619893"/>
                  <a:pt x="2895365" y="3619208"/>
                </a:cubicBezTo>
                <a:cubicBezTo>
                  <a:pt x="2895737" y="3617698"/>
                  <a:pt x="2893496" y="3617073"/>
                  <a:pt x="2890489" y="3617128"/>
                </a:cubicBezTo>
                <a:close/>
                <a:moveTo>
                  <a:pt x="2867327" y="3610497"/>
                </a:moveTo>
                <a:cubicBezTo>
                  <a:pt x="2863195" y="3610397"/>
                  <a:pt x="2858078" y="3610918"/>
                  <a:pt x="2854511" y="3611895"/>
                </a:cubicBezTo>
                <a:cubicBezTo>
                  <a:pt x="2852134" y="3612545"/>
                  <a:pt x="2850446" y="3613399"/>
                  <a:pt x="2850198" y="3614405"/>
                </a:cubicBezTo>
                <a:cubicBezTo>
                  <a:pt x="2854571" y="3619689"/>
                  <a:pt x="2879765" y="3613418"/>
                  <a:pt x="2874234" y="3612829"/>
                </a:cubicBezTo>
                <a:cubicBezTo>
                  <a:pt x="2874607" y="3611319"/>
                  <a:pt x="2871459" y="3610597"/>
                  <a:pt x="2867327" y="3610497"/>
                </a:cubicBezTo>
                <a:close/>
                <a:moveTo>
                  <a:pt x="2828053" y="3602190"/>
                </a:moveTo>
                <a:cubicBezTo>
                  <a:pt x="2824083" y="3602107"/>
                  <a:pt x="2819161" y="3602649"/>
                  <a:pt x="2815724" y="3603639"/>
                </a:cubicBezTo>
                <a:cubicBezTo>
                  <a:pt x="2813433" y="3604298"/>
                  <a:pt x="2811803" y="3605157"/>
                  <a:pt x="2811554" y="3606164"/>
                </a:cubicBezTo>
                <a:cubicBezTo>
                  <a:pt x="2816093" y="3610778"/>
                  <a:pt x="2841121" y="3605177"/>
                  <a:pt x="2834669" y="3604490"/>
                </a:cubicBezTo>
                <a:cubicBezTo>
                  <a:pt x="2835041" y="3602981"/>
                  <a:pt x="2832023" y="3602273"/>
                  <a:pt x="2828053" y="3602190"/>
                </a:cubicBezTo>
                <a:close/>
                <a:moveTo>
                  <a:pt x="2798219" y="3595386"/>
                </a:moveTo>
                <a:cubicBezTo>
                  <a:pt x="2791598" y="3595264"/>
                  <a:pt x="2777520" y="3598414"/>
                  <a:pt x="2777520" y="3598414"/>
                </a:cubicBezTo>
                <a:cubicBezTo>
                  <a:pt x="2787518" y="3607740"/>
                  <a:pt x="2807087" y="3597426"/>
                  <a:pt x="2801556" y="3596838"/>
                </a:cubicBezTo>
                <a:cubicBezTo>
                  <a:pt x="2801804" y="3595832"/>
                  <a:pt x="2800426" y="3595427"/>
                  <a:pt x="2798219" y="3595386"/>
                </a:cubicBezTo>
                <a:close/>
                <a:moveTo>
                  <a:pt x="2737003" y="3580323"/>
                </a:moveTo>
                <a:lnTo>
                  <a:pt x="2739465" y="3582204"/>
                </a:lnTo>
                <a:lnTo>
                  <a:pt x="2742190" y="3584285"/>
                </a:lnTo>
                <a:lnTo>
                  <a:pt x="2745399" y="3586735"/>
                </a:lnTo>
                <a:lnTo>
                  <a:pt x="2742600" y="3584598"/>
                </a:lnTo>
                <a:lnTo>
                  <a:pt x="2742190" y="3584285"/>
                </a:lnTo>
                <a:lnTo>
                  <a:pt x="2739685" y="3582371"/>
                </a:lnTo>
                <a:lnTo>
                  <a:pt x="2739465" y="3582204"/>
                </a:lnTo>
                <a:lnTo>
                  <a:pt x="2737935" y="3581035"/>
                </a:lnTo>
                <a:close/>
                <a:moveTo>
                  <a:pt x="2565233" y="3579347"/>
                </a:moveTo>
                <a:cubicBezTo>
                  <a:pt x="2561953" y="3578923"/>
                  <a:pt x="2560037" y="3578902"/>
                  <a:pt x="2559913" y="3579406"/>
                </a:cubicBezTo>
                <a:cubicBezTo>
                  <a:pt x="2558920" y="3583432"/>
                  <a:pt x="2598557" y="3587647"/>
                  <a:pt x="2620443" y="3594793"/>
                </a:cubicBezTo>
                <a:cubicBezTo>
                  <a:pt x="2670077" y="3608335"/>
                  <a:pt x="2702198" y="3620013"/>
                  <a:pt x="2746207" y="3629513"/>
                </a:cubicBezTo>
                <a:cubicBezTo>
                  <a:pt x="2773789" y="3636578"/>
                  <a:pt x="2825408" y="3642067"/>
                  <a:pt x="2792295" y="3634414"/>
                </a:cubicBezTo>
                <a:cubicBezTo>
                  <a:pt x="2760339" y="3622064"/>
                  <a:pt x="2721697" y="3613823"/>
                  <a:pt x="2687662" y="3606073"/>
                </a:cubicBezTo>
                <a:cubicBezTo>
                  <a:pt x="2677983" y="3605044"/>
                  <a:pt x="2588194" y="3582316"/>
                  <a:pt x="2565233" y="3579347"/>
                </a:cubicBezTo>
                <a:close/>
                <a:moveTo>
                  <a:pt x="541539" y="3577984"/>
                </a:moveTo>
                <a:cubicBezTo>
                  <a:pt x="552833" y="3577978"/>
                  <a:pt x="620957" y="3599771"/>
                  <a:pt x="614044" y="3599036"/>
                </a:cubicBezTo>
                <a:cubicBezTo>
                  <a:pt x="601777" y="3594117"/>
                  <a:pt x="1033911" y="3769341"/>
                  <a:pt x="1249419" y="3862639"/>
                </a:cubicBezTo>
                <a:lnTo>
                  <a:pt x="1282953" y="3877336"/>
                </a:lnTo>
                <a:lnTo>
                  <a:pt x="1171297" y="3833573"/>
                </a:lnTo>
                <a:cubicBezTo>
                  <a:pt x="942557" y="3743578"/>
                  <a:pt x="694565" y="3644812"/>
                  <a:pt x="611068" y="3611114"/>
                </a:cubicBezTo>
                <a:cubicBezTo>
                  <a:pt x="548444" y="3585839"/>
                  <a:pt x="534763" y="3577988"/>
                  <a:pt x="541539" y="3577984"/>
                </a:cubicBezTo>
                <a:close/>
                <a:moveTo>
                  <a:pt x="2702647" y="3571640"/>
                </a:moveTo>
                <a:cubicBezTo>
                  <a:pt x="2697996" y="3571484"/>
                  <a:pt x="2693139" y="3572033"/>
                  <a:pt x="2690610" y="3573120"/>
                </a:cubicBezTo>
                <a:cubicBezTo>
                  <a:pt x="2688924" y="3573844"/>
                  <a:pt x="2688272" y="3574808"/>
                  <a:pt x="2689407" y="3575961"/>
                </a:cubicBezTo>
                <a:cubicBezTo>
                  <a:pt x="2688250" y="3580658"/>
                  <a:pt x="2713443" y="3574386"/>
                  <a:pt x="2713443" y="3574386"/>
                </a:cubicBezTo>
                <a:cubicBezTo>
                  <a:pt x="2711741" y="3572656"/>
                  <a:pt x="2707298" y="3571796"/>
                  <a:pt x="2702647" y="3571640"/>
                </a:cubicBezTo>
                <a:close/>
                <a:moveTo>
                  <a:pt x="2670879" y="3564131"/>
                </a:moveTo>
                <a:cubicBezTo>
                  <a:pt x="2667228" y="3564081"/>
                  <a:pt x="2663677" y="3564769"/>
                  <a:pt x="2662033" y="3565949"/>
                </a:cubicBezTo>
                <a:cubicBezTo>
                  <a:pt x="2660938" y="3566736"/>
                  <a:pt x="2660690" y="3567743"/>
                  <a:pt x="2661825" y="3568897"/>
                </a:cubicBezTo>
                <a:lnTo>
                  <a:pt x="2680331" y="3566733"/>
                </a:lnTo>
                <a:cubicBezTo>
                  <a:pt x="2678283" y="3564966"/>
                  <a:pt x="2674531" y="3564180"/>
                  <a:pt x="2670879" y="3564131"/>
                </a:cubicBezTo>
                <a:close/>
                <a:moveTo>
                  <a:pt x="2502294" y="3562143"/>
                </a:moveTo>
                <a:cubicBezTo>
                  <a:pt x="2500012" y="3562245"/>
                  <a:pt x="2498804" y="3563010"/>
                  <a:pt x="2499217" y="3564689"/>
                </a:cubicBezTo>
                <a:cubicBezTo>
                  <a:pt x="2500209" y="3560662"/>
                  <a:pt x="2520348" y="3571067"/>
                  <a:pt x="2520348" y="3571067"/>
                </a:cubicBezTo>
                <a:cubicBezTo>
                  <a:pt x="2586899" y="3593207"/>
                  <a:pt x="2518273" y="3561432"/>
                  <a:pt x="2502294" y="3562143"/>
                </a:cubicBezTo>
                <a:close/>
                <a:moveTo>
                  <a:pt x="3881604" y="3480516"/>
                </a:moveTo>
                <a:cubicBezTo>
                  <a:pt x="3887134" y="3481105"/>
                  <a:pt x="4656558" y="3661882"/>
                  <a:pt x="4656558" y="3661882"/>
                </a:cubicBezTo>
                <a:cubicBezTo>
                  <a:pt x="4656558" y="3661882"/>
                  <a:pt x="3896141" y="3494456"/>
                  <a:pt x="3881604" y="3480516"/>
                </a:cubicBezTo>
                <a:close/>
                <a:moveTo>
                  <a:pt x="3910364" y="3444677"/>
                </a:moveTo>
                <a:cubicBezTo>
                  <a:pt x="3897824" y="3439428"/>
                  <a:pt x="4414670" y="3582341"/>
                  <a:pt x="4688399" y="3657902"/>
                </a:cubicBezTo>
                <a:lnTo>
                  <a:pt x="4691700" y="3658813"/>
                </a:lnTo>
                <a:lnTo>
                  <a:pt x="4684535" y="3658672"/>
                </a:lnTo>
                <a:lnTo>
                  <a:pt x="4621152" y="3641235"/>
                </a:lnTo>
                <a:cubicBezTo>
                  <a:pt x="4346940" y="3565846"/>
                  <a:pt x="3917920" y="3448322"/>
                  <a:pt x="3910364" y="3444677"/>
                </a:cubicBezTo>
                <a:close/>
                <a:moveTo>
                  <a:pt x="941555" y="3402328"/>
                </a:moveTo>
                <a:lnTo>
                  <a:pt x="1731230" y="3697785"/>
                </a:lnTo>
                <a:cubicBezTo>
                  <a:pt x="1731684" y="3698778"/>
                  <a:pt x="1732137" y="3699770"/>
                  <a:pt x="1732591" y="3700762"/>
                </a:cubicBezTo>
                <a:cubicBezTo>
                  <a:pt x="1732591" y="3700762"/>
                  <a:pt x="1732322" y="3700175"/>
                  <a:pt x="1731987" y="3699439"/>
                </a:cubicBezTo>
                <a:cubicBezTo>
                  <a:pt x="1731734" y="3698888"/>
                  <a:pt x="1731482" y="3698337"/>
                  <a:pt x="1731230" y="3697785"/>
                </a:cubicBezTo>
                <a:cubicBezTo>
                  <a:pt x="1731146" y="3697602"/>
                  <a:pt x="1731062" y="3697417"/>
                  <a:pt x="1730978" y="3697233"/>
                </a:cubicBezTo>
                <a:cubicBezTo>
                  <a:pt x="1730709" y="3696646"/>
                  <a:pt x="941354" y="3401886"/>
                  <a:pt x="941555" y="3402328"/>
                </a:cubicBezTo>
                <a:close/>
                <a:moveTo>
                  <a:pt x="1175164" y="3392285"/>
                </a:moveTo>
                <a:cubicBezTo>
                  <a:pt x="1174101" y="3393722"/>
                  <a:pt x="1748871" y="3657735"/>
                  <a:pt x="1753906" y="3660337"/>
                </a:cubicBezTo>
                <a:cubicBezTo>
                  <a:pt x="1759436" y="3660925"/>
                  <a:pt x="1767874" y="3653558"/>
                  <a:pt x="1776950" y="3662787"/>
                </a:cubicBezTo>
                <a:cubicBezTo>
                  <a:pt x="1787019" y="3667989"/>
                  <a:pt x="1780497" y="3671427"/>
                  <a:pt x="1790400" y="3677300"/>
                </a:cubicBezTo>
                <a:cubicBezTo>
                  <a:pt x="1822450" y="3693103"/>
                  <a:pt x="1880592" y="3695154"/>
                  <a:pt x="1922781" y="3712035"/>
                </a:cubicBezTo>
                <a:cubicBezTo>
                  <a:pt x="2054897" y="3748807"/>
                  <a:pt x="2185378" y="3790053"/>
                  <a:pt x="2324584" y="3826126"/>
                </a:cubicBezTo>
                <a:lnTo>
                  <a:pt x="2382758" y="3840003"/>
                </a:lnTo>
                <a:lnTo>
                  <a:pt x="2570002" y="3896057"/>
                </a:lnTo>
                <a:cubicBezTo>
                  <a:pt x="2859405" y="3981978"/>
                  <a:pt x="3154395" y="4066341"/>
                  <a:pt x="3290947" y="4095666"/>
                </a:cubicBezTo>
                <a:cubicBezTo>
                  <a:pt x="3301938" y="4100966"/>
                  <a:pt x="2746709" y="3915330"/>
                  <a:pt x="2679726" y="3899255"/>
                </a:cubicBezTo>
                <a:cubicBezTo>
                  <a:pt x="2594994" y="3886113"/>
                  <a:pt x="2527776" y="3874835"/>
                  <a:pt x="2467081" y="3860118"/>
                </a:cubicBezTo>
                <a:lnTo>
                  <a:pt x="2382758" y="3840003"/>
                </a:lnTo>
                <a:lnTo>
                  <a:pt x="2356560" y="3832160"/>
                </a:lnTo>
                <a:cubicBezTo>
                  <a:pt x="2149292" y="3769642"/>
                  <a:pt x="1968231" y="3713769"/>
                  <a:pt x="1882576" y="3687101"/>
                </a:cubicBezTo>
                <a:cubicBezTo>
                  <a:pt x="1844169" y="3674066"/>
                  <a:pt x="1787607" y="3642574"/>
                  <a:pt x="1755890" y="3652285"/>
                </a:cubicBezTo>
                <a:cubicBezTo>
                  <a:pt x="1753125" y="3651991"/>
                  <a:pt x="1176228" y="3390850"/>
                  <a:pt x="1175164" y="3392285"/>
                </a:cubicBezTo>
                <a:close/>
                <a:moveTo>
                  <a:pt x="1385248" y="3303243"/>
                </a:moveTo>
                <a:cubicBezTo>
                  <a:pt x="1384443" y="3304006"/>
                  <a:pt x="2101357" y="3602516"/>
                  <a:pt x="2101780" y="3603680"/>
                </a:cubicBezTo>
                <a:cubicBezTo>
                  <a:pt x="2097406" y="3598395"/>
                  <a:pt x="2194360" y="3634871"/>
                  <a:pt x="2188829" y="3634283"/>
                </a:cubicBezTo>
                <a:cubicBezTo>
                  <a:pt x="2221942" y="3641935"/>
                  <a:pt x="2282638" y="3656653"/>
                  <a:pt x="2347707" y="3676655"/>
                </a:cubicBezTo>
                <a:cubicBezTo>
                  <a:pt x="2408402" y="3691371"/>
                  <a:pt x="2464489" y="3705599"/>
                  <a:pt x="2519559" y="3716275"/>
                </a:cubicBezTo>
                <a:cubicBezTo>
                  <a:pt x="2414854" y="3692058"/>
                  <a:pt x="2264720" y="3633400"/>
                  <a:pt x="2149025" y="3603884"/>
                </a:cubicBezTo>
                <a:cubicBezTo>
                  <a:pt x="2140216" y="3599332"/>
                  <a:pt x="1390884" y="3297902"/>
                  <a:pt x="1385248" y="3303243"/>
                </a:cubicBezTo>
                <a:close/>
                <a:moveTo>
                  <a:pt x="1294170" y="3099946"/>
                </a:moveTo>
                <a:cubicBezTo>
                  <a:pt x="1293066" y="3100828"/>
                  <a:pt x="2476072" y="3556891"/>
                  <a:pt x="2477166" y="3558213"/>
                </a:cubicBezTo>
                <a:lnTo>
                  <a:pt x="2494915" y="3555280"/>
                </a:lnTo>
                <a:cubicBezTo>
                  <a:pt x="2491511" y="3551819"/>
                  <a:pt x="1297484" y="3097296"/>
                  <a:pt x="1294170" y="3099946"/>
                </a:cubicBezTo>
                <a:close/>
                <a:moveTo>
                  <a:pt x="1776541" y="2895401"/>
                </a:moveTo>
                <a:cubicBezTo>
                  <a:pt x="1772009" y="2896038"/>
                  <a:pt x="1768707" y="2897925"/>
                  <a:pt x="1764866" y="2901993"/>
                </a:cubicBezTo>
                <a:cubicBezTo>
                  <a:pt x="1735299" y="2902980"/>
                  <a:pt x="1711263" y="2904556"/>
                  <a:pt x="1691529" y="2915541"/>
                </a:cubicBezTo>
                <a:cubicBezTo>
                  <a:pt x="1721262" y="2913882"/>
                  <a:pt x="1745368" y="2908182"/>
                  <a:pt x="1764866" y="2901993"/>
                </a:cubicBezTo>
                <a:cubicBezTo>
                  <a:pt x="1775927" y="2903168"/>
                  <a:pt x="1789068" y="2899746"/>
                  <a:pt x="1795590" y="2896308"/>
                </a:cubicBezTo>
                <a:cubicBezTo>
                  <a:pt x="1786833" y="2895377"/>
                  <a:pt x="1781073" y="2894764"/>
                  <a:pt x="1776541" y="2895401"/>
                </a:cubicBezTo>
                <a:close/>
                <a:moveTo>
                  <a:pt x="1813121" y="2890426"/>
                </a:moveTo>
                <a:cubicBezTo>
                  <a:pt x="1810001" y="2890610"/>
                  <a:pt x="1808140" y="2891445"/>
                  <a:pt x="1807644" y="2893458"/>
                </a:cubicBezTo>
                <a:cubicBezTo>
                  <a:pt x="1814096" y="2894144"/>
                  <a:pt x="1825158" y="2895321"/>
                  <a:pt x="1826150" y="2891295"/>
                </a:cubicBezTo>
                <a:cubicBezTo>
                  <a:pt x="1820619" y="2890706"/>
                  <a:pt x="1816241" y="2890241"/>
                  <a:pt x="1813121" y="2890426"/>
                </a:cubicBezTo>
                <a:close/>
                <a:moveTo>
                  <a:pt x="2936552" y="2800040"/>
                </a:moveTo>
                <a:lnTo>
                  <a:pt x="2937663" y="2800158"/>
                </a:lnTo>
                <a:lnTo>
                  <a:pt x="2939218" y="2800324"/>
                </a:lnTo>
                <a:close/>
                <a:moveTo>
                  <a:pt x="2934552" y="2799827"/>
                </a:moveTo>
                <a:lnTo>
                  <a:pt x="2936552" y="2800040"/>
                </a:lnTo>
                <a:lnTo>
                  <a:pt x="2935070" y="2799883"/>
                </a:lnTo>
                <a:close/>
                <a:moveTo>
                  <a:pt x="2919843" y="2799296"/>
                </a:moveTo>
                <a:cubicBezTo>
                  <a:pt x="2922148" y="2799542"/>
                  <a:pt x="2924896" y="2800866"/>
                  <a:pt x="2927165" y="2803173"/>
                </a:cubicBezTo>
                <a:lnTo>
                  <a:pt x="2915182" y="2801898"/>
                </a:lnTo>
                <a:cubicBezTo>
                  <a:pt x="2915678" y="2799886"/>
                  <a:pt x="2917539" y="2799052"/>
                  <a:pt x="2919843" y="2799296"/>
                </a:cubicBezTo>
                <a:close/>
                <a:moveTo>
                  <a:pt x="2555694" y="2763673"/>
                </a:moveTo>
                <a:lnTo>
                  <a:pt x="2542718" y="2766425"/>
                </a:lnTo>
                <a:cubicBezTo>
                  <a:pt x="2542718" y="2766425"/>
                  <a:pt x="2554701" y="2767698"/>
                  <a:pt x="2555694" y="2763673"/>
                </a:cubicBezTo>
                <a:close/>
                <a:moveTo>
                  <a:pt x="3301629" y="2757607"/>
                </a:moveTo>
                <a:cubicBezTo>
                  <a:pt x="3296098" y="2757020"/>
                  <a:pt x="3289575" y="2760457"/>
                  <a:pt x="3289575" y="2760457"/>
                </a:cubicBezTo>
                <a:cubicBezTo>
                  <a:pt x="3283123" y="2759771"/>
                  <a:pt x="3276435" y="2763879"/>
                  <a:pt x="3276435" y="2763879"/>
                </a:cubicBezTo>
                <a:cubicBezTo>
                  <a:pt x="3270904" y="2763292"/>
                  <a:pt x="3264381" y="2766731"/>
                  <a:pt x="3264381" y="2766731"/>
                </a:cubicBezTo>
                <a:cubicBezTo>
                  <a:pt x="3258851" y="2766142"/>
                  <a:pt x="3252328" y="2769580"/>
                  <a:pt x="3252328" y="2769580"/>
                </a:cubicBezTo>
                <a:cubicBezTo>
                  <a:pt x="3246815" y="2767960"/>
                  <a:pt x="3243872" y="2767905"/>
                  <a:pt x="3242606" y="2768546"/>
                </a:cubicBezTo>
                <a:cubicBezTo>
                  <a:pt x="3238808" y="2770466"/>
                  <a:pt x="3250095" y="2778638"/>
                  <a:pt x="3252328" y="2769580"/>
                </a:cubicBezTo>
                <a:cubicBezTo>
                  <a:pt x="3257859" y="2770168"/>
                  <a:pt x="3263389" y="2770756"/>
                  <a:pt x="3264381" y="2766731"/>
                </a:cubicBezTo>
                <a:cubicBezTo>
                  <a:pt x="3269911" y="2767318"/>
                  <a:pt x="3275443" y="2767906"/>
                  <a:pt x="3276435" y="2763879"/>
                </a:cubicBezTo>
                <a:cubicBezTo>
                  <a:pt x="3281965" y="2764468"/>
                  <a:pt x="3288417" y="2765154"/>
                  <a:pt x="3289575" y="2760457"/>
                </a:cubicBezTo>
                <a:cubicBezTo>
                  <a:pt x="3295105" y="2761046"/>
                  <a:pt x="3300637" y="2761634"/>
                  <a:pt x="3301629" y="2757607"/>
                </a:cubicBezTo>
                <a:close/>
                <a:moveTo>
                  <a:pt x="2780157" y="2749583"/>
                </a:moveTo>
                <a:cubicBezTo>
                  <a:pt x="2783182" y="2749302"/>
                  <a:pt x="2787560" y="2749768"/>
                  <a:pt x="2793552" y="2750405"/>
                </a:cubicBezTo>
                <a:cubicBezTo>
                  <a:pt x="2792395" y="2755101"/>
                  <a:pt x="2780412" y="2753827"/>
                  <a:pt x="2774881" y="2753239"/>
                </a:cubicBezTo>
                <a:cubicBezTo>
                  <a:pt x="2775460" y="2750891"/>
                  <a:pt x="2777132" y="2749863"/>
                  <a:pt x="2780157" y="2749583"/>
                </a:cubicBezTo>
                <a:close/>
                <a:moveTo>
                  <a:pt x="2797877" y="2747250"/>
                </a:moveTo>
                <a:cubicBezTo>
                  <a:pt x="2800075" y="2746967"/>
                  <a:pt x="2802840" y="2747262"/>
                  <a:pt x="2805606" y="2747555"/>
                </a:cubicBezTo>
                <a:cubicBezTo>
                  <a:pt x="2804613" y="2751581"/>
                  <a:pt x="2799083" y="2750993"/>
                  <a:pt x="2793552" y="2750405"/>
                </a:cubicBezTo>
                <a:cubicBezTo>
                  <a:pt x="2794049" y="2748391"/>
                  <a:pt x="2795679" y="2747532"/>
                  <a:pt x="2797877" y="2747250"/>
                </a:cubicBezTo>
                <a:close/>
                <a:moveTo>
                  <a:pt x="2810737" y="2744485"/>
                </a:moveTo>
                <a:cubicBezTo>
                  <a:pt x="2813742" y="2744288"/>
                  <a:pt x="2818120" y="2744754"/>
                  <a:pt x="2824111" y="2745391"/>
                </a:cubicBezTo>
                <a:cubicBezTo>
                  <a:pt x="2823119" y="2749417"/>
                  <a:pt x="2811136" y="2748143"/>
                  <a:pt x="2805606" y="2747555"/>
                </a:cubicBezTo>
                <a:cubicBezTo>
                  <a:pt x="2806101" y="2745542"/>
                  <a:pt x="2807733" y="2744682"/>
                  <a:pt x="2810737" y="2744485"/>
                </a:cubicBezTo>
                <a:close/>
                <a:moveTo>
                  <a:pt x="2836165" y="2742542"/>
                </a:moveTo>
                <a:cubicBezTo>
                  <a:pt x="2829642" y="2745979"/>
                  <a:pt x="2829642" y="2745979"/>
                  <a:pt x="2824111" y="2745391"/>
                </a:cubicBezTo>
                <a:cubicBezTo>
                  <a:pt x="2824111" y="2745391"/>
                  <a:pt x="2830634" y="2741954"/>
                  <a:pt x="2836165" y="2742542"/>
                </a:cubicBezTo>
                <a:close/>
                <a:moveTo>
                  <a:pt x="2866889" y="2736857"/>
                </a:moveTo>
                <a:cubicBezTo>
                  <a:pt x="2859209" y="2744992"/>
                  <a:pt x="2847225" y="2743717"/>
                  <a:pt x="2836165" y="2742542"/>
                </a:cubicBezTo>
                <a:cubicBezTo>
                  <a:pt x="2842854" y="2738432"/>
                  <a:pt x="2849376" y="2734995"/>
                  <a:pt x="2866889" y="2736857"/>
                </a:cubicBezTo>
                <a:close/>
                <a:moveTo>
                  <a:pt x="2897449" y="2731843"/>
                </a:moveTo>
                <a:cubicBezTo>
                  <a:pt x="2889933" y="2739307"/>
                  <a:pt x="2877951" y="2738032"/>
                  <a:pt x="2866889" y="2736857"/>
                </a:cubicBezTo>
                <a:cubicBezTo>
                  <a:pt x="2873412" y="2733418"/>
                  <a:pt x="2879935" y="2729981"/>
                  <a:pt x="2897449" y="2731843"/>
                </a:cubicBezTo>
                <a:close/>
                <a:moveTo>
                  <a:pt x="3323798" y="2729869"/>
                </a:moveTo>
                <a:lnTo>
                  <a:pt x="3052007" y="2789335"/>
                </a:lnTo>
                <a:cubicBezTo>
                  <a:pt x="2897381" y="2821352"/>
                  <a:pt x="2738883" y="2851322"/>
                  <a:pt x="2574234" y="2876507"/>
                </a:cubicBezTo>
                <a:cubicBezTo>
                  <a:pt x="2562181" y="2879356"/>
                  <a:pt x="2532449" y="2881015"/>
                  <a:pt x="2501889" y="2886028"/>
                </a:cubicBezTo>
                <a:cubicBezTo>
                  <a:pt x="2495367" y="2889466"/>
                  <a:pt x="2484376" y="2884166"/>
                  <a:pt x="2465635" y="2891125"/>
                </a:cubicBezTo>
                <a:cubicBezTo>
                  <a:pt x="2472323" y="2887016"/>
                  <a:pt x="2460508" y="2911926"/>
                  <a:pt x="2456134" y="2906641"/>
                </a:cubicBezTo>
                <a:cubicBezTo>
                  <a:pt x="2470577" y="2917127"/>
                  <a:pt x="2559039" y="2892106"/>
                  <a:pt x="2595129" y="2887681"/>
                </a:cubicBezTo>
                <a:cubicBezTo>
                  <a:pt x="2828967" y="2848507"/>
                  <a:pt x="3070754" y="2805144"/>
                  <a:pt x="3292513" y="2749676"/>
                </a:cubicBezTo>
                <a:lnTo>
                  <a:pt x="3363417" y="2729869"/>
                </a:lnTo>
                <a:close/>
                <a:moveTo>
                  <a:pt x="3104369" y="2729869"/>
                </a:moveTo>
                <a:lnTo>
                  <a:pt x="2973549" y="2756978"/>
                </a:lnTo>
                <a:cubicBezTo>
                  <a:pt x="2702913" y="2808248"/>
                  <a:pt x="2422285" y="2852086"/>
                  <a:pt x="2131226" y="2889305"/>
                </a:cubicBezTo>
                <a:cubicBezTo>
                  <a:pt x="1980085" y="2907663"/>
                  <a:pt x="1796398" y="2939087"/>
                  <a:pt x="1623538" y="2976480"/>
                </a:cubicBezTo>
                <a:cubicBezTo>
                  <a:pt x="1615062" y="2978248"/>
                  <a:pt x="1609365" y="2979836"/>
                  <a:pt x="1605930" y="2981261"/>
                </a:cubicBezTo>
                <a:cubicBezTo>
                  <a:pt x="1581887" y="2991235"/>
                  <a:pt x="1668732" y="2993165"/>
                  <a:pt x="1689764" y="2991786"/>
                </a:cubicBezTo>
                <a:lnTo>
                  <a:pt x="1933741" y="2953691"/>
                </a:lnTo>
                <a:cubicBezTo>
                  <a:pt x="2268570" y="2903910"/>
                  <a:pt x="2595883" y="2861594"/>
                  <a:pt x="2915182" y="2801898"/>
                </a:cubicBezTo>
                <a:cubicBezTo>
                  <a:pt x="2914189" y="2805925"/>
                  <a:pt x="2926172" y="2807199"/>
                  <a:pt x="2927165" y="2803173"/>
                </a:cubicBezTo>
                <a:cubicBezTo>
                  <a:pt x="2932695" y="2803761"/>
                  <a:pt x="2932695" y="2803761"/>
                  <a:pt x="2939218" y="2800324"/>
                </a:cubicBezTo>
                <a:cubicBezTo>
                  <a:pt x="2958716" y="2794134"/>
                  <a:pt x="2951271" y="2797473"/>
                  <a:pt x="2989440" y="2788449"/>
                </a:cubicBezTo>
                <a:cubicBezTo>
                  <a:pt x="2990433" y="2784423"/>
                  <a:pt x="2995963" y="2785012"/>
                  <a:pt x="2995963" y="2785012"/>
                </a:cubicBezTo>
                <a:cubicBezTo>
                  <a:pt x="3004636" y="2772850"/>
                  <a:pt x="3015865" y="2800211"/>
                  <a:pt x="3020000" y="2783436"/>
                </a:cubicBezTo>
                <a:cubicBezTo>
                  <a:pt x="3047582" y="2790500"/>
                  <a:pt x="3016619" y="2774124"/>
                  <a:pt x="3038741" y="2776476"/>
                </a:cubicBezTo>
                <a:cubicBezTo>
                  <a:pt x="3048171" y="2765085"/>
                  <a:pt x="3058644" y="2791676"/>
                  <a:pt x="3062778" y="2774901"/>
                </a:cubicBezTo>
                <a:cubicBezTo>
                  <a:pt x="3073839" y="2776077"/>
                  <a:pt x="3073839" y="2776077"/>
                  <a:pt x="3074831" y="2772051"/>
                </a:cubicBezTo>
                <a:cubicBezTo>
                  <a:pt x="3086814" y="2773325"/>
                  <a:pt x="3086814" y="2773325"/>
                  <a:pt x="3087806" y="2769300"/>
                </a:cubicBezTo>
                <a:cubicBezTo>
                  <a:pt x="3133769" y="2761277"/>
                  <a:pt x="3182581" y="2752007"/>
                  <a:pt x="3233000" y="2741735"/>
                </a:cubicBezTo>
                <a:lnTo>
                  <a:pt x="3287717" y="2729869"/>
                </a:lnTo>
                <a:close/>
                <a:moveTo>
                  <a:pt x="2862459" y="2729869"/>
                </a:moveTo>
                <a:lnTo>
                  <a:pt x="2637642" y="2767179"/>
                </a:lnTo>
                <a:cubicBezTo>
                  <a:pt x="2409889" y="2802351"/>
                  <a:pt x="2192961" y="2829766"/>
                  <a:pt x="1990338" y="2866061"/>
                </a:cubicBezTo>
                <a:cubicBezTo>
                  <a:pt x="1973746" y="2864297"/>
                  <a:pt x="1962685" y="2863121"/>
                  <a:pt x="1954249" y="2870487"/>
                </a:cubicBezTo>
                <a:cubicBezTo>
                  <a:pt x="1937656" y="2868722"/>
                  <a:pt x="1925674" y="2867449"/>
                  <a:pt x="1918158" y="2874912"/>
                </a:cubicBezTo>
                <a:cubicBezTo>
                  <a:pt x="1900644" y="2873050"/>
                  <a:pt x="1895114" y="2872462"/>
                  <a:pt x="1887433" y="2880597"/>
                </a:cubicBezTo>
                <a:cubicBezTo>
                  <a:pt x="1881921" y="2878977"/>
                  <a:pt x="1878978" y="2878923"/>
                  <a:pt x="1877713" y="2879563"/>
                </a:cubicBezTo>
                <a:cubicBezTo>
                  <a:pt x="1873914" y="2881483"/>
                  <a:pt x="1885201" y="2889655"/>
                  <a:pt x="1887433" y="2880597"/>
                </a:cubicBezTo>
                <a:cubicBezTo>
                  <a:pt x="1898495" y="2881773"/>
                  <a:pt x="1911470" y="2879021"/>
                  <a:pt x="1918158" y="2874912"/>
                </a:cubicBezTo>
                <a:cubicBezTo>
                  <a:pt x="1935671" y="2876774"/>
                  <a:pt x="1946733" y="2877951"/>
                  <a:pt x="1954249" y="2870487"/>
                </a:cubicBezTo>
                <a:cubicBezTo>
                  <a:pt x="1966231" y="2871761"/>
                  <a:pt x="1978285" y="2868910"/>
                  <a:pt x="1990338" y="2866061"/>
                </a:cubicBezTo>
                <a:lnTo>
                  <a:pt x="2774881" y="2753239"/>
                </a:lnTo>
                <a:cubicBezTo>
                  <a:pt x="2753399" y="2767481"/>
                  <a:pt x="2726738" y="2760515"/>
                  <a:pt x="2701544" y="2766786"/>
                </a:cubicBezTo>
                <a:cubicBezTo>
                  <a:pt x="2695021" y="2770225"/>
                  <a:pt x="2681053" y="2777002"/>
                  <a:pt x="2674530" y="2780441"/>
                </a:cubicBezTo>
                <a:cubicBezTo>
                  <a:pt x="2599043" y="2802711"/>
                  <a:pt x="2503891" y="2804988"/>
                  <a:pt x="2417343" y="2826082"/>
                </a:cubicBezTo>
                <a:cubicBezTo>
                  <a:pt x="2410890" y="2825396"/>
                  <a:pt x="2399829" y="2824220"/>
                  <a:pt x="2398837" y="2828246"/>
                </a:cubicBezTo>
                <a:cubicBezTo>
                  <a:pt x="2393306" y="2827658"/>
                  <a:pt x="2381323" y="2826384"/>
                  <a:pt x="2380331" y="2830410"/>
                </a:cubicBezTo>
                <a:cubicBezTo>
                  <a:pt x="2374800" y="2829821"/>
                  <a:pt x="2363739" y="2828646"/>
                  <a:pt x="2362746" y="2832671"/>
                </a:cubicBezTo>
                <a:cubicBezTo>
                  <a:pt x="2338710" y="2834248"/>
                  <a:pt x="2314509" y="2836494"/>
                  <a:pt x="2295933" y="2842781"/>
                </a:cubicBezTo>
                <a:cubicBezTo>
                  <a:pt x="2289480" y="2842095"/>
                  <a:pt x="2278419" y="2840919"/>
                  <a:pt x="2277427" y="2844945"/>
                </a:cubicBezTo>
                <a:cubicBezTo>
                  <a:pt x="2247860" y="2845932"/>
                  <a:pt x="2218128" y="2847591"/>
                  <a:pt x="2192106" y="2857219"/>
                </a:cubicBezTo>
                <a:cubicBezTo>
                  <a:pt x="2150321" y="2861727"/>
                  <a:pt x="2107779" y="2865466"/>
                  <a:pt x="2076062" y="2875177"/>
                </a:cubicBezTo>
                <a:cubicBezTo>
                  <a:pt x="2059470" y="2873412"/>
                  <a:pt x="2046495" y="2876164"/>
                  <a:pt x="2039972" y="2879602"/>
                </a:cubicBezTo>
                <a:cubicBezTo>
                  <a:pt x="2028911" y="2878426"/>
                  <a:pt x="2023381" y="2877838"/>
                  <a:pt x="2022388" y="2881865"/>
                </a:cubicBezTo>
                <a:cubicBezTo>
                  <a:pt x="2027918" y="2882453"/>
                  <a:pt x="2033449" y="2883040"/>
                  <a:pt x="2039972" y="2879602"/>
                </a:cubicBezTo>
                <a:cubicBezTo>
                  <a:pt x="2051955" y="2880876"/>
                  <a:pt x="2068547" y="2882641"/>
                  <a:pt x="2076062" y="2875177"/>
                </a:cubicBezTo>
                <a:cubicBezTo>
                  <a:pt x="2118770" y="2870767"/>
                  <a:pt x="2160389" y="2866929"/>
                  <a:pt x="2192106" y="2857219"/>
                </a:cubicBezTo>
                <a:cubicBezTo>
                  <a:pt x="2227205" y="2856819"/>
                  <a:pt x="2256771" y="2855832"/>
                  <a:pt x="2277427" y="2844945"/>
                </a:cubicBezTo>
                <a:cubicBezTo>
                  <a:pt x="2288488" y="2846121"/>
                  <a:pt x="2294940" y="2846807"/>
                  <a:pt x="2295933" y="2842781"/>
                </a:cubicBezTo>
                <a:cubicBezTo>
                  <a:pt x="2325500" y="2841794"/>
                  <a:pt x="2348614" y="2840120"/>
                  <a:pt x="2362746" y="2832671"/>
                </a:cubicBezTo>
                <a:cubicBezTo>
                  <a:pt x="2373808" y="2833848"/>
                  <a:pt x="2379339" y="2834436"/>
                  <a:pt x="2380331" y="2830410"/>
                </a:cubicBezTo>
                <a:cubicBezTo>
                  <a:pt x="2392313" y="2831684"/>
                  <a:pt x="2397845" y="2832272"/>
                  <a:pt x="2398837" y="2828246"/>
                </a:cubicBezTo>
                <a:cubicBezTo>
                  <a:pt x="2409897" y="2829423"/>
                  <a:pt x="2416350" y="2830108"/>
                  <a:pt x="2417343" y="2826082"/>
                </a:cubicBezTo>
                <a:cubicBezTo>
                  <a:pt x="2605070" y="2801286"/>
                  <a:pt x="2803144" y="2770017"/>
                  <a:pt x="2999734" y="2733251"/>
                </a:cubicBezTo>
                <a:lnTo>
                  <a:pt x="3016451" y="2729869"/>
                </a:lnTo>
                <a:lnTo>
                  <a:pt x="2920858" y="2729869"/>
                </a:lnTo>
                <a:lnTo>
                  <a:pt x="2914403" y="2732614"/>
                </a:lnTo>
                <a:cubicBezTo>
                  <a:pt x="2909201" y="2733092"/>
                  <a:pt x="2903440" y="2732480"/>
                  <a:pt x="2897449" y="2731843"/>
                </a:cubicBezTo>
                <a:lnTo>
                  <a:pt x="2899516" y="2729869"/>
                </a:lnTo>
                <a:close/>
                <a:moveTo>
                  <a:pt x="2505301" y="2729869"/>
                </a:moveTo>
                <a:lnTo>
                  <a:pt x="2381136" y="2748704"/>
                </a:lnTo>
                <a:cubicBezTo>
                  <a:pt x="2130052" y="2783010"/>
                  <a:pt x="1869057" y="2812194"/>
                  <a:pt x="1643640" y="2871888"/>
                </a:cubicBezTo>
                <a:cubicBezTo>
                  <a:pt x="1629455" y="2875715"/>
                  <a:pt x="1621488" y="2878054"/>
                  <a:pt x="1618201" y="2879274"/>
                </a:cubicBezTo>
                <a:cubicBezTo>
                  <a:pt x="1608341" y="2882938"/>
                  <a:pt x="1640598" y="2876556"/>
                  <a:pt x="1673373" y="2870229"/>
                </a:cubicBezTo>
                <a:cubicBezTo>
                  <a:pt x="1766208" y="2850491"/>
                  <a:pt x="1857059" y="2838806"/>
                  <a:pt x="1934935" y="2829872"/>
                </a:cubicBezTo>
                <a:cubicBezTo>
                  <a:pt x="2073858" y="2815036"/>
                  <a:pt x="2197418" y="2789614"/>
                  <a:pt x="2329889" y="2774090"/>
                </a:cubicBezTo>
                <a:cubicBezTo>
                  <a:pt x="2384649" y="2766830"/>
                  <a:pt x="2445933" y="2756133"/>
                  <a:pt x="2494006" y="2752981"/>
                </a:cubicBezTo>
                <a:cubicBezTo>
                  <a:pt x="2510597" y="2754746"/>
                  <a:pt x="2533642" y="2757196"/>
                  <a:pt x="2552147" y="2755033"/>
                </a:cubicBezTo>
                <a:cubicBezTo>
                  <a:pt x="2573041" y="2752778"/>
                  <a:pt x="2594678" y="2747504"/>
                  <a:pt x="2617224" y="2741898"/>
                </a:cubicBezTo>
                <a:lnTo>
                  <a:pt x="2673277" y="2729869"/>
                </a:lnTo>
                <a:close/>
                <a:moveTo>
                  <a:pt x="2376146" y="2729869"/>
                </a:moveTo>
                <a:lnTo>
                  <a:pt x="2190279" y="2754770"/>
                </a:lnTo>
                <a:cubicBezTo>
                  <a:pt x="2040871" y="2775205"/>
                  <a:pt x="1893156" y="2797886"/>
                  <a:pt x="1752829" y="2831854"/>
                </a:cubicBezTo>
                <a:cubicBezTo>
                  <a:pt x="1747316" y="2830235"/>
                  <a:pt x="1744363" y="2830222"/>
                  <a:pt x="1743084" y="2830914"/>
                </a:cubicBezTo>
                <a:cubicBezTo>
                  <a:pt x="1739247" y="2832992"/>
                  <a:pt x="1750472" y="2841416"/>
                  <a:pt x="1752829" y="2831854"/>
                </a:cubicBezTo>
                <a:cubicBezTo>
                  <a:pt x="1901908" y="2810350"/>
                  <a:pt x="2051829" y="2789755"/>
                  <a:pt x="2201280" y="2768721"/>
                </a:cubicBezTo>
                <a:lnTo>
                  <a:pt x="2464588" y="2729869"/>
                </a:lnTo>
                <a:close/>
                <a:moveTo>
                  <a:pt x="1786116" y="2729869"/>
                </a:moveTo>
                <a:lnTo>
                  <a:pt x="1777304" y="2732546"/>
                </a:lnTo>
                <a:cubicBezTo>
                  <a:pt x="1790515" y="2724999"/>
                  <a:pt x="1786381" y="2741775"/>
                  <a:pt x="1786381" y="2741775"/>
                </a:cubicBezTo>
                <a:cubicBezTo>
                  <a:pt x="1772177" y="2753347"/>
                  <a:pt x="1726090" y="2748446"/>
                  <a:pt x="1724105" y="2756498"/>
                </a:cubicBezTo>
                <a:lnTo>
                  <a:pt x="1895449" y="2729869"/>
                </a:lnTo>
                <a:close/>
                <a:moveTo>
                  <a:pt x="3763221" y="2571894"/>
                </a:moveTo>
                <a:cubicBezTo>
                  <a:pt x="3761008" y="2572595"/>
                  <a:pt x="3758581" y="2575005"/>
                  <a:pt x="3755917" y="2580058"/>
                </a:cubicBezTo>
                <a:lnTo>
                  <a:pt x="3674394" y="2600094"/>
                </a:lnTo>
                <a:lnTo>
                  <a:pt x="3674394" y="2634866"/>
                </a:lnTo>
                <a:lnTo>
                  <a:pt x="3696599" y="2628838"/>
                </a:lnTo>
                <a:cubicBezTo>
                  <a:pt x="3722620" y="2619210"/>
                  <a:pt x="3773835" y="2603309"/>
                  <a:pt x="3774993" y="2598613"/>
                </a:cubicBezTo>
                <a:cubicBezTo>
                  <a:pt x="3775985" y="2594587"/>
                  <a:pt x="3749394" y="2583496"/>
                  <a:pt x="3755917" y="2580058"/>
                </a:cubicBezTo>
                <a:cubicBezTo>
                  <a:pt x="3764994" y="2589286"/>
                  <a:pt x="3799028" y="2597038"/>
                  <a:pt x="3777969" y="2586535"/>
                </a:cubicBezTo>
                <a:cubicBezTo>
                  <a:pt x="3774565" y="2583074"/>
                  <a:pt x="3769858" y="2569792"/>
                  <a:pt x="3763221" y="2571894"/>
                </a:cubicBezTo>
                <a:close/>
                <a:moveTo>
                  <a:pt x="3700514" y="2543870"/>
                </a:moveTo>
                <a:lnTo>
                  <a:pt x="3674394" y="2550272"/>
                </a:lnTo>
                <a:lnTo>
                  <a:pt x="3674394" y="2558539"/>
                </a:lnTo>
                <a:lnTo>
                  <a:pt x="3697371" y="2556618"/>
                </a:lnTo>
                <a:cubicBezTo>
                  <a:pt x="3690884" y="2557994"/>
                  <a:pt x="3684379" y="2560401"/>
                  <a:pt x="3677277" y="2562831"/>
                </a:cubicBezTo>
                <a:lnTo>
                  <a:pt x="3674394" y="2563603"/>
                </a:lnTo>
                <a:lnTo>
                  <a:pt x="3674394" y="2578765"/>
                </a:lnTo>
                <a:lnTo>
                  <a:pt x="3700622" y="2570359"/>
                </a:lnTo>
                <a:cubicBezTo>
                  <a:pt x="3712082" y="2566015"/>
                  <a:pt x="3719672" y="2562088"/>
                  <a:pt x="3720416" y="2559068"/>
                </a:cubicBezTo>
                <a:cubicBezTo>
                  <a:pt x="3723558" y="2546320"/>
                  <a:pt x="3712971" y="2562409"/>
                  <a:pt x="3697371" y="2556618"/>
                </a:cubicBezTo>
                <a:cubicBezTo>
                  <a:pt x="3691841" y="2556030"/>
                  <a:pt x="3730081" y="2542882"/>
                  <a:pt x="3700514" y="2543870"/>
                </a:cubicBezTo>
                <a:close/>
                <a:moveTo>
                  <a:pt x="4508324" y="1897071"/>
                </a:moveTo>
                <a:lnTo>
                  <a:pt x="4509820" y="1900715"/>
                </a:lnTo>
                <a:cubicBezTo>
                  <a:pt x="4509820" y="1900715"/>
                  <a:pt x="4507825" y="1895855"/>
                  <a:pt x="4508324" y="1897071"/>
                </a:cubicBezTo>
                <a:close/>
                <a:moveTo>
                  <a:pt x="4484642" y="1834000"/>
                </a:moveTo>
                <a:cubicBezTo>
                  <a:pt x="4482492" y="1842723"/>
                  <a:pt x="4557892" y="1897565"/>
                  <a:pt x="4561034" y="1884816"/>
                </a:cubicBezTo>
                <a:cubicBezTo>
                  <a:pt x="4563019" y="1876763"/>
                  <a:pt x="4486626" y="1825948"/>
                  <a:pt x="4484642" y="1834000"/>
                </a:cubicBezTo>
                <a:close/>
                <a:moveTo>
                  <a:pt x="4420162" y="1788583"/>
                </a:moveTo>
                <a:lnTo>
                  <a:pt x="4407021" y="1792005"/>
                </a:lnTo>
                <a:cubicBezTo>
                  <a:pt x="4407021" y="1792005"/>
                  <a:pt x="4424535" y="1793868"/>
                  <a:pt x="4420162" y="1788583"/>
                </a:cubicBezTo>
                <a:close/>
                <a:moveTo>
                  <a:pt x="4463766" y="1776693"/>
                </a:moveTo>
                <a:cubicBezTo>
                  <a:pt x="4468235" y="1785431"/>
                  <a:pt x="4483834" y="1791222"/>
                  <a:pt x="4515789" y="1803572"/>
                </a:cubicBezTo>
                <a:cubicBezTo>
                  <a:pt x="4528930" y="1800148"/>
                  <a:pt x="4464924" y="1771996"/>
                  <a:pt x="4463766" y="1776693"/>
                </a:cubicBezTo>
                <a:close/>
                <a:moveTo>
                  <a:pt x="4522508" y="1736191"/>
                </a:moveTo>
                <a:cubicBezTo>
                  <a:pt x="4520666" y="1737727"/>
                  <a:pt x="4526342" y="1744442"/>
                  <a:pt x="4544714" y="1759135"/>
                </a:cubicBezTo>
                <a:cubicBezTo>
                  <a:pt x="4553624" y="1769034"/>
                  <a:pt x="4581208" y="1776098"/>
                  <a:pt x="4602267" y="1786600"/>
                </a:cubicBezTo>
                <a:cubicBezTo>
                  <a:pt x="4601220" y="1773578"/>
                  <a:pt x="4528034" y="1731581"/>
                  <a:pt x="4522508" y="1736191"/>
                </a:cubicBezTo>
                <a:close/>
                <a:moveTo>
                  <a:pt x="294981" y="1713189"/>
                </a:moveTo>
                <a:cubicBezTo>
                  <a:pt x="296162" y="1713799"/>
                  <a:pt x="300464" y="1715189"/>
                  <a:pt x="306153" y="1716983"/>
                </a:cubicBezTo>
                <a:lnTo>
                  <a:pt x="314953" y="1719795"/>
                </a:lnTo>
                <a:lnTo>
                  <a:pt x="313474" y="1719951"/>
                </a:lnTo>
                <a:cubicBezTo>
                  <a:pt x="304952" y="1718299"/>
                  <a:pt x="291437" y="1711357"/>
                  <a:pt x="294981" y="1713189"/>
                </a:cubicBezTo>
                <a:close/>
                <a:moveTo>
                  <a:pt x="4129139" y="1706681"/>
                </a:moveTo>
                <a:cubicBezTo>
                  <a:pt x="4138145" y="1720033"/>
                  <a:pt x="4166720" y="1723072"/>
                  <a:pt x="4188606" y="1730219"/>
                </a:cubicBezTo>
                <a:cubicBezTo>
                  <a:pt x="4205198" y="1731983"/>
                  <a:pt x="4266227" y="1772214"/>
                  <a:pt x="4292722" y="1779851"/>
                </a:cubicBezTo>
                <a:cubicBezTo>
                  <a:pt x="4343349" y="1789365"/>
                  <a:pt x="4257221" y="1758862"/>
                  <a:pt x="4247152" y="1753659"/>
                </a:cubicBezTo>
                <a:cubicBezTo>
                  <a:pt x="4226258" y="1742486"/>
                  <a:pt x="4210728" y="1732572"/>
                  <a:pt x="4188606" y="1730219"/>
                </a:cubicBezTo>
                <a:cubicBezTo>
                  <a:pt x="4173242" y="1719634"/>
                  <a:pt x="4152183" y="1709132"/>
                  <a:pt x="4129139" y="1706681"/>
                </a:cubicBezTo>
                <a:close/>
                <a:moveTo>
                  <a:pt x="320213" y="1700984"/>
                </a:moveTo>
                <a:lnTo>
                  <a:pt x="320224" y="1701035"/>
                </a:lnTo>
                <a:lnTo>
                  <a:pt x="300607" y="1705076"/>
                </a:lnTo>
                <a:cubicBezTo>
                  <a:pt x="300528" y="1705105"/>
                  <a:pt x="303389" y="1704512"/>
                  <a:pt x="308860" y="1703367"/>
                </a:cubicBezTo>
                <a:close/>
                <a:moveTo>
                  <a:pt x="4092646" y="1689717"/>
                </a:moveTo>
                <a:cubicBezTo>
                  <a:pt x="4088497" y="1689276"/>
                  <a:pt x="4080068" y="1691092"/>
                  <a:pt x="4078835" y="1692317"/>
                </a:cubicBezTo>
                <a:cubicBezTo>
                  <a:pt x="4078424" y="1692724"/>
                  <a:pt x="4078813" y="1693067"/>
                  <a:pt x="4080426" y="1693238"/>
                </a:cubicBezTo>
                <a:cubicBezTo>
                  <a:pt x="4080426" y="1693238"/>
                  <a:pt x="4091487" y="1694414"/>
                  <a:pt x="4092646" y="1689717"/>
                </a:cubicBezTo>
                <a:close/>
                <a:moveTo>
                  <a:pt x="4710791" y="1685290"/>
                </a:moveTo>
                <a:cubicBezTo>
                  <a:pt x="4709933" y="1685519"/>
                  <a:pt x="4709334" y="1686091"/>
                  <a:pt x="4709086" y="1687097"/>
                </a:cubicBezTo>
                <a:cubicBezTo>
                  <a:pt x="4706936" y="1695820"/>
                  <a:pt x="4733526" y="1706911"/>
                  <a:pt x="4735511" y="1698858"/>
                </a:cubicBezTo>
                <a:cubicBezTo>
                  <a:pt x="4735511" y="1698858"/>
                  <a:pt x="4716798" y="1683689"/>
                  <a:pt x="4710791" y="1685290"/>
                </a:cubicBezTo>
                <a:close/>
                <a:moveTo>
                  <a:pt x="4687393" y="1660260"/>
                </a:moveTo>
                <a:cubicBezTo>
                  <a:pt x="4686615" y="1660790"/>
                  <a:pt x="4686009" y="1661748"/>
                  <a:pt x="4685638" y="1663258"/>
                </a:cubicBezTo>
                <a:cubicBezTo>
                  <a:pt x="4682496" y="1676006"/>
                  <a:pt x="4704548" y="1682484"/>
                  <a:pt x="4707689" y="1669734"/>
                </a:cubicBezTo>
                <a:cubicBezTo>
                  <a:pt x="4706677" y="1673843"/>
                  <a:pt x="4692832" y="1656556"/>
                  <a:pt x="4687393" y="1660260"/>
                </a:cubicBezTo>
                <a:close/>
                <a:moveTo>
                  <a:pt x="4070374" y="1615048"/>
                </a:moveTo>
                <a:cubicBezTo>
                  <a:pt x="4069382" y="1619074"/>
                  <a:pt x="4074912" y="1619663"/>
                  <a:pt x="4085973" y="1620838"/>
                </a:cubicBezTo>
                <a:cubicBezTo>
                  <a:pt x="4083823" y="1629562"/>
                  <a:pt x="4096964" y="1626138"/>
                  <a:pt x="4108025" y="1627314"/>
                </a:cubicBezTo>
                <a:cubicBezTo>
                  <a:pt x="4103487" y="1622701"/>
                  <a:pt x="4091503" y="1621426"/>
                  <a:pt x="4085973" y="1620838"/>
                </a:cubicBezTo>
                <a:cubicBezTo>
                  <a:pt x="4081435" y="1616224"/>
                  <a:pt x="4075904" y="1615635"/>
                  <a:pt x="4070374" y="1615048"/>
                </a:cubicBezTo>
                <a:close/>
                <a:moveTo>
                  <a:pt x="3835951" y="1578491"/>
                </a:moveTo>
                <a:lnTo>
                  <a:pt x="3833769" y="1578613"/>
                </a:lnTo>
                <a:lnTo>
                  <a:pt x="3831853" y="1578719"/>
                </a:lnTo>
                <a:lnTo>
                  <a:pt x="3832375" y="1578690"/>
                </a:lnTo>
                <a:close/>
                <a:moveTo>
                  <a:pt x="3837488" y="1578405"/>
                </a:moveTo>
                <a:lnTo>
                  <a:pt x="3836381" y="1578467"/>
                </a:lnTo>
                <a:lnTo>
                  <a:pt x="3835951" y="1578491"/>
                </a:lnTo>
                <a:close/>
                <a:moveTo>
                  <a:pt x="3844918" y="1577991"/>
                </a:moveTo>
                <a:lnTo>
                  <a:pt x="3840738" y="1578224"/>
                </a:lnTo>
                <a:lnTo>
                  <a:pt x="3837488" y="1578405"/>
                </a:lnTo>
                <a:close/>
                <a:moveTo>
                  <a:pt x="3844918" y="1577991"/>
                </a:moveTo>
                <a:cubicBezTo>
                  <a:pt x="3850449" y="1578578"/>
                  <a:pt x="3867041" y="1580344"/>
                  <a:pt x="3865883" y="1585040"/>
                </a:cubicBezTo>
                <a:lnTo>
                  <a:pt x="3843761" y="1582687"/>
                </a:lnTo>
                <a:close/>
                <a:moveTo>
                  <a:pt x="303830" y="1568595"/>
                </a:moveTo>
                <a:lnTo>
                  <a:pt x="304111" y="1569555"/>
                </a:lnTo>
                <a:cubicBezTo>
                  <a:pt x="304440" y="1570118"/>
                  <a:pt x="302703" y="1569946"/>
                  <a:pt x="293450" y="1571028"/>
                </a:cubicBezTo>
                <a:cubicBezTo>
                  <a:pt x="292696" y="1571206"/>
                  <a:pt x="294320" y="1570825"/>
                  <a:pt x="298026" y="1569956"/>
                </a:cubicBezTo>
                <a:close/>
                <a:moveTo>
                  <a:pt x="3906037" y="1567963"/>
                </a:moveTo>
                <a:cubicBezTo>
                  <a:pt x="3903060" y="1580042"/>
                  <a:pt x="3921636" y="1573754"/>
                  <a:pt x="3933619" y="1575028"/>
                </a:cubicBezTo>
                <a:cubicBezTo>
                  <a:pt x="3931635" y="1583080"/>
                  <a:pt x="4074912" y="1619663"/>
                  <a:pt x="3982332" y="1588471"/>
                </a:cubicBezTo>
                <a:cubicBezTo>
                  <a:pt x="3965740" y="1586706"/>
                  <a:pt x="3955741" y="1577380"/>
                  <a:pt x="3933619" y="1575028"/>
                </a:cubicBezTo>
                <a:cubicBezTo>
                  <a:pt x="3935769" y="1566306"/>
                  <a:pt x="3910575" y="1572577"/>
                  <a:pt x="3906037" y="1567963"/>
                </a:cubicBezTo>
                <a:close/>
                <a:moveTo>
                  <a:pt x="3818328" y="1566900"/>
                </a:moveTo>
                <a:cubicBezTo>
                  <a:pt x="3817336" y="1570926"/>
                  <a:pt x="3798830" y="1573090"/>
                  <a:pt x="3799822" y="1569064"/>
                </a:cubicBezTo>
                <a:cubicBezTo>
                  <a:pt x="3798439" y="1568917"/>
                  <a:pt x="3798501" y="1568665"/>
                  <a:pt x="3799474" y="1568381"/>
                </a:cubicBezTo>
                <a:cubicBezTo>
                  <a:pt x="3802388" y="1567529"/>
                  <a:pt x="3813488" y="1566386"/>
                  <a:pt x="3818328" y="1566900"/>
                </a:cubicBezTo>
                <a:close/>
                <a:moveTo>
                  <a:pt x="3802395" y="1535597"/>
                </a:moveTo>
                <a:cubicBezTo>
                  <a:pt x="3798247" y="1535156"/>
                  <a:pt x="3783690" y="1535932"/>
                  <a:pt x="3779003" y="1536596"/>
                </a:cubicBezTo>
                <a:cubicBezTo>
                  <a:pt x="3777441" y="1536817"/>
                  <a:pt x="3776976" y="1537026"/>
                  <a:pt x="3778358" y="1537173"/>
                </a:cubicBezTo>
                <a:cubicBezTo>
                  <a:pt x="3782897" y="1541787"/>
                  <a:pt x="3801403" y="1539623"/>
                  <a:pt x="3802395" y="1535597"/>
                </a:cubicBezTo>
                <a:close/>
                <a:moveTo>
                  <a:pt x="4439083" y="1520927"/>
                </a:moveTo>
                <a:cubicBezTo>
                  <a:pt x="4434748" y="1517110"/>
                  <a:pt x="4472262" y="1534009"/>
                  <a:pt x="4490592" y="1548869"/>
                </a:cubicBezTo>
                <a:cubicBezTo>
                  <a:pt x="4478539" y="1551720"/>
                  <a:pt x="4469699" y="1537696"/>
                  <a:pt x="4459629" y="1532494"/>
                </a:cubicBezTo>
                <a:cubicBezTo>
                  <a:pt x="4446623" y="1525775"/>
                  <a:pt x="4440528" y="1522200"/>
                  <a:pt x="4439083" y="1520927"/>
                </a:cubicBezTo>
                <a:close/>
                <a:moveTo>
                  <a:pt x="3747396" y="1520797"/>
                </a:moveTo>
                <a:cubicBezTo>
                  <a:pt x="3741865" y="1520209"/>
                  <a:pt x="3723194" y="1523044"/>
                  <a:pt x="3723194" y="1523044"/>
                </a:cubicBezTo>
                <a:cubicBezTo>
                  <a:pt x="3727731" y="1527658"/>
                  <a:pt x="3751769" y="1526082"/>
                  <a:pt x="3747396" y="1520797"/>
                </a:cubicBezTo>
                <a:close/>
                <a:moveTo>
                  <a:pt x="3707830" y="1512459"/>
                </a:moveTo>
                <a:lnTo>
                  <a:pt x="3695777" y="1515308"/>
                </a:lnTo>
                <a:cubicBezTo>
                  <a:pt x="3694619" y="1520005"/>
                  <a:pt x="3713290" y="1517170"/>
                  <a:pt x="3707830" y="1512459"/>
                </a:cubicBezTo>
                <a:close/>
                <a:moveTo>
                  <a:pt x="3396246" y="1444897"/>
                </a:moveTo>
                <a:lnTo>
                  <a:pt x="3384028" y="1448417"/>
                </a:lnTo>
                <a:cubicBezTo>
                  <a:pt x="3388566" y="1453031"/>
                  <a:pt x="3400620" y="1450182"/>
                  <a:pt x="3396246" y="1444897"/>
                </a:cubicBezTo>
                <a:close/>
                <a:moveTo>
                  <a:pt x="3328657" y="1436523"/>
                </a:moveTo>
                <a:cubicBezTo>
                  <a:pt x="3327057" y="1436635"/>
                  <a:pt x="3326662" y="1436981"/>
                  <a:pt x="3328036" y="1437643"/>
                </a:cubicBezTo>
                <a:cubicBezTo>
                  <a:pt x="3326878" y="1442340"/>
                  <a:pt x="3345549" y="1439506"/>
                  <a:pt x="3345549" y="1439506"/>
                </a:cubicBezTo>
                <a:cubicBezTo>
                  <a:pt x="3410073" y="1446367"/>
                  <a:pt x="3339857" y="1435737"/>
                  <a:pt x="3328657" y="1436523"/>
                </a:cubicBezTo>
                <a:close/>
                <a:moveTo>
                  <a:pt x="3182290" y="1406039"/>
                </a:moveTo>
                <a:cubicBezTo>
                  <a:pt x="3183069" y="1406477"/>
                  <a:pt x="3194207" y="1408780"/>
                  <a:pt x="3222244" y="1413999"/>
                </a:cubicBezTo>
                <a:cubicBezTo>
                  <a:pt x="3233235" y="1419300"/>
                  <a:pt x="3248835" y="1425090"/>
                  <a:pt x="3278402" y="1424102"/>
                </a:cubicBezTo>
                <a:cubicBezTo>
                  <a:pt x="3270850" y="1420201"/>
                  <a:pt x="3179954" y="1404725"/>
                  <a:pt x="3182290" y="1406039"/>
                </a:cubicBezTo>
                <a:close/>
                <a:moveTo>
                  <a:pt x="2340919" y="1398485"/>
                </a:moveTo>
                <a:cubicBezTo>
                  <a:pt x="2337061" y="1398649"/>
                  <a:pt x="2335106" y="1398998"/>
                  <a:pt x="2334618" y="1399478"/>
                </a:cubicBezTo>
                <a:cubicBezTo>
                  <a:pt x="2331689" y="1402362"/>
                  <a:pt x="2381598" y="1409994"/>
                  <a:pt x="2390585" y="1410949"/>
                </a:cubicBezTo>
                <a:cubicBezTo>
                  <a:pt x="2928782" y="1510871"/>
                  <a:pt x="3485316" y="1582444"/>
                  <a:pt x="3942900" y="1725438"/>
                </a:cubicBezTo>
                <a:cubicBezTo>
                  <a:pt x="4072138" y="1772922"/>
                  <a:pt x="4194690" y="1824513"/>
                  <a:pt x="4315327" y="1880034"/>
                </a:cubicBezTo>
                <a:cubicBezTo>
                  <a:pt x="4307812" y="1887498"/>
                  <a:pt x="4398313" y="1923288"/>
                  <a:pt x="4399306" y="1919262"/>
                </a:cubicBezTo>
                <a:cubicBezTo>
                  <a:pt x="4401455" y="1910538"/>
                  <a:pt x="4337379" y="1886510"/>
                  <a:pt x="4315327" y="1880034"/>
                </a:cubicBezTo>
                <a:cubicBezTo>
                  <a:pt x="4219789" y="1814788"/>
                  <a:pt x="4085184" y="1766045"/>
                  <a:pt x="3942900" y="1725438"/>
                </a:cubicBezTo>
                <a:cubicBezTo>
                  <a:pt x="3863459" y="1690825"/>
                  <a:pt x="3682530" y="1641976"/>
                  <a:pt x="3571208" y="1617744"/>
                </a:cubicBezTo>
                <a:cubicBezTo>
                  <a:pt x="3248634" y="1544882"/>
                  <a:pt x="2901953" y="1477720"/>
                  <a:pt x="2544520" y="1427317"/>
                </a:cubicBezTo>
                <a:cubicBezTo>
                  <a:pt x="2487370" y="1421241"/>
                  <a:pt x="2421310" y="1405265"/>
                  <a:pt x="2358630" y="1398599"/>
                </a:cubicBezTo>
                <a:cubicBezTo>
                  <a:pt x="2350535" y="1398341"/>
                  <a:pt x="2344776" y="1398320"/>
                  <a:pt x="2340919" y="1398485"/>
                </a:cubicBezTo>
                <a:close/>
                <a:moveTo>
                  <a:pt x="3161064" y="1398133"/>
                </a:moveTo>
                <a:cubicBezTo>
                  <a:pt x="3146127" y="1398288"/>
                  <a:pt x="3124325" y="1402554"/>
                  <a:pt x="3120921" y="1399093"/>
                </a:cubicBezTo>
                <a:cubicBezTo>
                  <a:pt x="3129005" y="1412347"/>
                  <a:pt x="3172776" y="1399787"/>
                  <a:pt x="3172776" y="1399787"/>
                </a:cubicBezTo>
                <a:cubicBezTo>
                  <a:pt x="3170258" y="1398487"/>
                  <a:pt x="3166043" y="1398081"/>
                  <a:pt x="3161064" y="1398133"/>
                </a:cubicBezTo>
                <a:close/>
                <a:moveTo>
                  <a:pt x="2444205" y="1335397"/>
                </a:moveTo>
                <a:cubicBezTo>
                  <a:pt x="2438674" y="1334809"/>
                  <a:pt x="2437682" y="1338836"/>
                  <a:pt x="2437682" y="1338836"/>
                </a:cubicBezTo>
                <a:cubicBezTo>
                  <a:pt x="2422320" y="1341678"/>
                  <a:pt x="2409516" y="1345653"/>
                  <a:pt x="2400428" y="1349420"/>
                </a:cubicBezTo>
                <a:cubicBezTo>
                  <a:pt x="2391342" y="1353189"/>
                  <a:pt x="2385971" y="1356749"/>
                  <a:pt x="2385475" y="1358761"/>
                </a:cubicBezTo>
                <a:cubicBezTo>
                  <a:pt x="2382333" y="1371511"/>
                  <a:pt x="2449315" y="1387585"/>
                  <a:pt x="2411900" y="1370523"/>
                </a:cubicBezTo>
                <a:cubicBezTo>
                  <a:pt x="2476898" y="1394650"/>
                  <a:pt x="2546100" y="1397877"/>
                  <a:pt x="2613319" y="1409156"/>
                </a:cubicBezTo>
                <a:cubicBezTo>
                  <a:pt x="2893939" y="1460341"/>
                  <a:pt x="3350476" y="1538497"/>
                  <a:pt x="3632492" y="1607046"/>
                </a:cubicBezTo>
                <a:cubicBezTo>
                  <a:pt x="3681205" y="1620489"/>
                  <a:pt x="3741664" y="1640001"/>
                  <a:pt x="3776762" y="1639601"/>
                </a:cubicBezTo>
                <a:cubicBezTo>
                  <a:pt x="3771232" y="1639015"/>
                  <a:pt x="3801956" y="1633330"/>
                  <a:pt x="3807486" y="1633918"/>
                </a:cubicBezTo>
                <a:cubicBezTo>
                  <a:pt x="3836061" y="1636956"/>
                  <a:pt x="3856956" y="1648129"/>
                  <a:pt x="3884538" y="1655193"/>
                </a:cubicBezTo>
                <a:cubicBezTo>
                  <a:pt x="3912120" y="1662258"/>
                  <a:pt x="3940695" y="1665296"/>
                  <a:pt x="3968278" y="1672362"/>
                </a:cubicBezTo>
                <a:cubicBezTo>
                  <a:pt x="4055398" y="1698840"/>
                  <a:pt x="4160435" y="1748570"/>
                  <a:pt x="4262093" y="1788989"/>
                </a:cubicBezTo>
                <a:cubicBezTo>
                  <a:pt x="4330707" y="1817631"/>
                  <a:pt x="4404782" y="1850985"/>
                  <a:pt x="4459193" y="1891200"/>
                </a:cubicBezTo>
                <a:cubicBezTo>
                  <a:pt x="4469262" y="1896402"/>
                  <a:pt x="4512612" y="1935442"/>
                  <a:pt x="4514762" y="1926719"/>
                </a:cubicBezTo>
                <a:cubicBezTo>
                  <a:pt x="4519889" y="1905917"/>
                  <a:pt x="4369351" y="1825872"/>
                  <a:pt x="4349213" y="1815467"/>
                </a:cubicBezTo>
                <a:cubicBezTo>
                  <a:pt x="4176623" y="1728945"/>
                  <a:pt x="3984869" y="1674125"/>
                  <a:pt x="3784038" y="1610078"/>
                </a:cubicBezTo>
                <a:cubicBezTo>
                  <a:pt x="3739934" y="1597125"/>
                  <a:pt x="3694768" y="1592322"/>
                  <a:pt x="3657353" y="1575261"/>
                </a:cubicBezTo>
                <a:cubicBezTo>
                  <a:pt x="3647283" y="1570058"/>
                  <a:pt x="3631755" y="1560144"/>
                  <a:pt x="3621852" y="1554271"/>
                </a:cubicBezTo>
                <a:cubicBezTo>
                  <a:pt x="3534565" y="1528463"/>
                  <a:pt x="3431328" y="1517486"/>
                  <a:pt x="3337685" y="1494444"/>
                </a:cubicBezTo>
                <a:cubicBezTo>
                  <a:pt x="3047066" y="1433933"/>
                  <a:pt x="2734894" y="1391786"/>
                  <a:pt x="2444205" y="1335397"/>
                </a:cubicBezTo>
                <a:close/>
                <a:moveTo>
                  <a:pt x="2532749" y="1319400"/>
                </a:moveTo>
                <a:cubicBezTo>
                  <a:pt x="2531656" y="1319994"/>
                  <a:pt x="2538547" y="1322018"/>
                  <a:pt x="2558100" y="1326163"/>
                </a:cubicBezTo>
                <a:cubicBezTo>
                  <a:pt x="2613264" y="1340292"/>
                  <a:pt x="2726406" y="1357143"/>
                  <a:pt x="2783554" y="1363219"/>
                </a:cubicBezTo>
                <a:cubicBezTo>
                  <a:pt x="3165500" y="1429312"/>
                  <a:pt x="3496746" y="1490012"/>
                  <a:pt x="3843761" y="1582687"/>
                </a:cubicBezTo>
                <a:cubicBezTo>
                  <a:pt x="3835324" y="1590054"/>
                  <a:pt x="3870351" y="1593778"/>
                  <a:pt x="3865883" y="1585040"/>
                </a:cubicBezTo>
                <a:cubicBezTo>
                  <a:pt x="3872335" y="1585727"/>
                  <a:pt x="3888928" y="1587490"/>
                  <a:pt x="3887935" y="1591516"/>
                </a:cubicBezTo>
                <a:cubicBezTo>
                  <a:pt x="3961605" y="1603482"/>
                  <a:pt x="4076712" y="1658415"/>
                  <a:pt x="4164825" y="1680867"/>
                </a:cubicBezTo>
                <a:cubicBezTo>
                  <a:pt x="3944496" y="1623009"/>
                  <a:pt x="4200256" y="1705981"/>
                  <a:pt x="4199852" y="1684591"/>
                </a:cubicBezTo>
                <a:cubicBezTo>
                  <a:pt x="4199852" y="1684591"/>
                  <a:pt x="4123793" y="1659288"/>
                  <a:pt x="4112802" y="1653988"/>
                </a:cubicBezTo>
                <a:cubicBezTo>
                  <a:pt x="3686700" y="1506080"/>
                  <a:pt x="3186154" y="1418425"/>
                  <a:pt x="2631841" y="1334004"/>
                </a:cubicBezTo>
                <a:cubicBezTo>
                  <a:pt x="2611154" y="1328706"/>
                  <a:pt x="2536025" y="1317618"/>
                  <a:pt x="2532749" y="1319400"/>
                </a:cubicBezTo>
                <a:close/>
                <a:moveTo>
                  <a:pt x="2583716" y="1307726"/>
                </a:moveTo>
                <a:cubicBezTo>
                  <a:pt x="2580961" y="1307554"/>
                  <a:pt x="2579860" y="1307614"/>
                  <a:pt x="2580022" y="1307858"/>
                </a:cubicBezTo>
                <a:cubicBezTo>
                  <a:pt x="2580992" y="1309317"/>
                  <a:pt x="2627431" y="1317353"/>
                  <a:pt x="2634982" y="1321255"/>
                </a:cubicBezTo>
                <a:cubicBezTo>
                  <a:pt x="2690974" y="1332029"/>
                  <a:pt x="2747132" y="1342132"/>
                  <a:pt x="2803289" y="1352235"/>
                </a:cubicBezTo>
                <a:cubicBezTo>
                  <a:pt x="2916595" y="1368414"/>
                  <a:pt x="2984736" y="1379792"/>
                  <a:pt x="3053938" y="1383019"/>
                </a:cubicBezTo>
                <a:cubicBezTo>
                  <a:pt x="3073840" y="1398219"/>
                  <a:pt x="3150653" y="1397435"/>
                  <a:pt x="3088043" y="1386646"/>
                </a:cubicBezTo>
                <a:cubicBezTo>
                  <a:pt x="3076983" y="1385470"/>
                  <a:pt x="3064929" y="1388319"/>
                  <a:pt x="3053938" y="1383019"/>
                </a:cubicBezTo>
                <a:cubicBezTo>
                  <a:pt x="2981260" y="1367028"/>
                  <a:pt x="2812884" y="1340172"/>
                  <a:pt x="2693125" y="1323306"/>
                </a:cubicBezTo>
                <a:cubicBezTo>
                  <a:pt x="2643419" y="1313889"/>
                  <a:pt x="2649943" y="1310450"/>
                  <a:pt x="2597332" y="1308989"/>
                </a:cubicBezTo>
                <a:cubicBezTo>
                  <a:pt x="2590879" y="1308302"/>
                  <a:pt x="2586471" y="1307898"/>
                  <a:pt x="2583716" y="1307726"/>
                </a:cubicBezTo>
                <a:close/>
                <a:moveTo>
                  <a:pt x="2771642" y="1252156"/>
                </a:moveTo>
                <a:cubicBezTo>
                  <a:pt x="2757493" y="1251394"/>
                  <a:pt x="2745858" y="1252308"/>
                  <a:pt x="2739063" y="1255890"/>
                </a:cubicBezTo>
                <a:cubicBezTo>
                  <a:pt x="2712807" y="1270312"/>
                  <a:pt x="2759131" y="1270418"/>
                  <a:pt x="2815122" y="1281192"/>
                </a:cubicBezTo>
                <a:cubicBezTo>
                  <a:pt x="3024152" y="1315813"/>
                  <a:pt x="3220111" y="1349733"/>
                  <a:pt x="3421459" y="1392490"/>
                </a:cubicBezTo>
                <a:cubicBezTo>
                  <a:pt x="3628409" y="1431711"/>
                  <a:pt x="3805721" y="1476043"/>
                  <a:pt x="3993173" y="1521454"/>
                </a:cubicBezTo>
                <a:cubicBezTo>
                  <a:pt x="4052711" y="1540868"/>
                  <a:pt x="4096815" y="1553821"/>
                  <a:pt x="4173866" y="1575098"/>
                </a:cubicBezTo>
                <a:cubicBezTo>
                  <a:pt x="4220358" y="1601387"/>
                  <a:pt x="4312017" y="1632480"/>
                  <a:pt x="4370728" y="1655249"/>
                </a:cubicBezTo>
                <a:cubicBezTo>
                  <a:pt x="4418212" y="1677514"/>
                  <a:pt x="4362644" y="1641995"/>
                  <a:pt x="4346123" y="1636106"/>
                </a:cubicBezTo>
                <a:cubicBezTo>
                  <a:pt x="4293108" y="1613255"/>
                  <a:pt x="4239100" y="1594429"/>
                  <a:pt x="4173866" y="1575098"/>
                </a:cubicBezTo>
                <a:cubicBezTo>
                  <a:pt x="3824059" y="1447696"/>
                  <a:pt x="3366056" y="1356301"/>
                  <a:pt x="2903989" y="1277558"/>
                </a:cubicBezTo>
                <a:cubicBezTo>
                  <a:pt x="2879154" y="1271819"/>
                  <a:pt x="2814089" y="1254442"/>
                  <a:pt x="2771642" y="1252156"/>
                </a:cubicBezTo>
                <a:close/>
                <a:moveTo>
                  <a:pt x="2984176" y="1199102"/>
                </a:moveTo>
                <a:cubicBezTo>
                  <a:pt x="2980525" y="1199053"/>
                  <a:pt x="2976975" y="1199741"/>
                  <a:pt x="2975331" y="1200922"/>
                </a:cubicBezTo>
                <a:cubicBezTo>
                  <a:pt x="2974235" y="1201709"/>
                  <a:pt x="2973987" y="1202716"/>
                  <a:pt x="2975122" y="1203869"/>
                </a:cubicBezTo>
                <a:lnTo>
                  <a:pt x="2993627" y="1201705"/>
                </a:lnTo>
                <a:cubicBezTo>
                  <a:pt x="2991580" y="1199938"/>
                  <a:pt x="2987828" y="1199152"/>
                  <a:pt x="2984176" y="1199102"/>
                </a:cubicBezTo>
                <a:close/>
                <a:moveTo>
                  <a:pt x="1052192" y="1164994"/>
                </a:moveTo>
                <a:lnTo>
                  <a:pt x="995650" y="1181541"/>
                </a:lnTo>
                <a:lnTo>
                  <a:pt x="988462" y="1183050"/>
                </a:lnTo>
                <a:lnTo>
                  <a:pt x="951656" y="1190528"/>
                </a:lnTo>
                <a:lnTo>
                  <a:pt x="973567" y="1184920"/>
                </a:lnTo>
                <a:cubicBezTo>
                  <a:pt x="997820" y="1178730"/>
                  <a:pt x="1020771" y="1172895"/>
                  <a:pt x="1041977" y="1167544"/>
                </a:cubicBezTo>
                <a:close/>
                <a:moveTo>
                  <a:pt x="3044689" y="1153688"/>
                </a:moveTo>
                <a:cubicBezTo>
                  <a:pt x="3036707" y="1153389"/>
                  <a:pt x="3029421" y="1153806"/>
                  <a:pt x="3023836" y="1155415"/>
                </a:cubicBezTo>
                <a:cubicBezTo>
                  <a:pt x="3016391" y="1157560"/>
                  <a:pt x="3011970" y="1161824"/>
                  <a:pt x="3012957" y="1169331"/>
                </a:cubicBezTo>
                <a:cubicBezTo>
                  <a:pt x="3014354" y="1186695"/>
                  <a:pt x="3152689" y="1197273"/>
                  <a:pt x="3191333" y="1205514"/>
                </a:cubicBezTo>
                <a:cubicBezTo>
                  <a:pt x="3349570" y="1231292"/>
                  <a:pt x="3499370" y="1264435"/>
                  <a:pt x="3643805" y="1296320"/>
                </a:cubicBezTo>
                <a:cubicBezTo>
                  <a:pt x="3789989" y="1324947"/>
                  <a:pt x="3919298" y="1368307"/>
                  <a:pt x="4063498" y="1404987"/>
                </a:cubicBezTo>
                <a:cubicBezTo>
                  <a:pt x="4240881" y="1445196"/>
                  <a:pt x="4357972" y="1492075"/>
                  <a:pt x="4495060" y="1557607"/>
                </a:cubicBezTo>
                <a:cubicBezTo>
                  <a:pt x="4495060" y="1557607"/>
                  <a:pt x="4489600" y="1552895"/>
                  <a:pt x="4490592" y="1548869"/>
                </a:cubicBezTo>
                <a:cubicBezTo>
                  <a:pt x="4548146" y="1576336"/>
                  <a:pt x="4580434" y="1614199"/>
                  <a:pt x="4644677" y="1637555"/>
                </a:cubicBezTo>
                <a:cubicBezTo>
                  <a:pt x="4570786" y="1557397"/>
                  <a:pt x="4393991" y="1491774"/>
                  <a:pt x="4241874" y="1441169"/>
                </a:cubicBezTo>
                <a:cubicBezTo>
                  <a:pt x="3912960" y="1324940"/>
                  <a:pt x="3543658" y="1230584"/>
                  <a:pt x="3108182" y="1162931"/>
                </a:cubicBezTo>
                <a:cubicBezTo>
                  <a:pt x="3098848" y="1161939"/>
                  <a:pt x="3068636" y="1154587"/>
                  <a:pt x="3044689" y="1153688"/>
                </a:cubicBezTo>
                <a:close/>
                <a:moveTo>
                  <a:pt x="3079919" y="1140338"/>
                </a:moveTo>
                <a:cubicBezTo>
                  <a:pt x="3078414" y="1140743"/>
                  <a:pt x="3077767" y="1141449"/>
                  <a:pt x="3078210" y="1142530"/>
                </a:cubicBezTo>
                <a:cubicBezTo>
                  <a:pt x="3081756" y="1151170"/>
                  <a:pt x="3196055" y="1163324"/>
                  <a:pt x="3223638" y="1170388"/>
                </a:cubicBezTo>
                <a:cubicBezTo>
                  <a:pt x="3465614" y="1213333"/>
                  <a:pt x="3682633" y="1257756"/>
                  <a:pt x="3902962" y="1315614"/>
                </a:cubicBezTo>
                <a:cubicBezTo>
                  <a:pt x="3992162" y="1337494"/>
                  <a:pt x="4071601" y="1372108"/>
                  <a:pt x="4148888" y="1388589"/>
                </a:cubicBezTo>
                <a:cubicBezTo>
                  <a:pt x="4160872" y="1389863"/>
                  <a:pt x="4128751" y="1378184"/>
                  <a:pt x="4157326" y="1381223"/>
                </a:cubicBezTo>
                <a:cubicBezTo>
                  <a:pt x="4185900" y="1384261"/>
                  <a:pt x="4266498" y="1414178"/>
                  <a:pt x="4297626" y="1429883"/>
                </a:cubicBezTo>
                <a:cubicBezTo>
                  <a:pt x="4351633" y="1448709"/>
                  <a:pt x="4400275" y="1466275"/>
                  <a:pt x="4436769" y="1483240"/>
                </a:cubicBezTo>
                <a:cubicBezTo>
                  <a:pt x="4119102" y="1321383"/>
                  <a:pt x="3636070" y="1235591"/>
                  <a:pt x="3158404" y="1151057"/>
                </a:cubicBezTo>
                <a:cubicBezTo>
                  <a:pt x="3143079" y="1149428"/>
                  <a:pt x="3090459" y="1137506"/>
                  <a:pt x="3079919" y="1140338"/>
                </a:cubicBezTo>
                <a:close/>
                <a:moveTo>
                  <a:pt x="1478177" y="1044690"/>
                </a:moveTo>
                <a:cubicBezTo>
                  <a:pt x="1465580" y="1047827"/>
                  <a:pt x="1408539" y="1068741"/>
                  <a:pt x="1353810" y="1089386"/>
                </a:cubicBezTo>
                <a:lnTo>
                  <a:pt x="1340567" y="1094416"/>
                </a:lnTo>
                <a:lnTo>
                  <a:pt x="1295958" y="1108402"/>
                </a:lnTo>
                <a:cubicBezTo>
                  <a:pt x="1239952" y="1125676"/>
                  <a:pt x="1174272" y="1145458"/>
                  <a:pt x="1103635" y="1166511"/>
                </a:cubicBezTo>
                <a:lnTo>
                  <a:pt x="979515" y="1203259"/>
                </a:lnTo>
                <a:lnTo>
                  <a:pt x="841578" y="1240313"/>
                </a:lnTo>
                <a:cubicBezTo>
                  <a:pt x="644385" y="1293216"/>
                  <a:pt x="449689" y="1345102"/>
                  <a:pt x="454805" y="1342063"/>
                </a:cubicBezTo>
                <a:cubicBezTo>
                  <a:pt x="456511" y="1341050"/>
                  <a:pt x="710067" y="1265431"/>
                  <a:pt x="964340" y="1190703"/>
                </a:cubicBezTo>
                <a:lnTo>
                  <a:pt x="995650" y="1181541"/>
                </a:lnTo>
                <a:lnTo>
                  <a:pt x="1089446" y="1161844"/>
                </a:lnTo>
                <a:cubicBezTo>
                  <a:pt x="1148148" y="1148993"/>
                  <a:pt x="1186358" y="1139137"/>
                  <a:pt x="1184585" y="1134816"/>
                </a:cubicBezTo>
                <a:cubicBezTo>
                  <a:pt x="1183951" y="1133070"/>
                  <a:pt x="1151768" y="1140314"/>
                  <a:pt x="1099928" y="1153074"/>
                </a:cubicBezTo>
                <a:lnTo>
                  <a:pt x="1052192" y="1164994"/>
                </a:lnTo>
                <a:lnTo>
                  <a:pt x="1151255" y="1136004"/>
                </a:lnTo>
                <a:cubicBezTo>
                  <a:pt x="1330457" y="1083831"/>
                  <a:pt x="1474747" y="1042777"/>
                  <a:pt x="1478177" y="1044690"/>
                </a:cubicBezTo>
                <a:close/>
                <a:moveTo>
                  <a:pt x="3395305" y="1022694"/>
                </a:moveTo>
                <a:cubicBezTo>
                  <a:pt x="3369285" y="1032321"/>
                  <a:pt x="3519085" y="1065465"/>
                  <a:pt x="3524615" y="1066053"/>
                </a:cubicBezTo>
                <a:cubicBezTo>
                  <a:pt x="3569711" y="1074980"/>
                  <a:pt x="3636765" y="1086929"/>
                  <a:pt x="3687391" y="1096444"/>
                </a:cubicBezTo>
                <a:cubicBezTo>
                  <a:pt x="3832819" y="1124303"/>
                  <a:pt x="3913416" y="1154221"/>
                  <a:pt x="4033175" y="1171086"/>
                </a:cubicBezTo>
                <a:cubicBezTo>
                  <a:pt x="4224929" y="1225906"/>
                  <a:pt x="4443678" y="1313205"/>
                  <a:pt x="4618322" y="1387552"/>
                </a:cubicBezTo>
                <a:cubicBezTo>
                  <a:pt x="4624774" y="1388237"/>
                  <a:pt x="4650372" y="1403353"/>
                  <a:pt x="4652357" y="1395302"/>
                </a:cubicBezTo>
                <a:cubicBezTo>
                  <a:pt x="4654341" y="1387250"/>
                  <a:pt x="4519807" y="1334383"/>
                  <a:pt x="4509903" y="1328510"/>
                </a:cubicBezTo>
                <a:cubicBezTo>
                  <a:pt x="4372745" y="1267101"/>
                  <a:pt x="4205027" y="1210707"/>
                  <a:pt x="4033175" y="1171086"/>
                </a:cubicBezTo>
                <a:cubicBezTo>
                  <a:pt x="3896421" y="1131066"/>
                  <a:pt x="3712585" y="1090172"/>
                  <a:pt x="3550801" y="1055754"/>
                </a:cubicBezTo>
                <a:cubicBezTo>
                  <a:pt x="3517689" y="1048102"/>
                  <a:pt x="3401829" y="1019256"/>
                  <a:pt x="3395305" y="1022694"/>
                </a:cubicBezTo>
                <a:close/>
                <a:moveTo>
                  <a:pt x="1526179" y="975896"/>
                </a:moveTo>
                <a:cubicBezTo>
                  <a:pt x="1522549" y="975849"/>
                  <a:pt x="1518956" y="976532"/>
                  <a:pt x="1517399" y="977722"/>
                </a:cubicBezTo>
                <a:cubicBezTo>
                  <a:pt x="1516361" y="978515"/>
                  <a:pt x="1516228" y="979534"/>
                  <a:pt x="1517593" y="980712"/>
                </a:cubicBezTo>
                <a:lnTo>
                  <a:pt x="1535177" y="978450"/>
                </a:lnTo>
                <a:cubicBezTo>
                  <a:pt x="1533475" y="976720"/>
                  <a:pt x="1529809" y="975943"/>
                  <a:pt x="1526179" y="975896"/>
                </a:cubicBezTo>
                <a:close/>
                <a:moveTo>
                  <a:pt x="3638895" y="890221"/>
                </a:moveTo>
                <a:cubicBezTo>
                  <a:pt x="3637903" y="894247"/>
                  <a:pt x="3636746" y="898944"/>
                  <a:pt x="3632373" y="893659"/>
                </a:cubicBezTo>
                <a:cubicBezTo>
                  <a:pt x="3632373" y="893659"/>
                  <a:pt x="3632620" y="892652"/>
                  <a:pt x="3633560" y="891719"/>
                </a:cubicBezTo>
                <a:cubicBezTo>
                  <a:pt x="3634499" y="890787"/>
                  <a:pt x="3636130" y="889927"/>
                  <a:pt x="3638895" y="890221"/>
                </a:cubicBezTo>
                <a:close/>
                <a:moveTo>
                  <a:pt x="3671439" y="877156"/>
                </a:moveTo>
                <a:cubicBezTo>
                  <a:pt x="3663924" y="884619"/>
                  <a:pt x="3655487" y="891986"/>
                  <a:pt x="3638895" y="890221"/>
                </a:cubicBezTo>
                <a:cubicBezTo>
                  <a:pt x="3647935" y="888084"/>
                  <a:pt x="3651870" y="880756"/>
                  <a:pt x="3660661" y="878011"/>
                </a:cubicBezTo>
                <a:cubicBezTo>
                  <a:pt x="3663591" y="877096"/>
                  <a:pt x="3667061" y="876690"/>
                  <a:pt x="3671439" y="877156"/>
                </a:cubicBezTo>
                <a:close/>
                <a:moveTo>
                  <a:pt x="3678127" y="873047"/>
                </a:moveTo>
                <a:cubicBezTo>
                  <a:pt x="3676969" y="877744"/>
                  <a:pt x="3675977" y="881770"/>
                  <a:pt x="3671439" y="877156"/>
                </a:cubicBezTo>
                <a:cubicBezTo>
                  <a:pt x="3671439" y="877156"/>
                  <a:pt x="3671729" y="875981"/>
                  <a:pt x="3672709" y="874880"/>
                </a:cubicBezTo>
                <a:cubicBezTo>
                  <a:pt x="3673689" y="873780"/>
                  <a:pt x="3675362" y="872753"/>
                  <a:pt x="3678127" y="873047"/>
                </a:cubicBezTo>
                <a:close/>
                <a:moveTo>
                  <a:pt x="1651273" y="768383"/>
                </a:moveTo>
                <a:cubicBezTo>
                  <a:pt x="1647125" y="767941"/>
                  <a:pt x="1639215" y="769812"/>
                  <a:pt x="1637852" y="771023"/>
                </a:cubicBezTo>
                <a:cubicBezTo>
                  <a:pt x="1637398" y="771426"/>
                  <a:pt x="1637672" y="771757"/>
                  <a:pt x="1639055" y="771903"/>
                </a:cubicBezTo>
                <a:cubicBezTo>
                  <a:pt x="1639055" y="771903"/>
                  <a:pt x="1650116" y="773079"/>
                  <a:pt x="1651273" y="768383"/>
                </a:cubicBezTo>
                <a:close/>
                <a:moveTo>
                  <a:pt x="1599203" y="706233"/>
                </a:moveTo>
                <a:cubicBezTo>
                  <a:pt x="1598462" y="705184"/>
                  <a:pt x="1597500" y="705426"/>
                  <a:pt x="1596292" y="707450"/>
                </a:cubicBezTo>
                <a:cubicBezTo>
                  <a:pt x="1580105" y="727074"/>
                  <a:pt x="1587031" y="745025"/>
                  <a:pt x="1591569" y="749639"/>
                </a:cubicBezTo>
                <a:cubicBezTo>
                  <a:pt x="1598791" y="784148"/>
                  <a:pt x="1604390" y="713572"/>
                  <a:pt x="1599203" y="706233"/>
                </a:cubicBezTo>
                <a:close/>
                <a:moveTo>
                  <a:pt x="3618924" y="680521"/>
                </a:moveTo>
                <a:cubicBezTo>
                  <a:pt x="3614872" y="681607"/>
                  <a:pt x="3610128" y="684545"/>
                  <a:pt x="3605833" y="690458"/>
                </a:cubicBezTo>
                <a:cubicBezTo>
                  <a:pt x="3605833" y="690458"/>
                  <a:pt x="3600303" y="689871"/>
                  <a:pt x="3599310" y="693897"/>
                </a:cubicBezTo>
                <a:cubicBezTo>
                  <a:pt x="3604841" y="694485"/>
                  <a:pt x="3605833" y="690458"/>
                  <a:pt x="3605833" y="690458"/>
                </a:cubicBezTo>
                <a:cubicBezTo>
                  <a:pt x="3636996" y="690674"/>
                  <a:pt x="3631078" y="677262"/>
                  <a:pt x="3618924" y="680521"/>
                </a:cubicBezTo>
                <a:close/>
                <a:moveTo>
                  <a:pt x="1667686" y="665378"/>
                </a:moveTo>
                <a:cubicBezTo>
                  <a:pt x="1666778" y="665593"/>
                  <a:pt x="1665771" y="666378"/>
                  <a:pt x="1664688" y="667898"/>
                </a:cubicBezTo>
                <a:cubicBezTo>
                  <a:pt x="1657172" y="675363"/>
                  <a:pt x="1654030" y="688111"/>
                  <a:pt x="1665092" y="689288"/>
                </a:cubicBezTo>
                <a:cubicBezTo>
                  <a:pt x="1675577" y="690402"/>
                  <a:pt x="1674043" y="663880"/>
                  <a:pt x="1667686" y="665378"/>
                </a:cubicBezTo>
                <a:close/>
                <a:moveTo>
                  <a:pt x="2764194" y="654979"/>
                </a:moveTo>
                <a:lnTo>
                  <a:pt x="2763648" y="657196"/>
                </a:lnTo>
                <a:lnTo>
                  <a:pt x="2763508" y="657762"/>
                </a:lnTo>
                <a:close/>
                <a:moveTo>
                  <a:pt x="2764764" y="652667"/>
                </a:moveTo>
                <a:lnTo>
                  <a:pt x="2764194" y="654979"/>
                </a:lnTo>
                <a:lnTo>
                  <a:pt x="2764345" y="654366"/>
                </a:lnTo>
                <a:close/>
                <a:moveTo>
                  <a:pt x="2771795" y="647648"/>
                </a:moveTo>
                <a:cubicBezTo>
                  <a:pt x="2773561" y="646716"/>
                  <a:pt x="2775175" y="646888"/>
                  <a:pt x="2777904" y="649244"/>
                </a:cubicBezTo>
                <a:cubicBezTo>
                  <a:pt x="2777904" y="649244"/>
                  <a:pt x="2776747" y="653941"/>
                  <a:pt x="2764764" y="652667"/>
                </a:cubicBezTo>
                <a:cubicBezTo>
                  <a:pt x="2768108" y="650612"/>
                  <a:pt x="2770028" y="648579"/>
                  <a:pt x="2771795" y="647648"/>
                </a:cubicBezTo>
                <a:close/>
                <a:moveTo>
                  <a:pt x="2794008" y="638417"/>
                </a:moveTo>
                <a:cubicBezTo>
                  <a:pt x="2784110" y="639597"/>
                  <a:pt x="2750944" y="649735"/>
                  <a:pt x="2735197" y="653655"/>
                </a:cubicBezTo>
                <a:cubicBezTo>
                  <a:pt x="2678452" y="668967"/>
                  <a:pt x="2664413" y="679869"/>
                  <a:pt x="2600980" y="699290"/>
                </a:cubicBezTo>
                <a:cubicBezTo>
                  <a:pt x="2585204" y="703810"/>
                  <a:pt x="2564264" y="711051"/>
                  <a:pt x="2555984" y="714904"/>
                </a:cubicBezTo>
                <a:cubicBezTo>
                  <a:pt x="2547704" y="718758"/>
                  <a:pt x="2552082" y="719223"/>
                  <a:pt x="2586942" y="710191"/>
                </a:cubicBezTo>
                <a:cubicBezTo>
                  <a:pt x="2624024" y="701740"/>
                  <a:pt x="2699511" y="679469"/>
                  <a:pt x="2736593" y="671017"/>
                </a:cubicBezTo>
                <a:cubicBezTo>
                  <a:pt x="2749734" y="667595"/>
                  <a:pt x="2817541" y="653459"/>
                  <a:pt x="2777904" y="649244"/>
                </a:cubicBezTo>
                <a:cubicBezTo>
                  <a:pt x="2797508" y="640225"/>
                  <a:pt x="2799947" y="637709"/>
                  <a:pt x="2794008" y="638417"/>
                </a:cubicBezTo>
                <a:close/>
                <a:moveTo>
                  <a:pt x="2860742" y="620181"/>
                </a:moveTo>
                <a:cubicBezTo>
                  <a:pt x="2866272" y="620769"/>
                  <a:pt x="2866272" y="620769"/>
                  <a:pt x="2859749" y="624206"/>
                </a:cubicBezTo>
                <a:close/>
                <a:moveTo>
                  <a:pt x="1690426" y="590093"/>
                </a:moveTo>
                <a:cubicBezTo>
                  <a:pt x="1689829" y="590351"/>
                  <a:pt x="1689236" y="591322"/>
                  <a:pt x="1688740" y="593334"/>
                </a:cubicBezTo>
                <a:cubicBezTo>
                  <a:pt x="1682217" y="596773"/>
                  <a:pt x="1685598" y="606084"/>
                  <a:pt x="1693279" y="597949"/>
                </a:cubicBezTo>
                <a:cubicBezTo>
                  <a:pt x="1694022" y="594929"/>
                  <a:pt x="1692214" y="589314"/>
                  <a:pt x="1690426" y="590093"/>
                </a:cubicBezTo>
                <a:close/>
                <a:moveTo>
                  <a:pt x="3674833" y="552505"/>
                </a:moveTo>
                <a:cubicBezTo>
                  <a:pt x="3673675" y="557202"/>
                  <a:pt x="3673675" y="557202"/>
                  <a:pt x="3668145" y="556613"/>
                </a:cubicBezTo>
                <a:cubicBezTo>
                  <a:pt x="3668723" y="554265"/>
                  <a:pt x="3670396" y="553238"/>
                  <a:pt x="3671923" y="552798"/>
                </a:cubicBezTo>
                <a:cubicBezTo>
                  <a:pt x="3673450" y="552357"/>
                  <a:pt x="3674833" y="552505"/>
                  <a:pt x="3674833" y="552505"/>
                </a:cubicBezTo>
                <a:close/>
                <a:moveTo>
                  <a:pt x="3682278" y="549165"/>
                </a:moveTo>
                <a:cubicBezTo>
                  <a:pt x="3681286" y="553191"/>
                  <a:pt x="3681286" y="553191"/>
                  <a:pt x="3674833" y="552505"/>
                </a:cubicBezTo>
                <a:cubicBezTo>
                  <a:pt x="3675329" y="550491"/>
                  <a:pt x="3677191" y="549657"/>
                  <a:pt x="3678927" y="549325"/>
                </a:cubicBezTo>
                <a:cubicBezTo>
                  <a:pt x="3680664" y="548992"/>
                  <a:pt x="3682278" y="549165"/>
                  <a:pt x="3682278" y="549165"/>
                </a:cubicBezTo>
                <a:close/>
                <a:moveTo>
                  <a:pt x="3688676" y="546230"/>
                </a:moveTo>
                <a:cubicBezTo>
                  <a:pt x="3690183" y="545873"/>
                  <a:pt x="3691566" y="546020"/>
                  <a:pt x="3694331" y="546314"/>
                </a:cubicBezTo>
                <a:cubicBezTo>
                  <a:pt x="3693338" y="550340"/>
                  <a:pt x="3693338" y="550340"/>
                  <a:pt x="3682278" y="549165"/>
                </a:cubicBezTo>
                <a:cubicBezTo>
                  <a:pt x="3685539" y="547445"/>
                  <a:pt x="3687170" y="546586"/>
                  <a:pt x="3688676" y="546230"/>
                </a:cubicBezTo>
                <a:close/>
                <a:moveTo>
                  <a:pt x="3836651" y="467800"/>
                </a:moveTo>
                <a:cubicBezTo>
                  <a:pt x="3835659" y="471827"/>
                  <a:pt x="3829136" y="475265"/>
                  <a:pt x="3818075" y="474088"/>
                </a:cubicBezTo>
                <a:cubicBezTo>
                  <a:pt x="3821336" y="472370"/>
                  <a:pt x="3824597" y="470651"/>
                  <a:pt x="3827735" y="469435"/>
                </a:cubicBezTo>
                <a:cubicBezTo>
                  <a:pt x="3830872" y="468219"/>
                  <a:pt x="3833886" y="467506"/>
                  <a:pt x="3836651" y="467800"/>
                </a:cubicBezTo>
                <a:close/>
                <a:moveTo>
                  <a:pt x="3190759" y="416248"/>
                </a:moveTo>
                <a:cubicBezTo>
                  <a:pt x="3188540" y="416615"/>
                  <a:pt x="3186868" y="417642"/>
                  <a:pt x="3186289" y="419990"/>
                </a:cubicBezTo>
                <a:cubicBezTo>
                  <a:pt x="3191819" y="420578"/>
                  <a:pt x="3197351" y="421167"/>
                  <a:pt x="3198508" y="416470"/>
                </a:cubicBezTo>
                <a:cubicBezTo>
                  <a:pt x="3195743" y="416175"/>
                  <a:pt x="3192977" y="415881"/>
                  <a:pt x="3190759" y="416248"/>
                </a:cubicBezTo>
                <a:close/>
                <a:moveTo>
                  <a:pt x="3504411" y="411126"/>
                </a:moveTo>
                <a:cubicBezTo>
                  <a:pt x="3497889" y="414563"/>
                  <a:pt x="3491366" y="418002"/>
                  <a:pt x="3485835" y="417414"/>
                </a:cubicBezTo>
                <a:cubicBezTo>
                  <a:pt x="3486332" y="415400"/>
                  <a:pt x="3488210" y="413534"/>
                  <a:pt x="3491348" y="412319"/>
                </a:cubicBezTo>
                <a:cubicBezTo>
                  <a:pt x="3494485" y="411103"/>
                  <a:pt x="3498882" y="410538"/>
                  <a:pt x="3504411" y="411126"/>
                </a:cubicBezTo>
                <a:close/>
                <a:moveTo>
                  <a:pt x="3524076" y="404266"/>
                </a:moveTo>
                <a:cubicBezTo>
                  <a:pt x="3517388" y="408374"/>
                  <a:pt x="3510864" y="411812"/>
                  <a:pt x="3504411" y="411126"/>
                </a:cubicBezTo>
                <a:cubicBezTo>
                  <a:pt x="3504908" y="409112"/>
                  <a:pt x="3507058" y="407104"/>
                  <a:pt x="3510468" y="405744"/>
                </a:cubicBezTo>
                <a:cubicBezTo>
                  <a:pt x="3513877" y="404386"/>
                  <a:pt x="3518545" y="403678"/>
                  <a:pt x="3524076" y="404266"/>
                </a:cubicBezTo>
                <a:close/>
                <a:moveTo>
                  <a:pt x="3526327" y="400889"/>
                </a:moveTo>
                <a:cubicBezTo>
                  <a:pt x="3527833" y="400533"/>
                  <a:pt x="3530598" y="400827"/>
                  <a:pt x="3536129" y="401415"/>
                </a:cubicBezTo>
                <a:cubicBezTo>
                  <a:pt x="3529606" y="404853"/>
                  <a:pt x="3529606" y="404853"/>
                  <a:pt x="3524076" y="404266"/>
                </a:cubicBezTo>
                <a:cubicBezTo>
                  <a:pt x="3524572" y="402252"/>
                  <a:pt x="3524819" y="401245"/>
                  <a:pt x="3526327" y="400889"/>
                </a:cubicBezTo>
                <a:close/>
                <a:moveTo>
                  <a:pt x="3542652" y="397978"/>
                </a:moveTo>
                <a:cubicBezTo>
                  <a:pt x="3541660" y="402003"/>
                  <a:pt x="3536129" y="401415"/>
                  <a:pt x="3536129" y="401415"/>
                </a:cubicBezTo>
                <a:cubicBezTo>
                  <a:pt x="3536129" y="401415"/>
                  <a:pt x="3536377" y="400409"/>
                  <a:pt x="3537316" y="399476"/>
                </a:cubicBezTo>
                <a:cubicBezTo>
                  <a:pt x="3538255" y="398543"/>
                  <a:pt x="3539886" y="397684"/>
                  <a:pt x="3542652" y="397978"/>
                </a:cubicBezTo>
                <a:close/>
                <a:moveTo>
                  <a:pt x="3502023" y="397789"/>
                </a:moveTo>
                <a:cubicBezTo>
                  <a:pt x="3495501" y="401226"/>
                  <a:pt x="3488812" y="405335"/>
                  <a:pt x="3483282" y="404747"/>
                </a:cubicBezTo>
                <a:cubicBezTo>
                  <a:pt x="3483861" y="402399"/>
                  <a:pt x="3485781" y="400365"/>
                  <a:pt x="3488939" y="399066"/>
                </a:cubicBezTo>
                <a:cubicBezTo>
                  <a:pt x="3492097" y="397766"/>
                  <a:pt x="3496493" y="397201"/>
                  <a:pt x="3502023" y="397789"/>
                </a:cubicBezTo>
                <a:close/>
                <a:moveTo>
                  <a:pt x="3261776" y="397720"/>
                </a:moveTo>
                <a:cubicBezTo>
                  <a:pt x="3250716" y="396543"/>
                  <a:pt x="3237741" y="399296"/>
                  <a:pt x="3230059" y="407430"/>
                </a:cubicBezTo>
                <a:cubicBezTo>
                  <a:pt x="3224530" y="406842"/>
                  <a:pt x="3218077" y="406156"/>
                  <a:pt x="3217084" y="410181"/>
                </a:cubicBezTo>
                <a:cubicBezTo>
                  <a:pt x="3223537" y="410868"/>
                  <a:pt x="3229067" y="411456"/>
                  <a:pt x="3230059" y="407430"/>
                </a:cubicBezTo>
                <a:cubicBezTo>
                  <a:pt x="3241121" y="408607"/>
                  <a:pt x="3254096" y="405854"/>
                  <a:pt x="3261776" y="397720"/>
                </a:cubicBezTo>
                <a:close/>
                <a:moveTo>
                  <a:pt x="3543395" y="394960"/>
                </a:moveTo>
                <a:lnTo>
                  <a:pt x="3542652" y="397978"/>
                </a:lnTo>
                <a:lnTo>
                  <a:pt x="3543093" y="396184"/>
                </a:lnTo>
                <a:close/>
                <a:moveTo>
                  <a:pt x="3543977" y="392599"/>
                </a:moveTo>
                <a:lnTo>
                  <a:pt x="3543830" y="393197"/>
                </a:lnTo>
                <a:lnTo>
                  <a:pt x="3543395" y="394960"/>
                </a:lnTo>
                <a:close/>
                <a:moveTo>
                  <a:pt x="3521521" y="391599"/>
                </a:moveTo>
                <a:cubicBezTo>
                  <a:pt x="3514998" y="395036"/>
                  <a:pt x="3507554" y="398377"/>
                  <a:pt x="3502023" y="397789"/>
                </a:cubicBezTo>
                <a:cubicBezTo>
                  <a:pt x="3502520" y="395776"/>
                  <a:pt x="3504399" y="393910"/>
                  <a:pt x="3507651" y="392706"/>
                </a:cubicBezTo>
                <a:cubicBezTo>
                  <a:pt x="3510904" y="391503"/>
                  <a:pt x="3515530" y="390962"/>
                  <a:pt x="3521521" y="391599"/>
                </a:cubicBezTo>
                <a:close/>
                <a:moveTo>
                  <a:pt x="3540263" y="384640"/>
                </a:moveTo>
                <a:cubicBezTo>
                  <a:pt x="3533741" y="388078"/>
                  <a:pt x="3527053" y="392187"/>
                  <a:pt x="3521521" y="391599"/>
                </a:cubicBezTo>
                <a:cubicBezTo>
                  <a:pt x="3522101" y="389251"/>
                  <a:pt x="3524021" y="387216"/>
                  <a:pt x="3527179" y="385917"/>
                </a:cubicBezTo>
                <a:cubicBezTo>
                  <a:pt x="3530336" y="384618"/>
                  <a:pt x="3534733" y="384052"/>
                  <a:pt x="3540263" y="384640"/>
                </a:cubicBezTo>
                <a:close/>
                <a:moveTo>
                  <a:pt x="2324746" y="319426"/>
                </a:moveTo>
                <a:cubicBezTo>
                  <a:pt x="2317065" y="327561"/>
                  <a:pt x="2305012" y="330411"/>
                  <a:pt x="2293029" y="329137"/>
                </a:cubicBezTo>
                <a:cubicBezTo>
                  <a:pt x="2297331" y="325118"/>
                  <a:pt x="2302494" y="322396"/>
                  <a:pt x="2307965" y="320827"/>
                </a:cubicBezTo>
                <a:cubicBezTo>
                  <a:pt x="2313436" y="319257"/>
                  <a:pt x="2319216" y="318838"/>
                  <a:pt x="2324746" y="319426"/>
                </a:cubicBezTo>
                <a:close/>
                <a:moveTo>
                  <a:pt x="2329532" y="316320"/>
                </a:moveTo>
                <a:cubicBezTo>
                  <a:pt x="2331960" y="316062"/>
                  <a:pt x="2334956" y="316381"/>
                  <a:pt x="2337722" y="316675"/>
                </a:cubicBezTo>
                <a:cubicBezTo>
                  <a:pt x="2336729" y="320701"/>
                  <a:pt x="2331198" y="320112"/>
                  <a:pt x="2324746" y="319426"/>
                </a:cubicBezTo>
                <a:cubicBezTo>
                  <a:pt x="2325242" y="317413"/>
                  <a:pt x="2327103" y="316579"/>
                  <a:pt x="2329532" y="316320"/>
                </a:cubicBezTo>
                <a:close/>
                <a:moveTo>
                  <a:pt x="2357219" y="310485"/>
                </a:moveTo>
                <a:cubicBezTo>
                  <a:pt x="2356227" y="314511"/>
                  <a:pt x="2348782" y="317850"/>
                  <a:pt x="2337722" y="316675"/>
                </a:cubicBezTo>
                <a:cubicBezTo>
                  <a:pt x="2338217" y="314661"/>
                  <a:pt x="2340096" y="312795"/>
                  <a:pt x="2343348" y="311592"/>
                </a:cubicBezTo>
                <a:cubicBezTo>
                  <a:pt x="2346601" y="310389"/>
                  <a:pt x="2351228" y="309848"/>
                  <a:pt x="2357219" y="310485"/>
                </a:cubicBezTo>
                <a:close/>
                <a:moveTo>
                  <a:pt x="2361689" y="306743"/>
                </a:moveTo>
                <a:cubicBezTo>
                  <a:pt x="2363908" y="306376"/>
                  <a:pt x="2366673" y="306670"/>
                  <a:pt x="2369438" y="306964"/>
                </a:cubicBezTo>
                <a:cubicBezTo>
                  <a:pt x="2368280" y="311661"/>
                  <a:pt x="2362750" y="311073"/>
                  <a:pt x="2357219" y="310485"/>
                </a:cubicBezTo>
                <a:cubicBezTo>
                  <a:pt x="2357798" y="308136"/>
                  <a:pt x="2359470" y="307109"/>
                  <a:pt x="2361689" y="306743"/>
                </a:cubicBezTo>
                <a:close/>
                <a:moveTo>
                  <a:pt x="3629165" y="261885"/>
                </a:moveTo>
                <a:cubicBezTo>
                  <a:pt x="3628627" y="264066"/>
                  <a:pt x="3625747" y="265438"/>
                  <a:pt x="3622239" y="266055"/>
                </a:cubicBezTo>
                <a:lnTo>
                  <a:pt x="3621864" y="266042"/>
                </a:lnTo>
                <a:close/>
                <a:moveTo>
                  <a:pt x="3302181" y="91292"/>
                </a:moveTo>
                <a:cubicBezTo>
                  <a:pt x="3305434" y="90089"/>
                  <a:pt x="3308447" y="89376"/>
                  <a:pt x="3313482" y="91977"/>
                </a:cubicBezTo>
                <a:cubicBezTo>
                  <a:pt x="3305966" y="99441"/>
                  <a:pt x="3287460" y="101605"/>
                  <a:pt x="3269877" y="103867"/>
                </a:cubicBezTo>
                <a:cubicBezTo>
                  <a:pt x="3270869" y="99840"/>
                  <a:pt x="3276400" y="100428"/>
                  <a:pt x="3277392" y="96403"/>
                </a:cubicBezTo>
                <a:cubicBezTo>
                  <a:pt x="3282923" y="96991"/>
                  <a:pt x="3289445" y="93553"/>
                  <a:pt x="3289445" y="93553"/>
                </a:cubicBezTo>
                <a:cubicBezTo>
                  <a:pt x="3295437" y="94190"/>
                  <a:pt x="3298929" y="92496"/>
                  <a:pt x="3302181" y="91292"/>
                </a:cubicBezTo>
                <a:close/>
                <a:moveTo>
                  <a:pt x="3333898" y="81581"/>
                </a:moveTo>
                <a:cubicBezTo>
                  <a:pt x="3337151" y="80378"/>
                  <a:pt x="3340164" y="79665"/>
                  <a:pt x="3345199" y="82267"/>
                </a:cubicBezTo>
                <a:cubicBezTo>
                  <a:pt x="3337518" y="90401"/>
                  <a:pt x="3326457" y="89226"/>
                  <a:pt x="3313482" y="91977"/>
                </a:cubicBezTo>
                <a:cubicBezTo>
                  <a:pt x="3314474" y="87951"/>
                  <a:pt x="3320005" y="88540"/>
                  <a:pt x="3321163" y="83843"/>
                </a:cubicBezTo>
                <a:cubicBezTo>
                  <a:pt x="3327154" y="84480"/>
                  <a:pt x="3330646" y="82785"/>
                  <a:pt x="3333898" y="81581"/>
                </a:cubicBezTo>
                <a:close/>
                <a:moveTo>
                  <a:pt x="3350011" y="77614"/>
                </a:moveTo>
                <a:cubicBezTo>
                  <a:pt x="3352448" y="76840"/>
                  <a:pt x="3355444" y="77159"/>
                  <a:pt x="3358174" y="79515"/>
                </a:cubicBezTo>
                <a:cubicBezTo>
                  <a:pt x="3358174" y="79515"/>
                  <a:pt x="3350729" y="82855"/>
                  <a:pt x="3345199" y="82267"/>
                </a:cubicBezTo>
                <a:cubicBezTo>
                  <a:pt x="3345695" y="80253"/>
                  <a:pt x="3347573" y="78388"/>
                  <a:pt x="3350011" y="77614"/>
                </a:cubicBezTo>
                <a:close/>
                <a:moveTo>
                  <a:pt x="3360106" y="74556"/>
                </a:moveTo>
                <a:cubicBezTo>
                  <a:pt x="3361045" y="73623"/>
                  <a:pt x="3362427" y="73770"/>
                  <a:pt x="3364697" y="76077"/>
                </a:cubicBezTo>
                <a:cubicBezTo>
                  <a:pt x="3364697" y="76077"/>
                  <a:pt x="3363704" y="80103"/>
                  <a:pt x="3358174" y="79515"/>
                </a:cubicBezTo>
                <a:cubicBezTo>
                  <a:pt x="3358669" y="77502"/>
                  <a:pt x="3359166" y="75489"/>
                  <a:pt x="3360106" y="74556"/>
                </a:cubicBezTo>
                <a:close/>
                <a:moveTo>
                  <a:pt x="3365689" y="72051"/>
                </a:moveTo>
                <a:lnTo>
                  <a:pt x="3376750" y="73227"/>
                </a:lnTo>
                <a:cubicBezTo>
                  <a:pt x="3376750" y="73227"/>
                  <a:pt x="3370227" y="76665"/>
                  <a:pt x="3364697" y="76077"/>
                </a:cubicBezTo>
                <a:close/>
                <a:moveTo>
                  <a:pt x="3377907" y="68530"/>
                </a:moveTo>
                <a:cubicBezTo>
                  <a:pt x="3377907" y="68530"/>
                  <a:pt x="3383439" y="69119"/>
                  <a:pt x="3376750" y="73227"/>
                </a:cubicBezTo>
                <a:close/>
                <a:moveTo>
                  <a:pt x="3776005" y="0"/>
                </a:moveTo>
                <a:cubicBezTo>
                  <a:pt x="3776005" y="0"/>
                  <a:pt x="3767332" y="12160"/>
                  <a:pt x="3761801" y="11573"/>
                </a:cubicBezTo>
                <a:cubicBezTo>
                  <a:pt x="3772862" y="12748"/>
                  <a:pt x="3900961" y="-8059"/>
                  <a:pt x="3835542" y="19414"/>
                </a:cubicBezTo>
                <a:cubicBezTo>
                  <a:pt x="3796310" y="36588"/>
                  <a:pt x="3845541" y="28740"/>
                  <a:pt x="3845541" y="28740"/>
                </a:cubicBezTo>
                <a:cubicBezTo>
                  <a:pt x="3827439" y="52292"/>
                  <a:pt x="3757078" y="53763"/>
                  <a:pt x="3715862" y="78989"/>
                </a:cubicBezTo>
                <a:cubicBezTo>
                  <a:pt x="3714870" y="83015"/>
                  <a:pt x="3713712" y="87712"/>
                  <a:pt x="3707188" y="91150"/>
                </a:cubicBezTo>
                <a:cubicBezTo>
                  <a:pt x="3699745" y="94489"/>
                  <a:pt x="3600221" y="118336"/>
                  <a:pt x="3598236" y="126388"/>
                </a:cubicBezTo>
                <a:lnTo>
                  <a:pt x="3673488" y="108912"/>
                </a:lnTo>
                <a:cubicBezTo>
                  <a:pt x="3692230" y="101954"/>
                  <a:pt x="3806713" y="67303"/>
                  <a:pt x="3734842" y="94091"/>
                </a:cubicBezTo>
                <a:cubicBezTo>
                  <a:pt x="3678026" y="113527"/>
                  <a:pt x="3612773" y="140328"/>
                  <a:pt x="3561392" y="156900"/>
                </a:cubicBezTo>
                <a:cubicBezTo>
                  <a:pt x="3511336" y="168102"/>
                  <a:pt x="3584438" y="159350"/>
                  <a:pt x="3585595" y="154653"/>
                </a:cubicBezTo>
                <a:cubicBezTo>
                  <a:pt x="3587983" y="167990"/>
                  <a:pt x="3472508" y="206666"/>
                  <a:pt x="3561797" y="178289"/>
                </a:cubicBezTo>
                <a:cubicBezTo>
                  <a:pt x="3580468" y="175454"/>
                  <a:pt x="3598052" y="173192"/>
                  <a:pt x="3622088" y="171617"/>
                </a:cubicBezTo>
                <a:cubicBezTo>
                  <a:pt x="3653806" y="161907"/>
                  <a:pt x="3631753" y="155430"/>
                  <a:pt x="3661250" y="158566"/>
                </a:cubicBezTo>
                <a:cubicBezTo>
                  <a:pt x="3654798" y="157880"/>
                  <a:pt x="3675691" y="169054"/>
                  <a:pt x="3682380" y="164945"/>
                </a:cubicBezTo>
                <a:cubicBezTo>
                  <a:pt x="3656123" y="179367"/>
                  <a:pt x="3514462" y="228342"/>
                  <a:pt x="3589783" y="206742"/>
                </a:cubicBezTo>
                <a:cubicBezTo>
                  <a:pt x="3621500" y="197031"/>
                  <a:pt x="3645536" y="195457"/>
                  <a:pt x="3666192" y="184570"/>
                </a:cubicBezTo>
                <a:cubicBezTo>
                  <a:pt x="3671722" y="185158"/>
                  <a:pt x="3763162" y="148057"/>
                  <a:pt x="3767701" y="152671"/>
                </a:cubicBezTo>
                <a:cubicBezTo>
                  <a:pt x="3773231" y="153259"/>
                  <a:pt x="3683706" y="186432"/>
                  <a:pt x="3677254" y="185746"/>
                </a:cubicBezTo>
                <a:cubicBezTo>
                  <a:pt x="3611836" y="213219"/>
                  <a:pt x="3688079" y="191716"/>
                  <a:pt x="3719795" y="182006"/>
                </a:cubicBezTo>
                <a:cubicBezTo>
                  <a:pt x="3758036" y="168858"/>
                  <a:pt x="3770089" y="166009"/>
                  <a:pt x="3800813" y="160324"/>
                </a:cubicBezTo>
                <a:cubicBezTo>
                  <a:pt x="3791148" y="176511"/>
                  <a:pt x="3731849" y="179157"/>
                  <a:pt x="3729864" y="187208"/>
                </a:cubicBezTo>
                <a:cubicBezTo>
                  <a:pt x="3733246" y="196519"/>
                  <a:pt x="3795521" y="181795"/>
                  <a:pt x="3808662" y="178373"/>
                </a:cubicBezTo>
                <a:cubicBezTo>
                  <a:pt x="3820716" y="175523"/>
                  <a:pt x="3912155" y="138422"/>
                  <a:pt x="3871930" y="159623"/>
                </a:cubicBezTo>
                <a:cubicBezTo>
                  <a:pt x="3803535" y="199174"/>
                  <a:pt x="3701106" y="230974"/>
                  <a:pt x="3620088" y="252657"/>
                </a:cubicBezTo>
                <a:cubicBezTo>
                  <a:pt x="3603733" y="259525"/>
                  <a:pt x="3605465" y="264013"/>
                  <a:pt x="3611554" y="265694"/>
                </a:cubicBezTo>
                <a:lnTo>
                  <a:pt x="3621864" y="266042"/>
                </a:lnTo>
                <a:lnTo>
                  <a:pt x="3592991" y="282484"/>
                </a:lnTo>
                <a:cubicBezTo>
                  <a:pt x="3577980" y="287257"/>
                  <a:pt x="3561029" y="290791"/>
                  <a:pt x="3545170" y="295646"/>
                </a:cubicBezTo>
                <a:cubicBezTo>
                  <a:pt x="3449193" y="328132"/>
                  <a:pt x="3356762" y="369259"/>
                  <a:pt x="3273829" y="394869"/>
                </a:cubicBezTo>
                <a:cubicBezTo>
                  <a:pt x="3374275" y="371121"/>
                  <a:pt x="3524918" y="327922"/>
                  <a:pt x="3635029" y="287987"/>
                </a:cubicBezTo>
                <a:cubicBezTo>
                  <a:pt x="3660057" y="282385"/>
                  <a:pt x="3796258" y="228698"/>
                  <a:pt x="3736537" y="256088"/>
                </a:cubicBezTo>
                <a:cubicBezTo>
                  <a:pt x="3675656" y="288176"/>
                  <a:pt x="3593882" y="309089"/>
                  <a:pt x="3541439" y="333810"/>
                </a:cubicBezTo>
                <a:cubicBezTo>
                  <a:pt x="3530379" y="332634"/>
                  <a:pt x="3522933" y="335974"/>
                  <a:pt x="3521941" y="340000"/>
                </a:cubicBezTo>
                <a:cubicBezTo>
                  <a:pt x="3510881" y="338824"/>
                  <a:pt x="3504192" y="342932"/>
                  <a:pt x="3503200" y="346958"/>
                </a:cubicBezTo>
                <a:cubicBezTo>
                  <a:pt x="3491217" y="345685"/>
                  <a:pt x="3491217" y="345685"/>
                  <a:pt x="3490225" y="349710"/>
                </a:cubicBezTo>
                <a:cubicBezTo>
                  <a:pt x="3496677" y="350397"/>
                  <a:pt x="3496677" y="350397"/>
                  <a:pt x="3503200" y="346958"/>
                </a:cubicBezTo>
                <a:cubicBezTo>
                  <a:pt x="3508731" y="347546"/>
                  <a:pt x="3515253" y="344108"/>
                  <a:pt x="3521941" y="340000"/>
                </a:cubicBezTo>
                <a:cubicBezTo>
                  <a:pt x="3528394" y="340686"/>
                  <a:pt x="3534917" y="337248"/>
                  <a:pt x="3541439" y="333810"/>
                </a:cubicBezTo>
                <a:cubicBezTo>
                  <a:pt x="3571999" y="328796"/>
                  <a:pt x="3610238" y="315648"/>
                  <a:pt x="3655923" y="299160"/>
                </a:cubicBezTo>
                <a:cubicBezTo>
                  <a:pt x="3673672" y="296227"/>
                  <a:pt x="3755042" y="253925"/>
                  <a:pt x="3766103" y="255100"/>
                </a:cubicBezTo>
                <a:cubicBezTo>
                  <a:pt x="3776172" y="260302"/>
                  <a:pt x="3730252" y="281586"/>
                  <a:pt x="3717277" y="284338"/>
                </a:cubicBezTo>
                <a:cubicBezTo>
                  <a:pt x="3691186" y="298089"/>
                  <a:pt x="3673672" y="296227"/>
                  <a:pt x="3653939" y="307213"/>
                </a:cubicBezTo>
                <a:cubicBezTo>
                  <a:pt x="3633283" y="318098"/>
                  <a:pt x="3590741" y="321837"/>
                  <a:pt x="3558031" y="335575"/>
                </a:cubicBezTo>
                <a:cubicBezTo>
                  <a:pt x="3526244" y="349409"/>
                  <a:pt x="3587598" y="334587"/>
                  <a:pt x="3601731" y="327138"/>
                </a:cubicBezTo>
                <a:cubicBezTo>
                  <a:pt x="3626760" y="321536"/>
                  <a:pt x="3644344" y="319275"/>
                  <a:pt x="3653939" y="307213"/>
                </a:cubicBezTo>
                <a:cubicBezTo>
                  <a:pt x="3690029" y="302786"/>
                  <a:pt x="3702247" y="299266"/>
                  <a:pt x="3741313" y="282763"/>
                </a:cubicBezTo>
                <a:cubicBezTo>
                  <a:pt x="3760977" y="275901"/>
                  <a:pt x="3836299" y="254303"/>
                  <a:pt x="3785013" y="274326"/>
                </a:cubicBezTo>
                <a:cubicBezTo>
                  <a:pt x="3677457" y="326927"/>
                  <a:pt x="3503604" y="368348"/>
                  <a:pt x="3417696" y="406036"/>
                </a:cubicBezTo>
                <a:cubicBezTo>
                  <a:pt x="3435209" y="407899"/>
                  <a:pt x="3438351" y="395149"/>
                  <a:pt x="3461396" y="397600"/>
                </a:cubicBezTo>
                <a:cubicBezTo>
                  <a:pt x="3434217" y="411925"/>
                  <a:pt x="3463784" y="410937"/>
                  <a:pt x="3483282" y="404747"/>
                </a:cubicBezTo>
                <a:cubicBezTo>
                  <a:pt x="3436605" y="425262"/>
                  <a:pt x="3436605" y="425262"/>
                  <a:pt x="3485835" y="417414"/>
                </a:cubicBezTo>
                <a:cubicBezTo>
                  <a:pt x="3375891" y="456678"/>
                  <a:pt x="3260180" y="500149"/>
                  <a:pt x="3152219" y="531361"/>
                </a:cubicBezTo>
                <a:cubicBezTo>
                  <a:pt x="3133643" y="537649"/>
                  <a:pt x="3110599" y="535198"/>
                  <a:pt x="3097388" y="542745"/>
                </a:cubicBezTo>
                <a:cubicBezTo>
                  <a:pt x="3090936" y="542059"/>
                  <a:pt x="3086801" y="558835"/>
                  <a:pt x="3086801" y="558835"/>
                </a:cubicBezTo>
                <a:cubicBezTo>
                  <a:pt x="3081270" y="558247"/>
                  <a:pt x="3083421" y="549524"/>
                  <a:pt x="3083421" y="549524"/>
                </a:cubicBezTo>
                <a:cubicBezTo>
                  <a:pt x="3060376" y="547073"/>
                  <a:pt x="3013464" y="572383"/>
                  <a:pt x="2975390" y="584859"/>
                </a:cubicBezTo>
                <a:cubicBezTo>
                  <a:pt x="2930698" y="597321"/>
                  <a:pt x="2881397" y="609294"/>
                  <a:pt x="2860742" y="620181"/>
                </a:cubicBezTo>
                <a:cubicBezTo>
                  <a:pt x="2855210" y="619592"/>
                  <a:pt x="2859749" y="624206"/>
                  <a:pt x="2859749" y="624206"/>
                </a:cubicBezTo>
                <a:cubicBezTo>
                  <a:pt x="2858757" y="628233"/>
                  <a:pt x="2821510" y="637355"/>
                  <a:pt x="2819525" y="645407"/>
                </a:cubicBezTo>
                <a:cubicBezTo>
                  <a:pt x="2824063" y="650022"/>
                  <a:pt x="2862303" y="636872"/>
                  <a:pt x="2855615" y="640981"/>
                </a:cubicBezTo>
                <a:cubicBezTo>
                  <a:pt x="2986855" y="607425"/>
                  <a:pt x="3107861" y="569336"/>
                  <a:pt x="3222344" y="534687"/>
                </a:cubicBezTo>
                <a:cubicBezTo>
                  <a:pt x="3267106" y="518100"/>
                  <a:pt x="3312861" y="497487"/>
                  <a:pt x="3355569" y="493077"/>
                </a:cubicBezTo>
                <a:cubicBezTo>
                  <a:pt x="3355569" y="493077"/>
                  <a:pt x="3341366" y="504651"/>
                  <a:pt x="3346896" y="505239"/>
                </a:cubicBezTo>
                <a:cubicBezTo>
                  <a:pt x="3373486" y="516329"/>
                  <a:pt x="3491182" y="464806"/>
                  <a:pt x="3502173" y="470106"/>
                </a:cubicBezTo>
                <a:lnTo>
                  <a:pt x="3455331" y="491291"/>
                </a:lnTo>
                <a:cubicBezTo>
                  <a:pt x="3447816" y="498755"/>
                  <a:pt x="3493500" y="482266"/>
                  <a:pt x="3512076" y="475979"/>
                </a:cubicBezTo>
                <a:cubicBezTo>
                  <a:pt x="3544785" y="462242"/>
                  <a:pt x="3557996" y="454696"/>
                  <a:pt x="3575509" y="456559"/>
                </a:cubicBezTo>
                <a:cubicBezTo>
                  <a:pt x="3598554" y="459008"/>
                  <a:pt x="3607061" y="447519"/>
                  <a:pt x="3638778" y="437808"/>
                </a:cubicBezTo>
                <a:cubicBezTo>
                  <a:pt x="3650831" y="434959"/>
                  <a:pt x="3715022" y="416306"/>
                  <a:pt x="3687843" y="430631"/>
                </a:cubicBezTo>
                <a:cubicBezTo>
                  <a:pt x="3667353" y="440847"/>
                  <a:pt x="3599546" y="454982"/>
                  <a:pt x="3600943" y="472345"/>
                </a:cubicBezTo>
                <a:cubicBezTo>
                  <a:pt x="3609783" y="486370"/>
                  <a:pt x="3639182" y="459197"/>
                  <a:pt x="3645705" y="455760"/>
                </a:cubicBezTo>
                <a:cubicBezTo>
                  <a:pt x="3658680" y="453007"/>
                  <a:pt x="3662227" y="461648"/>
                  <a:pt x="3662227" y="461648"/>
                </a:cubicBezTo>
                <a:cubicBezTo>
                  <a:pt x="3679740" y="463510"/>
                  <a:pt x="3797436" y="411987"/>
                  <a:pt x="3763734" y="429749"/>
                </a:cubicBezTo>
                <a:cubicBezTo>
                  <a:pt x="3730033" y="447512"/>
                  <a:pt x="3671138" y="471547"/>
                  <a:pt x="3651569" y="481861"/>
                </a:cubicBezTo>
                <a:cubicBezTo>
                  <a:pt x="3652561" y="477834"/>
                  <a:pt x="3580620" y="508746"/>
                  <a:pt x="3580620" y="508746"/>
                </a:cubicBezTo>
                <a:cubicBezTo>
                  <a:pt x="3589696" y="517974"/>
                  <a:pt x="3636444" y="493335"/>
                  <a:pt x="3651569" y="481861"/>
                </a:cubicBezTo>
                <a:cubicBezTo>
                  <a:pt x="3698649" y="482735"/>
                  <a:pt x="3708314" y="466549"/>
                  <a:pt x="3758608" y="450550"/>
                </a:cubicBezTo>
                <a:cubicBezTo>
                  <a:pt x="3765130" y="447113"/>
                  <a:pt x="3841374" y="425611"/>
                  <a:pt x="3845912" y="430224"/>
                </a:cubicBezTo>
                <a:cubicBezTo>
                  <a:pt x="3850451" y="434839"/>
                  <a:pt x="3819725" y="440523"/>
                  <a:pt x="3819725" y="440523"/>
                </a:cubicBezTo>
                <a:cubicBezTo>
                  <a:pt x="3800157" y="450837"/>
                  <a:pt x="3797015" y="463586"/>
                  <a:pt x="3789570" y="466926"/>
                </a:cubicBezTo>
                <a:cubicBezTo>
                  <a:pt x="3755869" y="484689"/>
                  <a:pt x="3732755" y="486362"/>
                  <a:pt x="3694515" y="499511"/>
                </a:cubicBezTo>
                <a:lnTo>
                  <a:pt x="3454892" y="589024"/>
                </a:lnTo>
                <a:cubicBezTo>
                  <a:pt x="3442838" y="591874"/>
                  <a:pt x="3377420" y="619346"/>
                  <a:pt x="3433174" y="608060"/>
                </a:cubicBezTo>
                <a:cubicBezTo>
                  <a:pt x="3458272" y="598334"/>
                  <a:pt x="3490981" y="584598"/>
                  <a:pt x="3516175" y="578326"/>
                </a:cubicBezTo>
                <a:cubicBezTo>
                  <a:pt x="3580436" y="555549"/>
                  <a:pt x="3642309" y="519437"/>
                  <a:pt x="3699053" y="504125"/>
                </a:cubicBezTo>
                <a:cubicBezTo>
                  <a:pt x="3705577" y="500686"/>
                  <a:pt x="3715645" y="505889"/>
                  <a:pt x="3722098" y="506574"/>
                </a:cubicBezTo>
                <a:cubicBezTo>
                  <a:pt x="3758187" y="502149"/>
                  <a:pt x="3775533" y="477827"/>
                  <a:pt x="3818075" y="474088"/>
                </a:cubicBezTo>
                <a:cubicBezTo>
                  <a:pt x="3808480" y="486152"/>
                  <a:pt x="3770406" y="498629"/>
                  <a:pt x="3725478" y="515886"/>
                </a:cubicBezTo>
                <a:cubicBezTo>
                  <a:pt x="3704988" y="526102"/>
                  <a:pt x="3588284" y="573600"/>
                  <a:pt x="3668145" y="556613"/>
                </a:cubicBezTo>
                <a:cubicBezTo>
                  <a:pt x="3639974" y="574964"/>
                  <a:pt x="3609415" y="579977"/>
                  <a:pt x="3564652" y="596564"/>
                </a:cubicBezTo>
                <a:cubicBezTo>
                  <a:pt x="3558129" y="600001"/>
                  <a:pt x="3412334" y="665752"/>
                  <a:pt x="3506326" y="641317"/>
                </a:cubicBezTo>
                <a:cubicBezTo>
                  <a:pt x="3569594" y="622566"/>
                  <a:pt x="3726452" y="557994"/>
                  <a:pt x="3806242" y="545131"/>
                </a:cubicBezTo>
                <a:cubicBezTo>
                  <a:pt x="3842331" y="540706"/>
                  <a:pt x="3859915" y="538444"/>
                  <a:pt x="3833658" y="552867"/>
                </a:cubicBezTo>
                <a:cubicBezTo>
                  <a:pt x="3806645" y="566521"/>
                  <a:pt x="3714049" y="608318"/>
                  <a:pt x="3701002" y="615194"/>
                </a:cubicBezTo>
                <a:cubicBezTo>
                  <a:pt x="3714049" y="608318"/>
                  <a:pt x="3683893" y="634721"/>
                  <a:pt x="3678363" y="634133"/>
                </a:cubicBezTo>
                <a:cubicBezTo>
                  <a:pt x="3689353" y="639433"/>
                  <a:pt x="3715445" y="625681"/>
                  <a:pt x="3735108" y="618820"/>
                </a:cubicBezTo>
                <a:cubicBezTo>
                  <a:pt x="3747162" y="615971"/>
                  <a:pt x="3823405" y="594469"/>
                  <a:pt x="3776729" y="614983"/>
                </a:cubicBezTo>
                <a:cubicBezTo>
                  <a:pt x="3758152" y="621271"/>
                  <a:pt x="3628474" y="671519"/>
                  <a:pt x="3633011" y="676134"/>
                </a:cubicBezTo>
                <a:cubicBezTo>
                  <a:pt x="3641924" y="686033"/>
                  <a:pt x="3729982" y="639622"/>
                  <a:pt x="3729982" y="639622"/>
                </a:cubicBezTo>
                <a:cubicBezTo>
                  <a:pt x="3762691" y="625885"/>
                  <a:pt x="3860652" y="585346"/>
                  <a:pt x="3818278" y="615270"/>
                </a:cubicBezTo>
                <a:cubicBezTo>
                  <a:pt x="3796795" y="629512"/>
                  <a:pt x="3689003" y="686908"/>
                  <a:pt x="3781601" y="645111"/>
                </a:cubicBezTo>
                <a:cubicBezTo>
                  <a:pt x="3827355" y="624498"/>
                  <a:pt x="3820832" y="627936"/>
                  <a:pt x="3876585" y="616651"/>
                </a:cubicBezTo>
                <a:cubicBezTo>
                  <a:pt x="3861460" y="628125"/>
                  <a:pt x="3842884" y="634413"/>
                  <a:pt x="3827759" y="645888"/>
                </a:cubicBezTo>
                <a:cubicBezTo>
                  <a:pt x="3822228" y="645300"/>
                  <a:pt x="3822228" y="645300"/>
                  <a:pt x="3821236" y="649325"/>
                </a:cubicBezTo>
                <a:cubicBezTo>
                  <a:pt x="3815705" y="648737"/>
                  <a:pt x="3815705" y="648737"/>
                  <a:pt x="3814714" y="652763"/>
                </a:cubicBezTo>
                <a:cubicBezTo>
                  <a:pt x="3809183" y="652175"/>
                  <a:pt x="3809183" y="652175"/>
                  <a:pt x="3808025" y="656872"/>
                </a:cubicBezTo>
                <a:cubicBezTo>
                  <a:pt x="3813556" y="657460"/>
                  <a:pt x="3814714" y="652763"/>
                  <a:pt x="3814714" y="652763"/>
                </a:cubicBezTo>
                <a:cubicBezTo>
                  <a:pt x="3820244" y="653351"/>
                  <a:pt x="3821236" y="649325"/>
                  <a:pt x="3821236" y="649325"/>
                </a:cubicBezTo>
                <a:cubicBezTo>
                  <a:pt x="3826767" y="649913"/>
                  <a:pt x="3827759" y="645888"/>
                  <a:pt x="3827759" y="645888"/>
                </a:cubicBezTo>
                <a:cubicBezTo>
                  <a:pt x="3861460" y="628125"/>
                  <a:pt x="3922744" y="617427"/>
                  <a:pt x="3876989" y="638039"/>
                </a:cubicBezTo>
                <a:cubicBezTo>
                  <a:pt x="3837757" y="655214"/>
                  <a:pt x="3822632" y="666688"/>
                  <a:pt x="3782408" y="687889"/>
                </a:cubicBezTo>
                <a:cubicBezTo>
                  <a:pt x="3770355" y="690738"/>
                  <a:pt x="3716990" y="715362"/>
                  <a:pt x="3715006" y="723413"/>
                </a:cubicBezTo>
                <a:cubicBezTo>
                  <a:pt x="3719948" y="749417"/>
                  <a:pt x="3842534" y="681888"/>
                  <a:pt x="3851612" y="691115"/>
                </a:cubicBezTo>
                <a:cubicBezTo>
                  <a:pt x="3857071" y="695828"/>
                  <a:pt x="3833035" y="697404"/>
                  <a:pt x="3831877" y="702101"/>
                </a:cubicBezTo>
                <a:cubicBezTo>
                  <a:pt x="3811387" y="712316"/>
                  <a:pt x="3774543" y="742828"/>
                  <a:pt x="3768021" y="746266"/>
                </a:cubicBezTo>
                <a:cubicBezTo>
                  <a:pt x="3754975" y="753141"/>
                  <a:pt x="3677574" y="779341"/>
                  <a:pt x="3674431" y="792089"/>
                </a:cubicBezTo>
                <a:cubicBezTo>
                  <a:pt x="3675994" y="808781"/>
                  <a:pt x="3748286" y="757251"/>
                  <a:pt x="3756372" y="770505"/>
                </a:cubicBezTo>
                <a:cubicBezTo>
                  <a:pt x="3765282" y="780404"/>
                  <a:pt x="3703006" y="795128"/>
                  <a:pt x="3700030" y="807206"/>
                </a:cubicBezTo>
                <a:cubicBezTo>
                  <a:pt x="3708282" y="846644"/>
                  <a:pt x="3852348" y="738018"/>
                  <a:pt x="3803855" y="792768"/>
                </a:cubicBezTo>
                <a:cubicBezTo>
                  <a:pt x="3781216" y="811707"/>
                  <a:pt x="3775685" y="811119"/>
                  <a:pt x="3742975" y="824856"/>
                </a:cubicBezTo>
                <a:cubicBezTo>
                  <a:pt x="3709274" y="842618"/>
                  <a:pt x="3615851" y="887771"/>
                  <a:pt x="3575462" y="909642"/>
                </a:cubicBezTo>
                <a:cubicBezTo>
                  <a:pt x="3520277" y="941646"/>
                  <a:pt x="3600656" y="903369"/>
                  <a:pt x="3632373" y="893659"/>
                </a:cubicBezTo>
                <a:cubicBezTo>
                  <a:pt x="3608575" y="917295"/>
                  <a:pt x="3552821" y="928581"/>
                  <a:pt x="3506074" y="953219"/>
                </a:cubicBezTo>
                <a:cubicBezTo>
                  <a:pt x="3484427" y="968131"/>
                  <a:pt x="3510613" y="957833"/>
                  <a:pt x="3496410" y="969406"/>
                </a:cubicBezTo>
                <a:cubicBezTo>
                  <a:pt x="3473770" y="988345"/>
                  <a:pt x="3424704" y="995521"/>
                  <a:pt x="3429007" y="1004931"/>
                </a:cubicBezTo>
                <a:cubicBezTo>
                  <a:pt x="3426030" y="1017009"/>
                  <a:pt x="3471196" y="1021812"/>
                  <a:pt x="3521657" y="1031998"/>
                </a:cubicBezTo>
                <a:cubicBezTo>
                  <a:pt x="3577815" y="1042101"/>
                  <a:pt x="3678076" y="1065156"/>
                  <a:pt x="3755197" y="1082309"/>
                </a:cubicBezTo>
                <a:cubicBezTo>
                  <a:pt x="3901546" y="1110266"/>
                  <a:pt x="4026153" y="1149681"/>
                  <a:pt x="4176048" y="1186279"/>
                </a:cubicBezTo>
                <a:cubicBezTo>
                  <a:pt x="4242109" y="1202255"/>
                  <a:pt x="4308335" y="1217559"/>
                  <a:pt x="4367803" y="1241098"/>
                </a:cubicBezTo>
                <a:cubicBezTo>
                  <a:pt x="4529068" y="1296807"/>
                  <a:pt x="4703642" y="1375278"/>
                  <a:pt x="4806107" y="1458475"/>
                </a:cubicBezTo>
                <a:cubicBezTo>
                  <a:pt x="4865978" y="1503402"/>
                  <a:pt x="4887442" y="1535293"/>
                  <a:pt x="4919213" y="1594448"/>
                </a:cubicBezTo>
                <a:cubicBezTo>
                  <a:pt x="4930607" y="1621136"/>
                  <a:pt x="4942002" y="1647826"/>
                  <a:pt x="4943399" y="1665189"/>
                </a:cubicBezTo>
                <a:cubicBezTo>
                  <a:pt x="4937095" y="1736820"/>
                  <a:pt x="4874214" y="1849947"/>
                  <a:pt x="4833991" y="1871148"/>
                </a:cubicBezTo>
                <a:lnTo>
                  <a:pt x="4821016" y="1873899"/>
                </a:lnTo>
                <a:lnTo>
                  <a:pt x="4818865" y="1882622"/>
                </a:lnTo>
                <a:cubicBezTo>
                  <a:pt x="4811351" y="1890087"/>
                  <a:pt x="4796155" y="1905685"/>
                  <a:pt x="4794171" y="1913737"/>
                </a:cubicBezTo>
                <a:cubicBezTo>
                  <a:pt x="4793013" y="1918434"/>
                  <a:pt x="4804074" y="1919611"/>
                  <a:pt x="4803082" y="1923637"/>
                </a:cubicBezTo>
                <a:cubicBezTo>
                  <a:pt x="4798359" y="1965826"/>
                  <a:pt x="4707254" y="2028441"/>
                  <a:pt x="4682464" y="2056101"/>
                </a:cubicBezTo>
                <a:cubicBezTo>
                  <a:pt x="4667433" y="2071030"/>
                  <a:pt x="4658172" y="2108605"/>
                  <a:pt x="4637516" y="2119492"/>
                </a:cubicBezTo>
                <a:cubicBezTo>
                  <a:pt x="4644205" y="2115384"/>
                  <a:pt x="4645785" y="2085942"/>
                  <a:pt x="4650324" y="2090556"/>
                </a:cubicBezTo>
                <a:cubicBezTo>
                  <a:pt x="4645785" y="2085942"/>
                  <a:pt x="4611092" y="2107731"/>
                  <a:pt x="4614473" y="2117042"/>
                </a:cubicBezTo>
                <a:cubicBezTo>
                  <a:pt x="4614473" y="2117042"/>
                  <a:pt x="4630002" y="2126957"/>
                  <a:pt x="4630994" y="2122931"/>
                </a:cubicBezTo>
                <a:cubicBezTo>
                  <a:pt x="4623479" y="2130394"/>
                  <a:pt x="4609346" y="2137843"/>
                  <a:pt x="4599847" y="2153359"/>
                </a:cubicBezTo>
                <a:cubicBezTo>
                  <a:pt x="4593158" y="2157467"/>
                  <a:pt x="4595713" y="2170134"/>
                  <a:pt x="4593563" y="2178857"/>
                </a:cubicBezTo>
                <a:cubicBezTo>
                  <a:pt x="4585055" y="2190347"/>
                  <a:pt x="4564399" y="2201233"/>
                  <a:pt x="4562415" y="2209286"/>
                </a:cubicBezTo>
                <a:cubicBezTo>
                  <a:pt x="4548616" y="2242248"/>
                  <a:pt x="4556279" y="2307100"/>
                  <a:pt x="4542242" y="2318002"/>
                </a:cubicBezTo>
                <a:cubicBezTo>
                  <a:pt x="4534632" y="2322013"/>
                  <a:pt x="4526713" y="2308088"/>
                  <a:pt x="4526713" y="2308088"/>
                </a:cubicBezTo>
                <a:cubicBezTo>
                  <a:pt x="4516056" y="2328302"/>
                  <a:pt x="4531251" y="2312702"/>
                  <a:pt x="4533640" y="2326040"/>
                </a:cubicBezTo>
                <a:cubicBezTo>
                  <a:pt x="4531823" y="2360275"/>
                  <a:pt x="4477632" y="2388254"/>
                  <a:pt x="4457380" y="2420529"/>
                </a:cubicBezTo>
                <a:cubicBezTo>
                  <a:pt x="4447715" y="2436717"/>
                  <a:pt x="4449276" y="2453408"/>
                  <a:pt x="4440604" y="2465570"/>
                </a:cubicBezTo>
                <a:cubicBezTo>
                  <a:pt x="4411774" y="2513459"/>
                  <a:pt x="4374931" y="2543971"/>
                  <a:pt x="4351868" y="2587654"/>
                </a:cubicBezTo>
                <a:lnTo>
                  <a:pt x="4345749" y="2612480"/>
                </a:lnTo>
                <a:cubicBezTo>
                  <a:pt x="4324435" y="2652906"/>
                  <a:pt x="4286599" y="2687444"/>
                  <a:pt x="4259824" y="2723158"/>
                </a:cubicBezTo>
                <a:cubicBezTo>
                  <a:pt x="4240659" y="2754860"/>
                  <a:pt x="4222322" y="2783208"/>
                  <a:pt x="4203228" y="2810786"/>
                </a:cubicBezTo>
                <a:cubicBezTo>
                  <a:pt x="4137959" y="2910577"/>
                  <a:pt x="4070960" y="2967491"/>
                  <a:pt x="3961183" y="3032940"/>
                </a:cubicBezTo>
                <a:cubicBezTo>
                  <a:pt x="3685454" y="3199867"/>
                  <a:pt x="3358879" y="3289086"/>
                  <a:pt x="2986784" y="3394121"/>
                </a:cubicBezTo>
                <a:cubicBezTo>
                  <a:pt x="3009828" y="3396571"/>
                  <a:pt x="2990165" y="3403432"/>
                  <a:pt x="2984634" y="3402844"/>
                </a:cubicBezTo>
                <a:cubicBezTo>
                  <a:pt x="2983642" y="3406871"/>
                  <a:pt x="2985038" y="3424234"/>
                  <a:pt x="2979508" y="3423646"/>
                </a:cubicBezTo>
                <a:cubicBezTo>
                  <a:pt x="2998418" y="3442871"/>
                  <a:pt x="3075363" y="3397328"/>
                  <a:pt x="3091954" y="3399092"/>
                </a:cubicBezTo>
                <a:cubicBezTo>
                  <a:pt x="3410818" y="3309359"/>
                  <a:pt x="3729787" y="3127374"/>
                  <a:pt x="4164489" y="3018136"/>
                </a:cubicBezTo>
                <a:cubicBezTo>
                  <a:pt x="4220646" y="3028238"/>
                  <a:pt x="3620280" y="3316422"/>
                  <a:pt x="3737209" y="3432361"/>
                </a:cubicBezTo>
                <a:cubicBezTo>
                  <a:pt x="3854138" y="3548299"/>
                  <a:pt x="4859539" y="3717207"/>
                  <a:pt x="4866061" y="3713769"/>
                </a:cubicBezTo>
                <a:lnTo>
                  <a:pt x="4845002" y="3703267"/>
                </a:lnTo>
                <a:cubicBezTo>
                  <a:pt x="4841072" y="3701945"/>
                  <a:pt x="4806143" y="3692214"/>
                  <a:pt x="4751906" y="3677239"/>
                </a:cubicBezTo>
                <a:lnTo>
                  <a:pt x="4715974" y="3667334"/>
                </a:lnTo>
                <a:lnTo>
                  <a:pt x="4729547" y="3669257"/>
                </a:lnTo>
                <a:lnTo>
                  <a:pt x="4746900" y="3674046"/>
                </a:lnTo>
                <a:cubicBezTo>
                  <a:pt x="4764727" y="3678963"/>
                  <a:pt x="4780764" y="3683383"/>
                  <a:pt x="4794659" y="3687209"/>
                </a:cubicBezTo>
                <a:lnTo>
                  <a:pt x="4796469" y="3687707"/>
                </a:lnTo>
                <a:lnTo>
                  <a:pt x="4796464" y="3688141"/>
                </a:lnTo>
                <a:lnTo>
                  <a:pt x="4796310" y="3688128"/>
                </a:lnTo>
                <a:cubicBezTo>
                  <a:pt x="4795777" y="3688241"/>
                  <a:pt x="4795772" y="3688564"/>
                  <a:pt x="4796454" y="3689153"/>
                </a:cubicBezTo>
                <a:lnTo>
                  <a:pt x="4796464" y="3688141"/>
                </a:lnTo>
                <a:lnTo>
                  <a:pt x="4798661" y="3688309"/>
                </a:lnTo>
                <a:lnTo>
                  <a:pt x="4829568" y="3696805"/>
                </a:lnTo>
                <a:cubicBezTo>
                  <a:pt x="4977729" y="3737419"/>
                  <a:pt x="4807870" y="3689850"/>
                  <a:pt x="4799325" y="3688360"/>
                </a:cubicBezTo>
                <a:lnTo>
                  <a:pt x="4798661" y="3688309"/>
                </a:lnTo>
                <a:lnTo>
                  <a:pt x="4796469" y="3687707"/>
                </a:lnTo>
                <a:lnTo>
                  <a:pt x="4796492" y="3685244"/>
                </a:lnTo>
                <a:cubicBezTo>
                  <a:pt x="4799444" y="3678044"/>
                  <a:pt x="4820561" y="3683453"/>
                  <a:pt x="4820561" y="3683453"/>
                </a:cubicBezTo>
                <a:cubicBezTo>
                  <a:pt x="4821057" y="3681441"/>
                  <a:pt x="4778443" y="3675876"/>
                  <a:pt x="4738039" y="3670461"/>
                </a:cubicBezTo>
                <a:lnTo>
                  <a:pt x="4729547" y="3669257"/>
                </a:lnTo>
                <a:lnTo>
                  <a:pt x="4691700" y="3658813"/>
                </a:lnTo>
                <a:lnTo>
                  <a:pt x="4723552" y="3659441"/>
                </a:lnTo>
                <a:cubicBezTo>
                  <a:pt x="4778586" y="3666423"/>
                  <a:pt x="4833259" y="3685664"/>
                  <a:pt x="4877306" y="3668141"/>
                </a:cubicBezTo>
                <a:cubicBezTo>
                  <a:pt x="4867642" y="3684328"/>
                  <a:pt x="4894820" y="3670003"/>
                  <a:pt x="4910420" y="3675794"/>
                </a:cubicBezTo>
                <a:cubicBezTo>
                  <a:pt x="4910420" y="3675794"/>
                  <a:pt x="4912738" y="3693255"/>
                  <a:pt x="4922807" y="3698457"/>
                </a:cubicBezTo>
                <a:cubicBezTo>
                  <a:pt x="4893240" y="3699445"/>
                  <a:pt x="4843606" y="3685904"/>
                  <a:pt x="4837083" y="3689341"/>
                </a:cubicBezTo>
                <a:cubicBezTo>
                  <a:pt x="4830560" y="3692779"/>
                  <a:pt x="4846159" y="3698570"/>
                  <a:pt x="4852612" y="3699256"/>
                </a:cubicBezTo>
                <a:cubicBezTo>
                  <a:pt x="4863673" y="3700432"/>
                  <a:pt x="4910753" y="3701306"/>
                  <a:pt x="4925196" y="3711794"/>
                </a:cubicBezTo>
                <a:cubicBezTo>
                  <a:pt x="4936186" y="3717094"/>
                  <a:pt x="4933209" y="3729172"/>
                  <a:pt x="4937582" y="3734458"/>
                </a:cubicBezTo>
                <a:cubicBezTo>
                  <a:pt x="4936590" y="3738483"/>
                  <a:pt x="4954174" y="3736221"/>
                  <a:pt x="4954174" y="3736221"/>
                </a:cubicBezTo>
                <a:cubicBezTo>
                  <a:pt x="4953182" y="3740247"/>
                  <a:pt x="4946659" y="3743686"/>
                  <a:pt x="4946659" y="3743686"/>
                </a:cubicBezTo>
                <a:cubicBezTo>
                  <a:pt x="4946659" y="3743686"/>
                  <a:pt x="4984075" y="3760746"/>
                  <a:pt x="4995136" y="3761923"/>
                </a:cubicBezTo>
                <a:cubicBezTo>
                  <a:pt x="4988613" y="3765361"/>
                  <a:pt x="4976963" y="3789600"/>
                  <a:pt x="4982494" y="3790188"/>
                </a:cubicBezTo>
                <a:cubicBezTo>
                  <a:pt x="5003554" y="3800691"/>
                  <a:pt x="5041224" y="3766824"/>
                  <a:pt x="5049308" y="3780078"/>
                </a:cubicBezTo>
                <a:cubicBezTo>
                  <a:pt x="5057227" y="3794003"/>
                  <a:pt x="5042786" y="3783516"/>
                  <a:pt x="5028652" y="3790965"/>
                </a:cubicBezTo>
                <a:cubicBezTo>
                  <a:pt x="5002396" y="3805388"/>
                  <a:pt x="5011473" y="3814616"/>
                  <a:pt x="5025675" y="3803043"/>
                </a:cubicBezTo>
                <a:cubicBezTo>
                  <a:pt x="5060370" y="3781255"/>
                  <a:pt x="5056569" y="3823542"/>
                  <a:pt x="5050116" y="3822856"/>
                </a:cubicBezTo>
                <a:cubicBezTo>
                  <a:pt x="5055577" y="3827568"/>
                  <a:pt x="5089278" y="3809806"/>
                  <a:pt x="5092658" y="3819117"/>
                </a:cubicBezTo>
                <a:cubicBezTo>
                  <a:pt x="5094055" y="3836480"/>
                  <a:pt x="5061107" y="3828157"/>
                  <a:pt x="5059950" y="3832854"/>
                </a:cubicBezTo>
                <a:cubicBezTo>
                  <a:pt x="5052434" y="3840318"/>
                  <a:pt x="5075478" y="3842768"/>
                  <a:pt x="5067041" y="3850134"/>
                </a:cubicBezTo>
                <a:cubicBezTo>
                  <a:pt x="5047308" y="3861118"/>
                  <a:pt x="5027406" y="3845920"/>
                  <a:pt x="5020717" y="3850029"/>
                </a:cubicBezTo>
                <a:cubicBezTo>
                  <a:pt x="5020717" y="3850029"/>
                  <a:pt x="5016748" y="3866132"/>
                  <a:pt x="5010296" y="3865446"/>
                </a:cubicBezTo>
                <a:cubicBezTo>
                  <a:pt x="5021121" y="3871417"/>
                  <a:pt x="5037713" y="3873182"/>
                  <a:pt x="5037713" y="3873182"/>
                </a:cubicBezTo>
                <a:cubicBezTo>
                  <a:pt x="5032752" y="3893312"/>
                  <a:pt x="4997085" y="3872993"/>
                  <a:pt x="5015002" y="3896244"/>
                </a:cubicBezTo>
                <a:cubicBezTo>
                  <a:pt x="5035474" y="3932162"/>
                  <a:pt x="4959250" y="3907531"/>
                  <a:pt x="4976174" y="3934807"/>
                </a:cubicBezTo>
                <a:cubicBezTo>
                  <a:pt x="4987640" y="3957374"/>
                  <a:pt x="4973197" y="3946887"/>
                  <a:pt x="4963533" y="3963072"/>
                </a:cubicBezTo>
                <a:cubicBezTo>
                  <a:pt x="4962541" y="3967100"/>
                  <a:pt x="4971452" y="3976997"/>
                  <a:pt x="4978141" y="3972889"/>
                </a:cubicBezTo>
                <a:cubicBezTo>
                  <a:pt x="4970460" y="3981024"/>
                  <a:pt x="4937750" y="3994761"/>
                  <a:pt x="4920167" y="3997022"/>
                </a:cubicBezTo>
                <a:cubicBezTo>
                  <a:pt x="4913714" y="3996336"/>
                  <a:pt x="4891663" y="3989860"/>
                  <a:pt x="4890670" y="3993886"/>
                </a:cubicBezTo>
                <a:cubicBezTo>
                  <a:pt x="4872094" y="4000174"/>
                  <a:pt x="4892988" y="4011346"/>
                  <a:pt x="4874482" y="4013511"/>
                </a:cubicBezTo>
                <a:cubicBezTo>
                  <a:pt x="4916033" y="4013797"/>
                  <a:pt x="4931228" y="3998198"/>
                  <a:pt x="4914048" y="4021849"/>
                </a:cubicBezTo>
                <a:cubicBezTo>
                  <a:pt x="4904453" y="4033912"/>
                  <a:pt x="4873490" y="4017536"/>
                  <a:pt x="4892400" y="4036762"/>
                </a:cubicBezTo>
                <a:cubicBezTo>
                  <a:pt x="4911310" y="4055987"/>
                  <a:pt x="4889423" y="4048840"/>
                  <a:pt x="4862244" y="4063165"/>
                </a:cubicBezTo>
                <a:cubicBezTo>
                  <a:pt x="4842582" y="4070025"/>
                  <a:pt x="4852579" y="4079351"/>
                  <a:pt x="4844899" y="4087487"/>
                </a:cubicBezTo>
                <a:cubicBezTo>
                  <a:pt x="4843906" y="4091513"/>
                  <a:pt x="4826393" y="4089650"/>
                  <a:pt x="4826393" y="4089650"/>
                </a:cubicBezTo>
                <a:cubicBezTo>
                  <a:pt x="4819871" y="4093087"/>
                  <a:pt x="4835470" y="4098877"/>
                  <a:pt x="4823416" y="4101728"/>
                </a:cubicBezTo>
                <a:cubicBezTo>
                  <a:pt x="4796238" y="4116053"/>
                  <a:pt x="4811364" y="4104578"/>
                  <a:pt x="4792692" y="4107413"/>
                </a:cubicBezTo>
                <a:cubicBezTo>
                  <a:pt x="4803754" y="4108588"/>
                  <a:pt x="4741478" y="4123312"/>
                  <a:pt x="4783193" y="4122928"/>
                </a:cubicBezTo>
                <a:cubicBezTo>
                  <a:pt x="4834812" y="4128417"/>
                  <a:pt x="4776504" y="4127037"/>
                  <a:pt x="4775512" y="4131063"/>
                </a:cubicBezTo>
                <a:cubicBezTo>
                  <a:pt x="4771377" y="4147838"/>
                  <a:pt x="4808625" y="4138716"/>
                  <a:pt x="4810021" y="4156079"/>
                </a:cubicBezTo>
                <a:cubicBezTo>
                  <a:pt x="4811418" y="4173442"/>
                  <a:pt x="4790524" y="4162268"/>
                  <a:pt x="4780859" y="4178455"/>
                </a:cubicBezTo>
                <a:cubicBezTo>
                  <a:pt x="4780859" y="4178455"/>
                  <a:pt x="4802910" y="4184932"/>
                  <a:pt x="4803902" y="4180906"/>
                </a:cubicBezTo>
                <a:cubicBezTo>
                  <a:pt x="4802910" y="4184932"/>
                  <a:pt x="4782255" y="4195818"/>
                  <a:pt x="4775732" y="4199257"/>
                </a:cubicBezTo>
                <a:cubicBezTo>
                  <a:pt x="4769209" y="4202695"/>
                  <a:pt x="4764671" y="4198081"/>
                  <a:pt x="4759140" y="4197492"/>
                </a:cubicBezTo>
                <a:cubicBezTo>
                  <a:pt x="4738485" y="4208379"/>
                  <a:pt x="4761528" y="4210829"/>
                  <a:pt x="4747490" y="4221731"/>
                </a:cubicBezTo>
                <a:lnTo>
                  <a:pt x="4697268" y="4233606"/>
                </a:lnTo>
                <a:cubicBezTo>
                  <a:pt x="4660020" y="4242729"/>
                  <a:pt x="4691149" y="4258432"/>
                  <a:pt x="4695688" y="4263046"/>
                </a:cubicBezTo>
                <a:lnTo>
                  <a:pt x="4691553" y="4279822"/>
                </a:lnTo>
                <a:cubicBezTo>
                  <a:pt x="4708074" y="4285710"/>
                  <a:pt x="4719723" y="4261471"/>
                  <a:pt x="4722113" y="4274808"/>
                </a:cubicBezTo>
                <a:cubicBezTo>
                  <a:pt x="4727976" y="4300910"/>
                  <a:pt x="4710058" y="4277657"/>
                  <a:pt x="4691957" y="4301211"/>
                </a:cubicBezTo>
                <a:cubicBezTo>
                  <a:pt x="4690799" y="4305908"/>
                  <a:pt x="4690211" y="4331322"/>
                  <a:pt x="4690211" y="4331322"/>
                </a:cubicBezTo>
                <a:cubicBezTo>
                  <a:pt x="4667501" y="4354386"/>
                  <a:pt x="4642068" y="4338598"/>
                  <a:pt x="4632403" y="4354785"/>
                </a:cubicBezTo>
                <a:cubicBezTo>
                  <a:pt x="4631410" y="4358811"/>
                  <a:pt x="4645853" y="4369299"/>
                  <a:pt x="4647011" y="4364602"/>
                </a:cubicBezTo>
                <a:cubicBezTo>
                  <a:pt x="4638338" y="4376762"/>
                  <a:pt x="4609763" y="4373724"/>
                  <a:pt x="4617681" y="4387649"/>
                </a:cubicBezTo>
                <a:cubicBezTo>
                  <a:pt x="4627681" y="4396975"/>
                  <a:pt x="4590433" y="4406097"/>
                  <a:pt x="4589441" y="4410123"/>
                </a:cubicBezTo>
                <a:cubicBezTo>
                  <a:pt x="4596367" y="4428074"/>
                  <a:pt x="4631226" y="4405615"/>
                  <a:pt x="4628084" y="4418364"/>
                </a:cubicBezTo>
                <a:cubicBezTo>
                  <a:pt x="4630472" y="4431702"/>
                  <a:pt x="4598518" y="4419351"/>
                  <a:pt x="4593391" y="4440152"/>
                </a:cubicBezTo>
                <a:cubicBezTo>
                  <a:pt x="4591241" y="4448875"/>
                  <a:pt x="4622958" y="4439165"/>
                  <a:pt x="4600317" y="4458104"/>
                </a:cubicBezTo>
                <a:lnTo>
                  <a:pt x="4589257" y="4456927"/>
                </a:lnTo>
                <a:cubicBezTo>
                  <a:pt x="4589257" y="4456927"/>
                  <a:pt x="4592802" y="4465568"/>
                  <a:pt x="4586114" y="4469677"/>
                </a:cubicBezTo>
                <a:cubicBezTo>
                  <a:pt x="4573068" y="4476552"/>
                  <a:pt x="4555554" y="4474690"/>
                  <a:pt x="4548040" y="4482154"/>
                </a:cubicBezTo>
                <a:cubicBezTo>
                  <a:pt x="4549032" y="4478128"/>
                  <a:pt x="4543502" y="4477539"/>
                  <a:pt x="4542510" y="4481566"/>
                </a:cubicBezTo>
                <a:cubicBezTo>
                  <a:pt x="4536056" y="4480879"/>
                  <a:pt x="4530526" y="4480292"/>
                  <a:pt x="4529369" y="4484989"/>
                </a:cubicBezTo>
                <a:cubicBezTo>
                  <a:pt x="4507483" y="4477841"/>
                  <a:pt x="4509800" y="4495303"/>
                  <a:pt x="4528376" y="4489015"/>
                </a:cubicBezTo>
                <a:cubicBezTo>
                  <a:pt x="4517720" y="4509228"/>
                  <a:pt x="4527788" y="4514430"/>
                  <a:pt x="4512592" y="4530028"/>
                </a:cubicBezTo>
                <a:cubicBezTo>
                  <a:pt x="4519115" y="4526591"/>
                  <a:pt x="4517131" y="4534642"/>
                  <a:pt x="4510608" y="4538081"/>
                </a:cubicBezTo>
                <a:cubicBezTo>
                  <a:pt x="4501935" y="4550241"/>
                  <a:pt x="4470384" y="4559280"/>
                  <a:pt x="4469227" y="4563977"/>
                </a:cubicBezTo>
                <a:cubicBezTo>
                  <a:pt x="4468482" y="4566998"/>
                  <a:pt x="4478933" y="4578566"/>
                  <a:pt x="4485112" y="4580483"/>
                </a:cubicBezTo>
                <a:lnTo>
                  <a:pt x="4487026" y="4580533"/>
                </a:lnTo>
                <a:lnTo>
                  <a:pt x="4480830" y="4586067"/>
                </a:lnTo>
                <a:cubicBezTo>
                  <a:pt x="4457526" y="4601015"/>
                  <a:pt x="4411874" y="4599022"/>
                  <a:pt x="4396698" y="4620304"/>
                </a:cubicBezTo>
                <a:cubicBezTo>
                  <a:pt x="4395705" y="4624330"/>
                  <a:pt x="4406766" y="4625506"/>
                  <a:pt x="4412297" y="4626094"/>
                </a:cubicBezTo>
                <a:cubicBezTo>
                  <a:pt x="4415772" y="4638859"/>
                  <a:pt x="4382730" y="4627082"/>
                  <a:pt x="4386040" y="4640517"/>
                </a:cubicBezTo>
                <a:cubicBezTo>
                  <a:pt x="4395116" y="4649745"/>
                  <a:pt x="4442785" y="4625205"/>
                  <a:pt x="4446332" y="4633845"/>
                </a:cubicBezTo>
                <a:cubicBezTo>
                  <a:pt x="4455408" y="4643073"/>
                  <a:pt x="4393132" y="4657797"/>
                  <a:pt x="4386444" y="4661906"/>
                </a:cubicBezTo>
                <a:cubicBezTo>
                  <a:pt x="4372477" y="4668684"/>
                  <a:pt x="4374795" y="4686145"/>
                  <a:pt x="4355297" y="4692335"/>
                </a:cubicBezTo>
                <a:cubicBezTo>
                  <a:pt x="4341093" y="4703907"/>
                  <a:pt x="4305995" y="4704306"/>
                  <a:pt x="4293021" y="4707059"/>
                </a:cubicBezTo>
                <a:cubicBezTo>
                  <a:pt x="4285340" y="4715193"/>
                  <a:pt x="4315072" y="4713535"/>
                  <a:pt x="4310534" y="4708920"/>
                </a:cubicBezTo>
                <a:cubicBezTo>
                  <a:pt x="4332990" y="4736787"/>
                  <a:pt x="4226610" y="4738557"/>
                  <a:pt x="4211415" y="4754157"/>
                </a:cubicBezTo>
                <a:cubicBezTo>
                  <a:pt x="4211415" y="4754157"/>
                  <a:pt x="4190171" y="4790458"/>
                  <a:pt x="4191328" y="4785761"/>
                </a:cubicBezTo>
                <a:cubicBezTo>
                  <a:pt x="4190171" y="4790458"/>
                  <a:pt x="4214373" y="4788211"/>
                  <a:pt x="4226426" y="4785362"/>
                </a:cubicBezTo>
                <a:cubicBezTo>
                  <a:pt x="4257906" y="4780447"/>
                  <a:pt x="4267572" y="4764260"/>
                  <a:pt x="4308200" y="4764448"/>
                </a:cubicBezTo>
                <a:cubicBezTo>
                  <a:pt x="4292012" y="4784073"/>
                  <a:pt x="4171595" y="4796746"/>
                  <a:pt x="4112864" y="4820110"/>
                </a:cubicBezTo>
                <a:cubicBezTo>
                  <a:pt x="4106176" y="4824219"/>
                  <a:pt x="4072475" y="4841981"/>
                  <a:pt x="4073632" y="4837284"/>
                </a:cubicBezTo>
                <a:cubicBezTo>
                  <a:pt x="4065030" y="4845321"/>
                  <a:pt x="4080559" y="4855235"/>
                  <a:pt x="4074036" y="4858673"/>
                </a:cubicBezTo>
                <a:cubicBezTo>
                  <a:pt x="4059903" y="4866122"/>
                  <a:pt x="4022418" y="4853185"/>
                  <a:pt x="4010199" y="4856705"/>
                </a:cubicBezTo>
                <a:cubicBezTo>
                  <a:pt x="4004668" y="4856117"/>
                  <a:pt x="4009207" y="4860731"/>
                  <a:pt x="4009207" y="4860731"/>
                </a:cubicBezTo>
                <a:cubicBezTo>
                  <a:pt x="3982193" y="4874385"/>
                  <a:pt x="3950072" y="4862707"/>
                  <a:pt x="3902000" y="4865858"/>
                </a:cubicBezTo>
                <a:cubicBezTo>
                  <a:pt x="3871276" y="4871542"/>
                  <a:pt x="3838566" y="4885278"/>
                  <a:pt x="3801485" y="4893730"/>
                </a:cubicBezTo>
                <a:lnTo>
                  <a:pt x="3474575" y="4957436"/>
                </a:lnTo>
                <a:cubicBezTo>
                  <a:pt x="3063433" y="5032841"/>
                  <a:pt x="2548300" y="5123357"/>
                  <a:pt x="2153180" y="5179809"/>
                </a:cubicBezTo>
                <a:cubicBezTo>
                  <a:pt x="2037301" y="5197097"/>
                  <a:pt x="1891619" y="5220166"/>
                  <a:pt x="1765670" y="5232250"/>
                </a:cubicBezTo>
                <a:cubicBezTo>
                  <a:pt x="1668368" y="5243250"/>
                  <a:pt x="2578177" y="5141822"/>
                  <a:pt x="2497231" y="5159381"/>
                </a:cubicBezTo>
                <a:cubicBezTo>
                  <a:pt x="2454617" y="5167245"/>
                  <a:pt x="2332652" y="5185547"/>
                  <a:pt x="2319440" y="5193093"/>
                </a:cubicBezTo>
                <a:cubicBezTo>
                  <a:pt x="2300864" y="5199381"/>
                  <a:pt x="2287986" y="5201666"/>
                  <a:pt x="2237003" y="5211723"/>
                </a:cubicBezTo>
                <a:cubicBezTo>
                  <a:pt x="2186019" y="5221781"/>
                  <a:pt x="2088029" y="5239535"/>
                  <a:pt x="2013543" y="5253440"/>
                </a:cubicBezTo>
                <a:cubicBezTo>
                  <a:pt x="2000567" y="5256192"/>
                  <a:pt x="1973078" y="5267707"/>
                  <a:pt x="1978538" y="5272419"/>
                </a:cubicBezTo>
                <a:cubicBezTo>
                  <a:pt x="1980926" y="5285756"/>
                  <a:pt x="1898613" y="5281800"/>
                  <a:pt x="1901994" y="5291111"/>
                </a:cubicBezTo>
                <a:cubicBezTo>
                  <a:pt x="1901002" y="5295137"/>
                  <a:pt x="1854222" y="5312308"/>
                  <a:pt x="1847700" y="5315745"/>
                </a:cubicBezTo>
                <a:cubicBezTo>
                  <a:pt x="1842169" y="5315157"/>
                  <a:pt x="1376203" y="5353065"/>
                  <a:pt x="1281904" y="5360529"/>
                </a:cubicBezTo>
                <a:cubicBezTo>
                  <a:pt x="1287435" y="5361118"/>
                  <a:pt x="1648823" y="5336617"/>
                  <a:pt x="1849662" y="5321370"/>
                </a:cubicBezTo>
                <a:lnTo>
                  <a:pt x="2486940" y="5269048"/>
                </a:lnTo>
                <a:cubicBezTo>
                  <a:pt x="2485782" y="5273745"/>
                  <a:pt x="1761788" y="5337847"/>
                  <a:pt x="1766327" y="5342461"/>
                </a:cubicBezTo>
                <a:lnTo>
                  <a:pt x="1764377" y="5344424"/>
                </a:lnTo>
                <a:lnTo>
                  <a:pt x="1733253" y="5347202"/>
                </a:lnTo>
                <a:lnTo>
                  <a:pt x="1725792" y="5347821"/>
                </a:lnTo>
                <a:lnTo>
                  <a:pt x="1708396" y="5346456"/>
                </a:lnTo>
                <a:cubicBezTo>
                  <a:pt x="1700410" y="5346348"/>
                  <a:pt x="1694192" y="5347227"/>
                  <a:pt x="1692023" y="5350268"/>
                </a:cubicBezTo>
                <a:cubicBezTo>
                  <a:pt x="1691616" y="5350483"/>
                  <a:pt x="1695175" y="5350303"/>
                  <a:pt x="1702211" y="5349776"/>
                </a:cubicBezTo>
                <a:lnTo>
                  <a:pt x="1725792" y="5347821"/>
                </a:lnTo>
                <a:lnTo>
                  <a:pt x="1735370" y="5348573"/>
                </a:lnTo>
                <a:cubicBezTo>
                  <a:pt x="1744607" y="5349485"/>
                  <a:pt x="1753327" y="5350214"/>
                  <a:pt x="1759248" y="5349586"/>
                </a:cubicBezTo>
                <a:lnTo>
                  <a:pt x="1764377" y="5344424"/>
                </a:lnTo>
                <a:lnTo>
                  <a:pt x="1782193" y="5342833"/>
                </a:lnTo>
                <a:cubicBezTo>
                  <a:pt x="2028771" y="5320423"/>
                  <a:pt x="2696210" y="5255489"/>
                  <a:pt x="2702258" y="5252777"/>
                </a:cubicBezTo>
                <a:cubicBezTo>
                  <a:pt x="2688126" y="5260225"/>
                  <a:pt x="2529185" y="5273216"/>
                  <a:pt x="2545198" y="5273668"/>
                </a:cubicBezTo>
                <a:cubicBezTo>
                  <a:pt x="2561211" y="5274120"/>
                  <a:pt x="2713957" y="5261549"/>
                  <a:pt x="2798336" y="5255489"/>
                </a:cubicBezTo>
                <a:cubicBezTo>
                  <a:pt x="2795626" y="5259290"/>
                  <a:pt x="2635316" y="5279331"/>
                  <a:pt x="2415666" y="5304909"/>
                </a:cubicBezTo>
                <a:lnTo>
                  <a:pt x="2391118" y="5307740"/>
                </a:lnTo>
                <a:lnTo>
                  <a:pt x="2240640" y="5321863"/>
                </a:lnTo>
                <a:cubicBezTo>
                  <a:pt x="1836328" y="5359940"/>
                  <a:pt x="1387420" y="5402918"/>
                  <a:pt x="1210410" y="5416947"/>
                </a:cubicBezTo>
                <a:lnTo>
                  <a:pt x="1187622" y="5418674"/>
                </a:lnTo>
                <a:lnTo>
                  <a:pt x="1176757" y="5419498"/>
                </a:lnTo>
                <a:cubicBezTo>
                  <a:pt x="1147496" y="5421580"/>
                  <a:pt x="1131758" y="5422223"/>
                  <a:pt x="1132657" y="5421092"/>
                </a:cubicBezTo>
                <a:cubicBezTo>
                  <a:pt x="1134641" y="5413040"/>
                  <a:pt x="1156764" y="5415393"/>
                  <a:pt x="1174277" y="5417255"/>
                </a:cubicBezTo>
                <a:cubicBezTo>
                  <a:pt x="1164374" y="5411382"/>
                  <a:pt x="1149837" y="5397442"/>
                  <a:pt x="1155368" y="5398030"/>
                </a:cubicBezTo>
                <a:cubicBezTo>
                  <a:pt x="1137783" y="5400292"/>
                  <a:pt x="1139180" y="5417654"/>
                  <a:pt x="1124808" y="5403043"/>
                </a:cubicBezTo>
                <a:cubicBezTo>
                  <a:pt x="1115732" y="5393816"/>
                  <a:pt x="1137450" y="5374779"/>
                  <a:pt x="1143903" y="5375465"/>
                </a:cubicBezTo>
                <a:cubicBezTo>
                  <a:pt x="1143572" y="5376806"/>
                  <a:pt x="859197" y="5380217"/>
                  <a:pt x="813025" y="5377082"/>
                </a:cubicBezTo>
                <a:cubicBezTo>
                  <a:pt x="766854" y="5373947"/>
                  <a:pt x="887370" y="5361794"/>
                  <a:pt x="866877" y="5356659"/>
                </a:cubicBezTo>
                <a:cubicBezTo>
                  <a:pt x="846382" y="5351523"/>
                  <a:pt x="638438" y="5345423"/>
                  <a:pt x="690061" y="5346268"/>
                </a:cubicBezTo>
                <a:cubicBezTo>
                  <a:pt x="741682" y="5347113"/>
                  <a:pt x="1161487" y="5373202"/>
                  <a:pt x="1176612" y="5361727"/>
                </a:cubicBezTo>
                <a:cubicBezTo>
                  <a:pt x="1189657" y="5354852"/>
                  <a:pt x="739563" y="5330394"/>
                  <a:pt x="744103" y="5335008"/>
                </a:cubicBezTo>
                <a:cubicBezTo>
                  <a:pt x="728574" y="5325094"/>
                  <a:pt x="1047016" y="5316845"/>
                  <a:pt x="1128723" y="5318075"/>
                </a:cubicBezTo>
                <a:cubicBezTo>
                  <a:pt x="1210431" y="5319305"/>
                  <a:pt x="1214852" y="5348579"/>
                  <a:pt x="1234350" y="5342389"/>
                </a:cubicBezTo>
                <a:cubicBezTo>
                  <a:pt x="1254083" y="5331405"/>
                  <a:pt x="1187857" y="5316100"/>
                  <a:pt x="1192396" y="5320713"/>
                </a:cubicBezTo>
                <a:cubicBezTo>
                  <a:pt x="1175874" y="5314826"/>
                  <a:pt x="1179016" y="5302077"/>
                  <a:pt x="1175471" y="5293437"/>
                </a:cubicBezTo>
                <a:cubicBezTo>
                  <a:pt x="1167551" y="5279511"/>
                  <a:pt x="1154410" y="5282934"/>
                  <a:pt x="1155568" y="5278237"/>
                </a:cubicBezTo>
                <a:cubicBezTo>
                  <a:pt x="1156561" y="5274212"/>
                  <a:pt x="1178208" y="5259298"/>
                  <a:pt x="1185724" y="5251835"/>
                </a:cubicBezTo>
                <a:cubicBezTo>
                  <a:pt x="1184732" y="5255860"/>
                  <a:pt x="1207775" y="5258311"/>
                  <a:pt x="1203237" y="5253697"/>
                </a:cubicBezTo>
                <a:cubicBezTo>
                  <a:pt x="1213306" y="5258899"/>
                  <a:pt x="1211156" y="5267622"/>
                  <a:pt x="1229827" y="5264788"/>
                </a:cubicBezTo>
                <a:cubicBezTo>
                  <a:pt x="1229827" y="5264788"/>
                  <a:pt x="1226351" y="5252023"/>
                  <a:pt x="1219829" y="5255461"/>
                </a:cubicBezTo>
                <a:cubicBezTo>
                  <a:pt x="1258990" y="5242410"/>
                  <a:pt x="1234200" y="5270072"/>
                  <a:pt x="1255848" y="5255160"/>
                </a:cubicBezTo>
                <a:cubicBezTo>
                  <a:pt x="1270051" y="5243587"/>
                  <a:pt x="1777854" y="5220342"/>
                  <a:pt x="1762325" y="5210427"/>
                </a:cubicBezTo>
                <a:cubicBezTo>
                  <a:pt x="1757787" y="5205813"/>
                  <a:pt x="1760661" y="5206894"/>
                  <a:pt x="1790886" y="5202963"/>
                </a:cubicBezTo>
                <a:cubicBezTo>
                  <a:pt x="1821110" y="5199032"/>
                  <a:pt x="1948730" y="5191136"/>
                  <a:pt x="1943671" y="5186841"/>
                </a:cubicBezTo>
                <a:cubicBezTo>
                  <a:pt x="1938612" y="5182548"/>
                  <a:pt x="1564996" y="5186051"/>
                  <a:pt x="1760532" y="5177198"/>
                </a:cubicBezTo>
                <a:cubicBezTo>
                  <a:pt x="1768046" y="5169734"/>
                  <a:pt x="1831556" y="5191492"/>
                  <a:pt x="1845592" y="5180590"/>
                </a:cubicBezTo>
                <a:cubicBezTo>
                  <a:pt x="1852281" y="5176482"/>
                  <a:pt x="1875251" y="5178004"/>
                  <a:pt x="1890211" y="5167201"/>
                </a:cubicBezTo>
                <a:cubicBezTo>
                  <a:pt x="1897891" y="5159066"/>
                  <a:pt x="1930468" y="5177614"/>
                  <a:pt x="1922550" y="5163687"/>
                </a:cubicBezTo>
                <a:lnTo>
                  <a:pt x="2095891" y="5146729"/>
                </a:lnTo>
                <a:cubicBezTo>
                  <a:pt x="2074832" y="5136226"/>
                  <a:pt x="2010625" y="5140503"/>
                  <a:pt x="2006087" y="5135889"/>
                </a:cubicBezTo>
                <a:cubicBezTo>
                  <a:pt x="2005095" y="5139915"/>
                  <a:pt x="1851259" y="5129404"/>
                  <a:pt x="1861633" y="5124488"/>
                </a:cubicBezTo>
                <a:cubicBezTo>
                  <a:pt x="1872008" y="5119571"/>
                  <a:pt x="2076179" y="5124436"/>
                  <a:pt x="2068331" y="5106386"/>
                </a:cubicBezTo>
                <a:lnTo>
                  <a:pt x="1953395" y="5115214"/>
                </a:lnTo>
                <a:cubicBezTo>
                  <a:pt x="1939945" y="5100700"/>
                  <a:pt x="2084816" y="5100860"/>
                  <a:pt x="2075739" y="5091632"/>
                </a:cubicBezTo>
                <a:cubicBezTo>
                  <a:pt x="2069287" y="5090946"/>
                  <a:pt x="2271602" y="5086704"/>
                  <a:pt x="2278126" y="5083266"/>
                </a:cubicBezTo>
                <a:cubicBezTo>
                  <a:pt x="2285570" y="5079927"/>
                  <a:pt x="2204718" y="5070321"/>
                  <a:pt x="2207130" y="5064255"/>
                </a:cubicBezTo>
                <a:cubicBezTo>
                  <a:pt x="2209543" y="5058188"/>
                  <a:pt x="2290620" y="5054922"/>
                  <a:pt x="2292604" y="5046870"/>
                </a:cubicBezTo>
                <a:cubicBezTo>
                  <a:pt x="2291208" y="5029507"/>
                  <a:pt x="2128256" y="5035890"/>
                  <a:pt x="2134778" y="5032453"/>
                </a:cubicBezTo>
                <a:cubicBezTo>
                  <a:pt x="2141466" y="5028343"/>
                  <a:pt x="2029600" y="5036399"/>
                  <a:pt x="2038274" y="5024238"/>
                </a:cubicBezTo>
                <a:cubicBezTo>
                  <a:pt x="2039266" y="5020212"/>
                  <a:pt x="2245773" y="5019283"/>
                  <a:pt x="2253217" y="5015943"/>
                </a:cubicBezTo>
                <a:cubicBezTo>
                  <a:pt x="2254209" y="5011917"/>
                  <a:pt x="2140840" y="5023935"/>
                  <a:pt x="2149513" y="5011774"/>
                </a:cubicBezTo>
                <a:cubicBezTo>
                  <a:pt x="2148521" y="5015800"/>
                  <a:pt x="2205240" y="5004195"/>
                  <a:pt x="2212401" y="5001035"/>
                </a:cubicBezTo>
                <a:cubicBezTo>
                  <a:pt x="2219562" y="4997876"/>
                  <a:pt x="2170829" y="5007728"/>
                  <a:pt x="2192476" y="4992814"/>
                </a:cubicBezTo>
                <a:cubicBezTo>
                  <a:pt x="2203336" y="4983296"/>
                  <a:pt x="2183007" y="4980011"/>
                  <a:pt x="2163660" y="4978984"/>
                </a:cubicBezTo>
                <a:lnTo>
                  <a:pt x="2140842" y="4978657"/>
                </a:lnTo>
                <a:lnTo>
                  <a:pt x="2176874" y="4968056"/>
                </a:lnTo>
                <a:cubicBezTo>
                  <a:pt x="2174486" y="4954720"/>
                  <a:pt x="2160814" y="4957149"/>
                  <a:pt x="2192531" y="4947438"/>
                </a:cubicBezTo>
                <a:cubicBezTo>
                  <a:pt x="2199054" y="4944001"/>
                  <a:pt x="2236741" y="4943534"/>
                  <a:pt x="2244186" y="4940195"/>
                </a:cubicBezTo>
                <a:cubicBezTo>
                  <a:pt x="2242035" y="4939966"/>
                  <a:pt x="2162817" y="4934256"/>
                  <a:pt x="2198502" y="4929807"/>
                </a:cubicBezTo>
                <a:cubicBezTo>
                  <a:pt x="2234187" y="4925357"/>
                  <a:pt x="2444913" y="4918792"/>
                  <a:pt x="2458295" y="4913497"/>
                </a:cubicBezTo>
                <a:cubicBezTo>
                  <a:pt x="2471676" y="4908202"/>
                  <a:pt x="2338626" y="4903191"/>
                  <a:pt x="2278792" y="4898038"/>
                </a:cubicBezTo>
                <a:cubicBezTo>
                  <a:pt x="2285315" y="4894599"/>
                  <a:pt x="2300049" y="4856003"/>
                  <a:pt x="2309125" y="4865231"/>
                </a:cubicBezTo>
                <a:cubicBezTo>
                  <a:pt x="2305491" y="4861746"/>
                  <a:pt x="2293138" y="4859792"/>
                  <a:pt x="2276548" y="4858885"/>
                </a:cubicBezTo>
                <a:lnTo>
                  <a:pt x="2247546" y="4858854"/>
                </a:lnTo>
                <a:lnTo>
                  <a:pt x="2249233" y="4850541"/>
                </a:lnTo>
                <a:cubicBezTo>
                  <a:pt x="2249484" y="4846755"/>
                  <a:pt x="2251665" y="4843158"/>
                  <a:pt x="2263139" y="4840180"/>
                </a:cubicBezTo>
                <a:cubicBezTo>
                  <a:pt x="2286088" y="4834224"/>
                  <a:pt x="2344109" y="4830927"/>
                  <a:pt x="2384594" y="4826301"/>
                </a:cubicBezTo>
                <a:cubicBezTo>
                  <a:pt x="2393196" y="4818264"/>
                  <a:pt x="2444028" y="4825557"/>
                  <a:pt x="2450716" y="4821448"/>
                </a:cubicBezTo>
                <a:cubicBezTo>
                  <a:pt x="2445184" y="4820860"/>
                  <a:pt x="2527863" y="4806879"/>
                  <a:pt x="2575108" y="4807083"/>
                </a:cubicBezTo>
                <a:cubicBezTo>
                  <a:pt x="2599145" y="4805507"/>
                  <a:pt x="2453094" y="4800374"/>
                  <a:pt x="2437476" y="4791248"/>
                </a:cubicBezTo>
                <a:cubicBezTo>
                  <a:pt x="2421858" y="4782122"/>
                  <a:pt x="2520968" y="4760668"/>
                  <a:pt x="2481403" y="4752328"/>
                </a:cubicBezTo>
                <a:cubicBezTo>
                  <a:pt x="2416334" y="4732327"/>
                  <a:pt x="2555195" y="4735550"/>
                  <a:pt x="2547277" y="4721625"/>
                </a:cubicBezTo>
                <a:cubicBezTo>
                  <a:pt x="2547525" y="4720618"/>
                  <a:pt x="2543326" y="4719267"/>
                  <a:pt x="2536784" y="4717860"/>
                </a:cubicBezTo>
                <a:lnTo>
                  <a:pt x="2519553" y="4714980"/>
                </a:lnTo>
                <a:lnTo>
                  <a:pt x="2573298" y="4714878"/>
                </a:lnTo>
                <a:cubicBezTo>
                  <a:pt x="2593025" y="4714536"/>
                  <a:pt x="2610119" y="4713860"/>
                  <a:pt x="2619142" y="4712754"/>
                </a:cubicBezTo>
                <a:cubicBezTo>
                  <a:pt x="2625830" y="4708644"/>
                  <a:pt x="2653249" y="4689502"/>
                  <a:pt x="2607090" y="4688727"/>
                </a:cubicBezTo>
                <a:cubicBezTo>
                  <a:pt x="2548949" y="4686675"/>
                  <a:pt x="2707641" y="4656963"/>
                  <a:pt x="2726650" y="4647758"/>
                </a:cubicBezTo>
                <a:cubicBezTo>
                  <a:pt x="2745657" y="4638552"/>
                  <a:pt x="2725677" y="4638108"/>
                  <a:pt x="2721139" y="4633494"/>
                </a:cubicBezTo>
                <a:cubicBezTo>
                  <a:pt x="2728820" y="4625360"/>
                  <a:pt x="2983688" y="4453423"/>
                  <a:pt x="2989148" y="4458136"/>
                </a:cubicBezTo>
                <a:cubicBezTo>
                  <a:pt x="3208976" y="4411410"/>
                  <a:pt x="2980428" y="4437835"/>
                  <a:pt x="2966961" y="4448814"/>
                </a:cubicBezTo>
                <a:cubicBezTo>
                  <a:pt x="2953495" y="4459793"/>
                  <a:pt x="2850873" y="4422727"/>
                  <a:pt x="2836381" y="4423026"/>
                </a:cubicBezTo>
                <a:cubicBezTo>
                  <a:pt x="2816479" y="4407827"/>
                  <a:pt x="2908911" y="4385111"/>
                  <a:pt x="2910896" y="4377059"/>
                </a:cubicBezTo>
                <a:lnTo>
                  <a:pt x="3195052" y="4215529"/>
                </a:lnTo>
                <a:cubicBezTo>
                  <a:pt x="3183205" y="4203830"/>
                  <a:pt x="3061664" y="4263112"/>
                  <a:pt x="2989095" y="4278849"/>
                </a:cubicBezTo>
                <a:cubicBezTo>
                  <a:pt x="2916526" y="4294587"/>
                  <a:pt x="2836122" y="4299585"/>
                  <a:pt x="2759636" y="4309953"/>
                </a:cubicBezTo>
                <a:cubicBezTo>
                  <a:pt x="2696533" y="4318419"/>
                  <a:pt x="2600815" y="4345834"/>
                  <a:pt x="2610480" y="4329648"/>
                </a:cubicBezTo>
                <a:cubicBezTo>
                  <a:pt x="2617002" y="4326209"/>
                  <a:pt x="2103094" y="4495816"/>
                  <a:pt x="1714575" y="4556824"/>
                </a:cubicBezTo>
                <a:cubicBezTo>
                  <a:pt x="1326055" y="4617830"/>
                  <a:pt x="283901" y="4700300"/>
                  <a:pt x="279363" y="4695686"/>
                </a:cubicBezTo>
                <a:cubicBezTo>
                  <a:pt x="272436" y="4677735"/>
                  <a:pt x="1715163" y="4531409"/>
                  <a:pt x="1684199" y="4515032"/>
                </a:cubicBezTo>
                <a:cubicBezTo>
                  <a:pt x="1678669" y="4514445"/>
                  <a:pt x="-5435" y="4627333"/>
                  <a:pt x="95" y="4627921"/>
                </a:cubicBezTo>
                <a:cubicBezTo>
                  <a:pt x="-14512" y="4618105"/>
                  <a:pt x="1657609" y="4503943"/>
                  <a:pt x="1631184" y="4492181"/>
                </a:cubicBezTo>
                <a:cubicBezTo>
                  <a:pt x="1619202" y="4490906"/>
                  <a:pt x="286457" y="4600086"/>
                  <a:pt x="281918" y="4595472"/>
                </a:cubicBezTo>
                <a:cubicBezTo>
                  <a:pt x="238902" y="4581946"/>
                  <a:pt x="1511021" y="4453926"/>
                  <a:pt x="1457936" y="4435198"/>
                </a:cubicBezTo>
                <a:cubicBezTo>
                  <a:pt x="1638888" y="4403618"/>
                  <a:pt x="160891" y="4574597"/>
                  <a:pt x="15704" y="4508662"/>
                </a:cubicBezTo>
                <a:cubicBezTo>
                  <a:pt x="-11519" y="4496299"/>
                  <a:pt x="11001" y="4483363"/>
                  <a:pt x="66897" y="4470230"/>
                </a:cubicBezTo>
                <a:lnTo>
                  <a:pt x="71560" y="4469305"/>
                </a:lnTo>
                <a:lnTo>
                  <a:pt x="107170" y="4478437"/>
                </a:lnTo>
                <a:cubicBezTo>
                  <a:pt x="298150" y="4502044"/>
                  <a:pt x="974924" y="4384417"/>
                  <a:pt x="1247649" y="4335325"/>
                </a:cubicBezTo>
                <a:lnTo>
                  <a:pt x="1291528" y="4327380"/>
                </a:lnTo>
                <a:lnTo>
                  <a:pt x="1292336" y="4327277"/>
                </a:lnTo>
                <a:cubicBezTo>
                  <a:pt x="1312689" y="4324383"/>
                  <a:pt x="1329478" y="4321633"/>
                  <a:pt x="1342096" y="4319043"/>
                </a:cubicBezTo>
                <a:cubicBezTo>
                  <a:pt x="1379949" y="4311274"/>
                  <a:pt x="1363680" y="4314275"/>
                  <a:pt x="1311343" y="4323793"/>
                </a:cubicBezTo>
                <a:lnTo>
                  <a:pt x="1291528" y="4327380"/>
                </a:lnTo>
                <a:lnTo>
                  <a:pt x="1221185" y="4336384"/>
                </a:lnTo>
                <a:cubicBezTo>
                  <a:pt x="952408" y="4368101"/>
                  <a:pt x="387741" y="4412970"/>
                  <a:pt x="133312" y="4457045"/>
                </a:cubicBezTo>
                <a:lnTo>
                  <a:pt x="71560" y="4469305"/>
                </a:lnTo>
                <a:lnTo>
                  <a:pt x="67798" y="4468339"/>
                </a:lnTo>
                <a:cubicBezTo>
                  <a:pt x="-70821" y="4394128"/>
                  <a:pt x="627328" y="3939952"/>
                  <a:pt x="510386" y="3873776"/>
                </a:cubicBezTo>
                <a:cubicBezTo>
                  <a:pt x="511378" y="3869751"/>
                  <a:pt x="525346" y="3862973"/>
                  <a:pt x="525346" y="3862973"/>
                </a:cubicBezTo>
                <a:cubicBezTo>
                  <a:pt x="522957" y="3849636"/>
                  <a:pt x="505444" y="3847773"/>
                  <a:pt x="509578" y="3830999"/>
                </a:cubicBezTo>
                <a:lnTo>
                  <a:pt x="533615" y="3829422"/>
                </a:lnTo>
                <a:lnTo>
                  <a:pt x="539734" y="3804596"/>
                </a:lnTo>
                <a:cubicBezTo>
                  <a:pt x="541883" y="3795873"/>
                  <a:pt x="561381" y="3789682"/>
                  <a:pt x="562373" y="3785656"/>
                </a:cubicBezTo>
                <a:cubicBezTo>
                  <a:pt x="564524" y="3776934"/>
                  <a:pt x="552540" y="3775659"/>
                  <a:pt x="554525" y="3767608"/>
                </a:cubicBezTo>
                <a:cubicBezTo>
                  <a:pt x="557667" y="3754858"/>
                  <a:pt x="568658" y="3760158"/>
                  <a:pt x="570642" y="3752107"/>
                </a:cubicBezTo>
                <a:cubicBezTo>
                  <a:pt x="567921" y="3713257"/>
                  <a:pt x="529276" y="3705016"/>
                  <a:pt x="545061" y="3664002"/>
                </a:cubicBezTo>
                <a:cubicBezTo>
                  <a:pt x="547045" y="3655950"/>
                  <a:pt x="558106" y="3657126"/>
                  <a:pt x="563637" y="3657714"/>
                </a:cubicBezTo>
                <a:cubicBezTo>
                  <a:pt x="562644" y="3661741"/>
                  <a:pt x="561653" y="3665767"/>
                  <a:pt x="571247" y="3653703"/>
                </a:cubicBezTo>
                <a:cubicBezTo>
                  <a:pt x="570089" y="3658400"/>
                  <a:pt x="1368236" y="3918922"/>
                  <a:pt x="1368236" y="3918922"/>
                </a:cubicBezTo>
                <a:cubicBezTo>
                  <a:pt x="1368825" y="3916532"/>
                  <a:pt x="1342104" y="3903562"/>
                  <a:pt x="1298400" y="3884106"/>
                </a:cubicBezTo>
                <a:lnTo>
                  <a:pt x="1282953" y="3877336"/>
                </a:lnTo>
                <a:lnTo>
                  <a:pt x="1336373" y="3898273"/>
                </a:lnTo>
                <a:cubicBezTo>
                  <a:pt x="1492094" y="3959020"/>
                  <a:pt x="1611148" y="4004453"/>
                  <a:pt x="1616013" y="4003421"/>
                </a:cubicBezTo>
                <a:cubicBezTo>
                  <a:pt x="1639128" y="4001747"/>
                  <a:pt x="808398" y="3643061"/>
                  <a:pt x="652871" y="3560473"/>
                </a:cubicBezTo>
                <a:cubicBezTo>
                  <a:pt x="497346" y="3477883"/>
                  <a:pt x="676336" y="3511324"/>
                  <a:pt x="682859" y="3507885"/>
                </a:cubicBezTo>
                <a:cubicBezTo>
                  <a:pt x="691296" y="3500520"/>
                  <a:pt x="713418" y="3502872"/>
                  <a:pt x="727551" y="3495423"/>
                </a:cubicBezTo>
                <a:cubicBezTo>
                  <a:pt x="734073" y="3491986"/>
                  <a:pt x="737051" y="3479907"/>
                  <a:pt x="743738" y="3475799"/>
                </a:cubicBezTo>
                <a:cubicBezTo>
                  <a:pt x="758698" y="3464995"/>
                  <a:pt x="776282" y="3462733"/>
                  <a:pt x="783963" y="3454598"/>
                </a:cubicBezTo>
                <a:cubicBezTo>
                  <a:pt x="792399" y="3447232"/>
                  <a:pt x="789090" y="3433797"/>
                  <a:pt x="797526" y="3426431"/>
                </a:cubicBezTo>
                <a:cubicBezTo>
                  <a:pt x="806199" y="3414271"/>
                  <a:pt x="823783" y="3412009"/>
                  <a:pt x="824775" y="3407982"/>
                </a:cubicBezTo>
                <a:cubicBezTo>
                  <a:pt x="846019" y="3371681"/>
                  <a:pt x="833632" y="3349017"/>
                  <a:pt x="863787" y="3322615"/>
                </a:cubicBezTo>
                <a:cubicBezTo>
                  <a:pt x="864945" y="3317918"/>
                  <a:pt x="881537" y="3319682"/>
                  <a:pt x="888981" y="3316342"/>
                </a:cubicBezTo>
                <a:cubicBezTo>
                  <a:pt x="896497" y="3308878"/>
                  <a:pt x="893116" y="3299567"/>
                  <a:pt x="899638" y="3296129"/>
                </a:cubicBezTo>
                <a:cubicBezTo>
                  <a:pt x="906161" y="3292692"/>
                  <a:pt x="907557" y="3310054"/>
                  <a:pt x="901035" y="3313493"/>
                </a:cubicBezTo>
                <a:cubicBezTo>
                  <a:pt x="921690" y="3302606"/>
                  <a:pt x="969614" y="3227137"/>
                  <a:pt x="976303" y="3223028"/>
                </a:cubicBezTo>
                <a:cubicBezTo>
                  <a:pt x="982825" y="3219590"/>
                  <a:pt x="1006861" y="3218015"/>
                  <a:pt x="1006861" y="3218015"/>
                </a:cubicBezTo>
                <a:cubicBezTo>
                  <a:pt x="1014377" y="3210551"/>
                  <a:pt x="1011988" y="3197214"/>
                  <a:pt x="1020661" y="3185053"/>
                </a:cubicBezTo>
                <a:cubicBezTo>
                  <a:pt x="1036848" y="3165428"/>
                  <a:pt x="1077002" y="3148352"/>
                  <a:pt x="1095175" y="3120675"/>
                </a:cubicBezTo>
                <a:cubicBezTo>
                  <a:pt x="1097159" y="3112623"/>
                  <a:pt x="1094770" y="3099286"/>
                  <a:pt x="1103278" y="3087796"/>
                </a:cubicBezTo>
                <a:cubicBezTo>
                  <a:pt x="1110554" y="3058272"/>
                  <a:pt x="1137733" y="3043947"/>
                  <a:pt x="1150375" y="3015682"/>
                </a:cubicBezTo>
                <a:cubicBezTo>
                  <a:pt x="1157651" y="2986158"/>
                  <a:pt x="1183672" y="2976531"/>
                  <a:pt x="1206383" y="2953468"/>
                </a:cubicBezTo>
                <a:cubicBezTo>
                  <a:pt x="1241830" y="2905594"/>
                  <a:pt x="1271177" y="2836412"/>
                  <a:pt x="1298022" y="2796575"/>
                </a:cubicBezTo>
                <a:cubicBezTo>
                  <a:pt x="1306460" y="2789209"/>
                  <a:pt x="1318678" y="2785689"/>
                  <a:pt x="1320662" y="2777636"/>
                </a:cubicBezTo>
                <a:cubicBezTo>
                  <a:pt x="1329335" y="2765476"/>
                  <a:pt x="1333470" y="2748700"/>
                  <a:pt x="1336447" y="2736623"/>
                </a:cubicBezTo>
                <a:lnTo>
                  <a:pt x="1340083" y="2733634"/>
                </a:lnTo>
                <a:cubicBezTo>
                  <a:pt x="1351092" y="2723074"/>
                  <a:pt x="1377950" y="2690080"/>
                  <a:pt x="1382789" y="2690595"/>
                </a:cubicBezTo>
                <a:cubicBezTo>
                  <a:pt x="1394772" y="2691869"/>
                  <a:pt x="1352968" y="2742512"/>
                  <a:pt x="1352968" y="2742512"/>
                </a:cubicBezTo>
                <a:cubicBezTo>
                  <a:pt x="1373106" y="2752915"/>
                  <a:pt x="1360482" y="2735047"/>
                  <a:pt x="1374686" y="2723473"/>
                </a:cubicBezTo>
                <a:cubicBezTo>
                  <a:pt x="1402856" y="2705123"/>
                  <a:pt x="1480328" y="2674801"/>
                  <a:pt x="1494296" y="2668023"/>
                </a:cubicBezTo>
                <a:cubicBezTo>
                  <a:pt x="1516347" y="2674500"/>
                  <a:pt x="1556571" y="2653299"/>
                  <a:pt x="1582758" y="2643000"/>
                </a:cubicBezTo>
                <a:cubicBezTo>
                  <a:pt x="1627982" y="2626462"/>
                  <a:pt x="1675970" y="2610220"/>
                  <a:pt x="1724133" y="2596147"/>
                </a:cubicBezTo>
                <a:lnTo>
                  <a:pt x="1755441" y="2588710"/>
                </a:lnTo>
                <a:lnTo>
                  <a:pt x="1755441" y="2573914"/>
                </a:lnTo>
                <a:lnTo>
                  <a:pt x="1683997" y="2590165"/>
                </a:lnTo>
                <a:cubicBezTo>
                  <a:pt x="1542837" y="2619997"/>
                  <a:pt x="1403428" y="2640179"/>
                  <a:pt x="1267030" y="2622216"/>
                </a:cubicBezTo>
                <a:cubicBezTo>
                  <a:pt x="994236" y="2586294"/>
                  <a:pt x="481618" y="2302624"/>
                  <a:pt x="474691" y="2284673"/>
                </a:cubicBezTo>
                <a:cubicBezTo>
                  <a:pt x="465850" y="2270650"/>
                  <a:pt x="431791" y="2294501"/>
                  <a:pt x="408736" y="2257514"/>
                </a:cubicBezTo>
                <a:cubicBezTo>
                  <a:pt x="385679" y="2220525"/>
                  <a:pt x="310923" y="2046957"/>
                  <a:pt x="336355" y="2062745"/>
                </a:cubicBezTo>
                <a:cubicBezTo>
                  <a:pt x="366326" y="2083147"/>
                  <a:pt x="291186" y="2004683"/>
                  <a:pt x="301843" y="1984470"/>
                </a:cubicBezTo>
                <a:cubicBezTo>
                  <a:pt x="302835" y="1980444"/>
                  <a:pt x="310789" y="1956132"/>
                  <a:pt x="314241" y="1946603"/>
                </a:cubicBezTo>
                <a:cubicBezTo>
                  <a:pt x="317695" y="1937074"/>
                  <a:pt x="315047" y="1934757"/>
                  <a:pt x="322562" y="1927294"/>
                </a:cubicBezTo>
                <a:cubicBezTo>
                  <a:pt x="324547" y="1919242"/>
                  <a:pt x="329830" y="1885445"/>
                  <a:pt x="318670" y="1876058"/>
                </a:cubicBezTo>
                <a:cubicBezTo>
                  <a:pt x="307509" y="1866671"/>
                  <a:pt x="256999" y="1888333"/>
                  <a:pt x="255602" y="1870970"/>
                </a:cubicBezTo>
                <a:cubicBezTo>
                  <a:pt x="256760" y="1866273"/>
                  <a:pt x="270098" y="1844580"/>
                  <a:pt x="276431" y="1836202"/>
                </a:cubicBezTo>
                <a:cubicBezTo>
                  <a:pt x="282764" y="1827824"/>
                  <a:pt x="291708" y="1828267"/>
                  <a:pt x="293601" y="1820701"/>
                </a:cubicBezTo>
                <a:cubicBezTo>
                  <a:pt x="295494" y="1813136"/>
                  <a:pt x="268057" y="1801791"/>
                  <a:pt x="287791" y="1790806"/>
                </a:cubicBezTo>
                <a:cubicBezTo>
                  <a:pt x="308447" y="1779919"/>
                  <a:pt x="254537" y="1758139"/>
                  <a:pt x="280724" y="1747840"/>
                </a:cubicBezTo>
                <a:lnTo>
                  <a:pt x="347860" y="1733976"/>
                </a:lnTo>
                <a:cubicBezTo>
                  <a:pt x="351121" y="1732256"/>
                  <a:pt x="339082" y="1727671"/>
                  <a:pt x="325638" y="1723209"/>
                </a:cubicBezTo>
                <a:lnTo>
                  <a:pt x="314953" y="1719795"/>
                </a:lnTo>
                <a:lnTo>
                  <a:pt x="319515" y="1719317"/>
                </a:lnTo>
                <a:cubicBezTo>
                  <a:pt x="321345" y="1717023"/>
                  <a:pt x="321534" y="1710725"/>
                  <a:pt x="320848" y="1703944"/>
                </a:cubicBezTo>
                <a:lnTo>
                  <a:pt x="320224" y="1701035"/>
                </a:lnTo>
                <a:lnTo>
                  <a:pt x="1160463" y="1527930"/>
                </a:lnTo>
                <a:lnTo>
                  <a:pt x="1160463" y="1524252"/>
                </a:lnTo>
                <a:lnTo>
                  <a:pt x="1133509" y="1529871"/>
                </a:lnTo>
                <a:cubicBezTo>
                  <a:pt x="928851" y="1572622"/>
                  <a:pt x="459715" y="1671655"/>
                  <a:pt x="332776" y="1698347"/>
                </a:cubicBezTo>
                <a:lnTo>
                  <a:pt x="320213" y="1700984"/>
                </a:lnTo>
                <a:lnTo>
                  <a:pt x="316931" y="1685672"/>
                </a:lnTo>
                <a:cubicBezTo>
                  <a:pt x="313590" y="1677220"/>
                  <a:pt x="304449" y="1673255"/>
                  <a:pt x="299472" y="1668603"/>
                </a:cubicBezTo>
                <a:cubicBezTo>
                  <a:pt x="294495" y="1663951"/>
                  <a:pt x="278634" y="1665124"/>
                  <a:pt x="287071" y="1657758"/>
                </a:cubicBezTo>
                <a:cubicBezTo>
                  <a:pt x="293593" y="1654320"/>
                  <a:pt x="316274" y="1646429"/>
                  <a:pt x="323719" y="1643089"/>
                </a:cubicBezTo>
                <a:lnTo>
                  <a:pt x="354145" y="1630887"/>
                </a:lnTo>
                <a:cubicBezTo>
                  <a:pt x="355302" y="1626190"/>
                  <a:pt x="382751" y="1621623"/>
                  <a:pt x="383743" y="1617597"/>
                </a:cubicBezTo>
                <a:cubicBezTo>
                  <a:pt x="417848" y="1621223"/>
                  <a:pt x="392515" y="1625592"/>
                  <a:pt x="401187" y="1613432"/>
                </a:cubicBezTo>
                <a:lnTo>
                  <a:pt x="372064" y="1605397"/>
                </a:lnTo>
                <a:cubicBezTo>
                  <a:pt x="373553" y="1599357"/>
                  <a:pt x="876767" y="1484730"/>
                  <a:pt x="1126003" y="1426678"/>
                </a:cubicBezTo>
                <a:lnTo>
                  <a:pt x="1160463" y="1418616"/>
                </a:lnTo>
                <a:lnTo>
                  <a:pt x="1160463" y="1414473"/>
                </a:lnTo>
                <a:lnTo>
                  <a:pt x="1115030" y="1424244"/>
                </a:lnTo>
                <a:cubicBezTo>
                  <a:pt x="852901" y="1480884"/>
                  <a:pt x="333918" y="1595631"/>
                  <a:pt x="339679" y="1589530"/>
                </a:cubicBezTo>
                <a:cubicBezTo>
                  <a:pt x="350336" y="1569317"/>
                  <a:pt x="893070" y="1439898"/>
                  <a:pt x="885365" y="1436813"/>
                </a:cubicBezTo>
                <a:cubicBezTo>
                  <a:pt x="878623" y="1434115"/>
                  <a:pt x="421266" y="1541079"/>
                  <a:pt x="315107" y="1565953"/>
                </a:cubicBezTo>
                <a:lnTo>
                  <a:pt x="303830" y="1568595"/>
                </a:lnTo>
                <a:lnTo>
                  <a:pt x="302382" y="1563665"/>
                </a:lnTo>
                <a:cubicBezTo>
                  <a:pt x="304128" y="1533552"/>
                  <a:pt x="331204" y="1562819"/>
                  <a:pt x="324348" y="1540744"/>
                </a:cubicBezTo>
                <a:cubicBezTo>
                  <a:pt x="316733" y="1527024"/>
                  <a:pt x="408681" y="1496196"/>
                  <a:pt x="528384" y="1462186"/>
                </a:cubicBezTo>
                <a:lnTo>
                  <a:pt x="634987" y="1433018"/>
                </a:lnTo>
                <a:lnTo>
                  <a:pt x="679958" y="1422346"/>
                </a:lnTo>
                <a:cubicBezTo>
                  <a:pt x="710827" y="1414536"/>
                  <a:pt x="744029" y="1405763"/>
                  <a:pt x="777225" y="1396804"/>
                </a:cubicBezTo>
                <a:lnTo>
                  <a:pt x="839406" y="1379754"/>
                </a:lnTo>
                <a:lnTo>
                  <a:pt x="898942" y="1364529"/>
                </a:lnTo>
                <a:cubicBezTo>
                  <a:pt x="967875" y="1346894"/>
                  <a:pt x="1017227" y="1334033"/>
                  <a:pt x="1025721" y="1330070"/>
                </a:cubicBezTo>
                <a:cubicBezTo>
                  <a:pt x="1038463" y="1324127"/>
                  <a:pt x="967005" y="1344476"/>
                  <a:pt x="874460" y="1370143"/>
                </a:cubicBezTo>
                <a:lnTo>
                  <a:pt x="839406" y="1379754"/>
                </a:lnTo>
                <a:lnTo>
                  <a:pt x="783517" y="1394046"/>
                </a:lnTo>
                <a:cubicBezTo>
                  <a:pt x="741920" y="1404735"/>
                  <a:pt x="698087" y="1416102"/>
                  <a:pt x="654678" y="1427630"/>
                </a:cubicBezTo>
                <a:lnTo>
                  <a:pt x="634987" y="1433018"/>
                </a:lnTo>
                <a:lnTo>
                  <a:pt x="596683" y="1442108"/>
                </a:lnTo>
                <a:cubicBezTo>
                  <a:pt x="548946" y="1452320"/>
                  <a:pt x="519889" y="1455570"/>
                  <a:pt x="528211" y="1445644"/>
                </a:cubicBezTo>
                <a:cubicBezTo>
                  <a:pt x="589526" y="1417983"/>
                  <a:pt x="542299" y="1429763"/>
                  <a:pt x="562032" y="1418778"/>
                </a:cubicBezTo>
                <a:cubicBezTo>
                  <a:pt x="563025" y="1414752"/>
                  <a:pt x="620951" y="1388971"/>
                  <a:pt x="626481" y="1389560"/>
                </a:cubicBezTo>
                <a:cubicBezTo>
                  <a:pt x="634162" y="1381425"/>
                  <a:pt x="207236" y="1471498"/>
                  <a:pt x="215744" y="1460009"/>
                </a:cubicBezTo>
                <a:cubicBezTo>
                  <a:pt x="216901" y="1455312"/>
                  <a:pt x="256523" y="1422995"/>
                  <a:pt x="262053" y="1423583"/>
                </a:cubicBezTo>
                <a:cubicBezTo>
                  <a:pt x="271104" y="1411807"/>
                  <a:pt x="578249" y="1321718"/>
                  <a:pt x="881575" y="1232256"/>
                </a:cubicBezTo>
                <a:lnTo>
                  <a:pt x="979515" y="1203259"/>
                </a:lnTo>
                <a:lnTo>
                  <a:pt x="986856" y="1201287"/>
                </a:lnTo>
                <a:cubicBezTo>
                  <a:pt x="1126437" y="1163756"/>
                  <a:pt x="1239674" y="1133232"/>
                  <a:pt x="1243324" y="1132457"/>
                </a:cubicBezTo>
                <a:cubicBezTo>
                  <a:pt x="1245831" y="1130916"/>
                  <a:pt x="1275942" y="1119071"/>
                  <a:pt x="1313929" y="1104536"/>
                </a:cubicBezTo>
                <a:lnTo>
                  <a:pt x="1340567" y="1094416"/>
                </a:lnTo>
                <a:lnTo>
                  <a:pt x="1372124" y="1084523"/>
                </a:lnTo>
                <a:cubicBezTo>
                  <a:pt x="1439855" y="1062831"/>
                  <a:pt x="1480513" y="1048167"/>
                  <a:pt x="1478177" y="1044690"/>
                </a:cubicBezTo>
                <a:cubicBezTo>
                  <a:pt x="1478544" y="1028807"/>
                  <a:pt x="1106314" y="1133252"/>
                  <a:pt x="829207" y="1210852"/>
                </a:cubicBezTo>
                <a:lnTo>
                  <a:pt x="765350" y="1228716"/>
                </a:lnTo>
                <a:lnTo>
                  <a:pt x="752764" y="1231313"/>
                </a:lnTo>
                <a:cubicBezTo>
                  <a:pt x="638290" y="1255489"/>
                  <a:pt x="543499" y="1277826"/>
                  <a:pt x="534176" y="1289746"/>
                </a:cubicBezTo>
                <a:cubicBezTo>
                  <a:pt x="531466" y="1293546"/>
                  <a:pt x="622695" y="1268558"/>
                  <a:pt x="749397" y="1233179"/>
                </a:cubicBezTo>
                <a:lnTo>
                  <a:pt x="765350" y="1228716"/>
                </a:lnTo>
                <a:lnTo>
                  <a:pt x="871363" y="1206841"/>
                </a:lnTo>
                <a:lnTo>
                  <a:pt x="951656" y="1190528"/>
                </a:lnTo>
                <a:lnTo>
                  <a:pt x="897337" y="1204430"/>
                </a:lnTo>
                <a:cubicBezTo>
                  <a:pt x="633148" y="1272160"/>
                  <a:pt x="282712" y="1362590"/>
                  <a:pt x="286536" y="1347073"/>
                </a:cubicBezTo>
                <a:cubicBezTo>
                  <a:pt x="287125" y="1321657"/>
                  <a:pt x="1486296" y="938823"/>
                  <a:pt x="1509928" y="915859"/>
                </a:cubicBezTo>
                <a:cubicBezTo>
                  <a:pt x="1510921" y="911833"/>
                  <a:pt x="519778" y="1236756"/>
                  <a:pt x="369520" y="1280685"/>
                </a:cubicBezTo>
                <a:cubicBezTo>
                  <a:pt x="219263" y="1324613"/>
                  <a:pt x="595579" y="1208362"/>
                  <a:pt x="608386" y="1179426"/>
                </a:cubicBezTo>
                <a:cubicBezTo>
                  <a:pt x="613347" y="1159297"/>
                  <a:pt x="767268" y="1111615"/>
                  <a:pt x="775940" y="1099455"/>
                </a:cubicBezTo>
                <a:cubicBezTo>
                  <a:pt x="777924" y="1091403"/>
                  <a:pt x="1027426" y="1016025"/>
                  <a:pt x="1031561" y="999251"/>
                </a:cubicBezTo>
                <a:cubicBezTo>
                  <a:pt x="1030165" y="981887"/>
                  <a:pt x="1225917" y="894217"/>
                  <a:pt x="1283500" y="861601"/>
                </a:cubicBezTo>
                <a:cubicBezTo>
                  <a:pt x="1341084" y="828984"/>
                  <a:pt x="1373920" y="816299"/>
                  <a:pt x="1377062" y="803550"/>
                </a:cubicBezTo>
                <a:cubicBezTo>
                  <a:pt x="1377650" y="778135"/>
                  <a:pt x="1693462" y="551144"/>
                  <a:pt x="1705516" y="548295"/>
                </a:cubicBezTo>
                <a:cubicBezTo>
                  <a:pt x="1712960" y="544954"/>
                  <a:pt x="1681059" y="601470"/>
                  <a:pt x="1711380" y="574395"/>
                </a:cubicBezTo>
                <a:cubicBezTo>
                  <a:pt x="1727568" y="554770"/>
                  <a:pt x="1762850" y="507567"/>
                  <a:pt x="1789036" y="497268"/>
                </a:cubicBezTo>
                <a:cubicBezTo>
                  <a:pt x="1809762" y="482258"/>
                  <a:pt x="1890140" y="443981"/>
                  <a:pt x="1890140" y="443981"/>
                </a:cubicBezTo>
                <a:cubicBezTo>
                  <a:pt x="1936298" y="444758"/>
                  <a:pt x="1876007" y="451430"/>
                  <a:pt x="1872038" y="467534"/>
                </a:cubicBezTo>
                <a:cubicBezTo>
                  <a:pt x="1875348" y="480969"/>
                  <a:pt x="1886006" y="460756"/>
                  <a:pt x="1891536" y="461344"/>
                </a:cubicBezTo>
                <a:cubicBezTo>
                  <a:pt x="1897067" y="461932"/>
                  <a:pt x="1913588" y="467820"/>
                  <a:pt x="1900613" y="470572"/>
                </a:cubicBezTo>
                <a:cubicBezTo>
                  <a:pt x="1925641" y="464971"/>
                  <a:pt x="1940837" y="449372"/>
                  <a:pt x="1961327" y="439156"/>
                </a:cubicBezTo>
                <a:cubicBezTo>
                  <a:pt x="2053923" y="397359"/>
                  <a:pt x="2189132" y="347698"/>
                  <a:pt x="2293029" y="329137"/>
                </a:cubicBezTo>
                <a:cubicBezTo>
                  <a:pt x="2292037" y="333163"/>
                  <a:pt x="2286506" y="332574"/>
                  <a:pt x="2285514" y="336600"/>
                </a:cubicBezTo>
                <a:cubicBezTo>
                  <a:pt x="2500512" y="274078"/>
                  <a:pt x="2748625" y="219209"/>
                  <a:pt x="2967996" y="161970"/>
                </a:cubicBezTo>
                <a:cubicBezTo>
                  <a:pt x="3104601" y="129673"/>
                  <a:pt x="3243287" y="92776"/>
                  <a:pt x="3380884" y="56452"/>
                </a:cubicBezTo>
                <a:cubicBezTo>
                  <a:pt x="3387408" y="53014"/>
                  <a:pt x="3488844" y="25240"/>
                  <a:pt x="3456302" y="38305"/>
                </a:cubicBezTo>
                <a:cubicBezTo>
                  <a:pt x="3431107" y="44578"/>
                  <a:pt x="3391875" y="61752"/>
                  <a:pt x="3377907" y="68530"/>
                </a:cubicBezTo>
                <a:cubicBezTo>
                  <a:pt x="3373369" y="63917"/>
                  <a:pt x="3366847" y="67354"/>
                  <a:pt x="3365689" y="72051"/>
                </a:cubicBezTo>
                <a:cubicBezTo>
                  <a:pt x="3348175" y="70189"/>
                  <a:pt x="3330592" y="72450"/>
                  <a:pt x="3321163" y="83843"/>
                </a:cubicBezTo>
                <a:cubicBezTo>
                  <a:pt x="3310101" y="82666"/>
                  <a:pt x="3296960" y="86089"/>
                  <a:pt x="3289445" y="93553"/>
                </a:cubicBezTo>
                <a:cubicBezTo>
                  <a:pt x="3284907" y="88939"/>
                  <a:pt x="3278384" y="92377"/>
                  <a:pt x="3277392" y="96403"/>
                </a:cubicBezTo>
                <a:cubicBezTo>
                  <a:pt x="3247825" y="97390"/>
                  <a:pt x="3216109" y="107101"/>
                  <a:pt x="3188930" y="121425"/>
                </a:cubicBezTo>
                <a:cubicBezTo>
                  <a:pt x="3177869" y="120249"/>
                  <a:pt x="3164893" y="123001"/>
                  <a:pt x="3158370" y="126439"/>
                </a:cubicBezTo>
                <a:cubicBezTo>
                  <a:pt x="3152840" y="125850"/>
                  <a:pt x="3146317" y="129288"/>
                  <a:pt x="3146317" y="129288"/>
                </a:cubicBezTo>
                <a:cubicBezTo>
                  <a:pt x="3150690" y="134574"/>
                  <a:pt x="3157378" y="130465"/>
                  <a:pt x="3158370" y="126439"/>
                </a:cubicBezTo>
                <a:cubicBezTo>
                  <a:pt x="3169432" y="127615"/>
                  <a:pt x="3182407" y="124863"/>
                  <a:pt x="3188930" y="121425"/>
                </a:cubicBezTo>
                <a:cubicBezTo>
                  <a:pt x="3218497" y="120438"/>
                  <a:pt x="3240144" y="105525"/>
                  <a:pt x="3269877" y="103867"/>
                </a:cubicBezTo>
                <a:cubicBezTo>
                  <a:pt x="3242698" y="118192"/>
                  <a:pt x="3231637" y="117015"/>
                  <a:pt x="3198928" y="130752"/>
                </a:cubicBezTo>
                <a:cubicBezTo>
                  <a:pt x="3173734" y="137024"/>
                  <a:pt x="3078915" y="164813"/>
                  <a:pt x="3159767" y="143802"/>
                </a:cubicBezTo>
                <a:cubicBezTo>
                  <a:pt x="3235018" y="126326"/>
                  <a:pt x="3358174" y="79515"/>
                  <a:pt x="3433899" y="79305"/>
                </a:cubicBezTo>
                <a:lnTo>
                  <a:pt x="3419862" y="90206"/>
                </a:lnTo>
                <a:cubicBezTo>
                  <a:pt x="3425392" y="90794"/>
                  <a:pt x="3499722" y="73220"/>
                  <a:pt x="3512696" y="70468"/>
                </a:cubicBezTo>
                <a:cubicBezTo>
                  <a:pt x="3544414" y="60757"/>
                  <a:pt x="3576130" y="51047"/>
                  <a:pt x="3601158" y="45446"/>
                </a:cubicBezTo>
                <a:cubicBezTo>
                  <a:pt x="3657975" y="26010"/>
                  <a:pt x="3746437" y="987"/>
                  <a:pt x="3776005"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72116493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3626-04F6-33CD-555C-B610CFBFF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5B2EA-D37B-86C9-0B13-63DC223015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75C8E-CA21-2FAD-B4A5-E9BA97229E6D}"/>
              </a:ext>
            </a:extLst>
          </p:cNvPr>
          <p:cNvSpPr>
            <a:spLocks noGrp="1"/>
          </p:cNvSpPr>
          <p:nvPr>
            <p:ph type="dt" sz="half" idx="10"/>
          </p:nvPr>
        </p:nvSpPr>
        <p:spPr/>
        <p:txBody>
          <a:bodyPr/>
          <a:lstStyle/>
          <a:p>
            <a:fld id="{B1141F05-FFCC-462D-8B55-C72B3BE1EC3A}" type="datetimeFigureOut">
              <a:rPr lang="en-US" smtClean="0"/>
              <a:t>7/6/23</a:t>
            </a:fld>
            <a:endParaRPr lang="en-US"/>
          </a:p>
        </p:txBody>
      </p:sp>
      <p:sp>
        <p:nvSpPr>
          <p:cNvPr id="5" name="Footer Placeholder 4">
            <a:extLst>
              <a:ext uri="{FF2B5EF4-FFF2-40B4-BE49-F238E27FC236}">
                <a16:creationId xmlns:a16="http://schemas.microsoft.com/office/drawing/2014/main" id="{EE195014-D756-D4C7-FCF8-8ED137184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8E831-161E-2C07-D1F8-7187B80DB1CF}"/>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326681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A8AE-CA04-DBF0-610C-5AE16D7E2C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BDE8A3-C1BB-51C5-F2F8-DA30CB45EE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51F417-A74F-DDEA-033F-4410EC25B9DD}"/>
              </a:ext>
            </a:extLst>
          </p:cNvPr>
          <p:cNvSpPr>
            <a:spLocks noGrp="1"/>
          </p:cNvSpPr>
          <p:nvPr>
            <p:ph type="dt" sz="half" idx="10"/>
          </p:nvPr>
        </p:nvSpPr>
        <p:spPr/>
        <p:txBody>
          <a:bodyPr/>
          <a:lstStyle/>
          <a:p>
            <a:fld id="{B1141F05-FFCC-462D-8B55-C72B3BE1EC3A}" type="datetimeFigureOut">
              <a:rPr lang="en-US" smtClean="0"/>
              <a:t>7/6/23</a:t>
            </a:fld>
            <a:endParaRPr lang="en-US"/>
          </a:p>
        </p:txBody>
      </p:sp>
      <p:sp>
        <p:nvSpPr>
          <p:cNvPr id="5" name="Footer Placeholder 4">
            <a:extLst>
              <a:ext uri="{FF2B5EF4-FFF2-40B4-BE49-F238E27FC236}">
                <a16:creationId xmlns:a16="http://schemas.microsoft.com/office/drawing/2014/main" id="{B21A0F1D-B871-4E9D-AE9C-59514541D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4B39F-A0A1-AD6A-C916-937B9ED6F132}"/>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287326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22EB-1D55-7AAA-B652-A82AB86554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5968AE-3BA8-229C-9EE5-E741D2576E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47EFF1-A78B-220D-6B00-68E0EF922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AF3633-D289-3471-689B-3FBC71A897D8}"/>
              </a:ext>
            </a:extLst>
          </p:cNvPr>
          <p:cNvSpPr>
            <a:spLocks noGrp="1"/>
          </p:cNvSpPr>
          <p:nvPr>
            <p:ph type="dt" sz="half" idx="10"/>
          </p:nvPr>
        </p:nvSpPr>
        <p:spPr/>
        <p:txBody>
          <a:bodyPr/>
          <a:lstStyle/>
          <a:p>
            <a:fld id="{B1141F05-FFCC-462D-8B55-C72B3BE1EC3A}" type="datetimeFigureOut">
              <a:rPr lang="en-US" smtClean="0"/>
              <a:t>7/6/23</a:t>
            </a:fld>
            <a:endParaRPr lang="en-US"/>
          </a:p>
        </p:txBody>
      </p:sp>
      <p:sp>
        <p:nvSpPr>
          <p:cNvPr id="6" name="Footer Placeholder 5">
            <a:extLst>
              <a:ext uri="{FF2B5EF4-FFF2-40B4-BE49-F238E27FC236}">
                <a16:creationId xmlns:a16="http://schemas.microsoft.com/office/drawing/2014/main" id="{BE012455-B443-06E6-5231-70BC26894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554E8-DB9A-2ACE-1FF0-44CCE598A612}"/>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345267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C7EB-8042-C1B7-C797-BFFAF16C65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1D8746-639D-6E02-7882-F609FB996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41FB8B-F98F-B405-E40B-790C2A1C46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EA437-463F-8507-862D-3EF700D1F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F2149E-3EC0-CFC2-FC23-62E9EE5EE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C6F17-06F4-591E-522A-29BE124C0036}"/>
              </a:ext>
            </a:extLst>
          </p:cNvPr>
          <p:cNvSpPr>
            <a:spLocks noGrp="1"/>
          </p:cNvSpPr>
          <p:nvPr>
            <p:ph type="dt" sz="half" idx="10"/>
          </p:nvPr>
        </p:nvSpPr>
        <p:spPr/>
        <p:txBody>
          <a:bodyPr/>
          <a:lstStyle/>
          <a:p>
            <a:fld id="{B1141F05-FFCC-462D-8B55-C72B3BE1EC3A}" type="datetimeFigureOut">
              <a:rPr lang="en-US" smtClean="0"/>
              <a:t>7/6/23</a:t>
            </a:fld>
            <a:endParaRPr lang="en-US"/>
          </a:p>
        </p:txBody>
      </p:sp>
      <p:sp>
        <p:nvSpPr>
          <p:cNvPr id="8" name="Footer Placeholder 7">
            <a:extLst>
              <a:ext uri="{FF2B5EF4-FFF2-40B4-BE49-F238E27FC236}">
                <a16:creationId xmlns:a16="http://schemas.microsoft.com/office/drawing/2014/main" id="{34A3CDF9-271A-0FA7-1574-EC3C7A909D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AB2D9D-5442-BC74-7296-8AE7B2918C28}"/>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74667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DD5C-64D5-2D16-3F7E-5E60039E4A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470A5A-8DB1-6E62-4199-BE97F7B2DDD7}"/>
              </a:ext>
            </a:extLst>
          </p:cNvPr>
          <p:cNvSpPr>
            <a:spLocks noGrp="1"/>
          </p:cNvSpPr>
          <p:nvPr>
            <p:ph type="dt" sz="half" idx="10"/>
          </p:nvPr>
        </p:nvSpPr>
        <p:spPr/>
        <p:txBody>
          <a:bodyPr/>
          <a:lstStyle/>
          <a:p>
            <a:fld id="{B1141F05-FFCC-462D-8B55-C72B3BE1EC3A}" type="datetimeFigureOut">
              <a:rPr lang="en-US" smtClean="0"/>
              <a:t>7/6/23</a:t>
            </a:fld>
            <a:endParaRPr lang="en-US"/>
          </a:p>
        </p:txBody>
      </p:sp>
      <p:sp>
        <p:nvSpPr>
          <p:cNvPr id="4" name="Footer Placeholder 3">
            <a:extLst>
              <a:ext uri="{FF2B5EF4-FFF2-40B4-BE49-F238E27FC236}">
                <a16:creationId xmlns:a16="http://schemas.microsoft.com/office/drawing/2014/main" id="{810936A1-6F39-ADE1-B634-27C599A3BA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8F00DE-E338-BDF4-F171-9BE1C7348F6A}"/>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140391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7616CB-A171-CBDE-6A6E-1E1B0AF88EEA}"/>
              </a:ext>
            </a:extLst>
          </p:cNvPr>
          <p:cNvSpPr>
            <a:spLocks noGrp="1"/>
          </p:cNvSpPr>
          <p:nvPr>
            <p:ph type="dt" sz="half" idx="10"/>
          </p:nvPr>
        </p:nvSpPr>
        <p:spPr/>
        <p:txBody>
          <a:bodyPr/>
          <a:lstStyle/>
          <a:p>
            <a:fld id="{B1141F05-FFCC-462D-8B55-C72B3BE1EC3A}" type="datetimeFigureOut">
              <a:rPr lang="en-US" smtClean="0"/>
              <a:t>7/6/23</a:t>
            </a:fld>
            <a:endParaRPr lang="en-US"/>
          </a:p>
        </p:txBody>
      </p:sp>
      <p:sp>
        <p:nvSpPr>
          <p:cNvPr id="3" name="Footer Placeholder 2">
            <a:extLst>
              <a:ext uri="{FF2B5EF4-FFF2-40B4-BE49-F238E27FC236}">
                <a16:creationId xmlns:a16="http://schemas.microsoft.com/office/drawing/2014/main" id="{C711D125-5CF5-0CE8-ED24-3C30812A47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8B092B-4D3E-7367-B005-71CFC8F1B8E9}"/>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272843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7DF3-6A1B-68AF-0F91-94DED3742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5C5721-C675-0BBB-55E2-C4E352CA3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8CA65A-107A-3CEE-B4E2-401B35C26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6873DB-29B8-0D00-48F4-15DDAFD5935A}"/>
              </a:ext>
            </a:extLst>
          </p:cNvPr>
          <p:cNvSpPr>
            <a:spLocks noGrp="1"/>
          </p:cNvSpPr>
          <p:nvPr>
            <p:ph type="dt" sz="half" idx="10"/>
          </p:nvPr>
        </p:nvSpPr>
        <p:spPr/>
        <p:txBody>
          <a:bodyPr/>
          <a:lstStyle/>
          <a:p>
            <a:fld id="{B1141F05-FFCC-462D-8B55-C72B3BE1EC3A}" type="datetimeFigureOut">
              <a:rPr lang="en-US" smtClean="0"/>
              <a:t>7/6/23</a:t>
            </a:fld>
            <a:endParaRPr lang="en-US"/>
          </a:p>
        </p:txBody>
      </p:sp>
      <p:sp>
        <p:nvSpPr>
          <p:cNvPr id="6" name="Footer Placeholder 5">
            <a:extLst>
              <a:ext uri="{FF2B5EF4-FFF2-40B4-BE49-F238E27FC236}">
                <a16:creationId xmlns:a16="http://schemas.microsoft.com/office/drawing/2014/main" id="{E39FDCD4-16AD-B617-9751-98E8BDEE2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EF514-6D33-BDB5-159B-CB5242E0200A}"/>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341730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50B8-B7F3-3AFE-A288-C7557CE15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50FEEB-E72C-C51B-85E5-9B0913F82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674545-223D-34D0-3841-AA097FC94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717E2-E16A-C2FF-0F47-2A5B5BAB65FE}"/>
              </a:ext>
            </a:extLst>
          </p:cNvPr>
          <p:cNvSpPr>
            <a:spLocks noGrp="1"/>
          </p:cNvSpPr>
          <p:nvPr>
            <p:ph type="dt" sz="half" idx="10"/>
          </p:nvPr>
        </p:nvSpPr>
        <p:spPr/>
        <p:txBody>
          <a:bodyPr/>
          <a:lstStyle/>
          <a:p>
            <a:fld id="{B1141F05-FFCC-462D-8B55-C72B3BE1EC3A}" type="datetimeFigureOut">
              <a:rPr lang="en-US" smtClean="0"/>
              <a:t>7/6/23</a:t>
            </a:fld>
            <a:endParaRPr lang="en-US"/>
          </a:p>
        </p:txBody>
      </p:sp>
      <p:sp>
        <p:nvSpPr>
          <p:cNvPr id="6" name="Footer Placeholder 5">
            <a:extLst>
              <a:ext uri="{FF2B5EF4-FFF2-40B4-BE49-F238E27FC236}">
                <a16:creationId xmlns:a16="http://schemas.microsoft.com/office/drawing/2014/main" id="{E75C23A7-4B60-9573-F6AF-539F72C5B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ED00C-AB85-B445-0814-E9B2C3F444BB}"/>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379047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FD199-8E3D-32FB-809D-318DE6A730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8E99D3-B2C8-FB31-66CC-AA7A994F3C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B25B3-4CB5-75E9-D2D9-FCD8076B74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41F05-FFCC-462D-8B55-C72B3BE1EC3A}" type="datetimeFigureOut">
              <a:rPr lang="en-US" smtClean="0"/>
              <a:t>7/6/23</a:t>
            </a:fld>
            <a:endParaRPr lang="en-US"/>
          </a:p>
        </p:txBody>
      </p:sp>
      <p:sp>
        <p:nvSpPr>
          <p:cNvPr id="5" name="Footer Placeholder 4">
            <a:extLst>
              <a:ext uri="{FF2B5EF4-FFF2-40B4-BE49-F238E27FC236}">
                <a16:creationId xmlns:a16="http://schemas.microsoft.com/office/drawing/2014/main" id="{0ED8040F-BB99-F712-AE67-606F114E6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3CE4A8-CDB3-016F-322B-C0E626DC3D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01EE2-198F-48C8-946C-E655FC8504DF}" type="slidenum">
              <a:rPr lang="en-US" smtClean="0"/>
              <a:t>‹#›</a:t>
            </a:fld>
            <a:endParaRPr lang="en-US"/>
          </a:p>
        </p:txBody>
      </p:sp>
    </p:spTree>
    <p:extLst>
      <p:ext uri="{BB962C8B-B14F-4D97-AF65-F5344CB8AC3E}">
        <p14:creationId xmlns:p14="http://schemas.microsoft.com/office/powerpoint/2010/main" val="3558135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8">
            <a:extLst>
              <a:ext uri="{FF2B5EF4-FFF2-40B4-BE49-F238E27FC236}">
                <a16:creationId xmlns:a16="http://schemas.microsoft.com/office/drawing/2014/main" id="{019709C9-58E6-DEE5-288C-930592584A31}"/>
              </a:ext>
            </a:extLst>
          </p:cNvPr>
          <p:cNvSpPr txBox="1"/>
          <p:nvPr/>
        </p:nvSpPr>
        <p:spPr>
          <a:xfrm>
            <a:off x="3113064" y="-138370"/>
            <a:ext cx="5446146" cy="1277273"/>
          </a:xfrm>
          <a:prstGeom prst="rect">
            <a:avLst/>
          </a:prstGeom>
          <a:noFill/>
        </p:spPr>
        <p:txBody>
          <a:bodyPr wrap="square" rtlCol="0">
            <a:spAutoFit/>
          </a:bodyPr>
          <a:lstStyle/>
          <a:p>
            <a:pPr algn="ctr"/>
            <a:r>
              <a:rPr lang="en-US" altLang="zh-CN" sz="7700" b="1" spc="300" dirty="0">
                <a:solidFill>
                  <a:srgbClr val="FF0000"/>
                </a:solidFill>
                <a:latin typeface="#9Slide07 SVNSalty Sans" panose="02000000000000000000" pitchFamily="2" charset="0"/>
                <a:cs typeface="Arial" panose="020B0604020202020204" pitchFamily="34" charset="0"/>
                <a:sym typeface="+mn-lt"/>
              </a:rPr>
              <a:t>Bingo</a:t>
            </a:r>
            <a:endParaRPr lang="zh-CN" altLang="en-US" sz="7700" b="1" spc="300" dirty="0">
              <a:solidFill>
                <a:srgbClr val="FF0000"/>
              </a:solidFill>
              <a:latin typeface="#9Slide07 SVNSalty Sans" panose="02000000000000000000" pitchFamily="2" charset="0"/>
              <a:cs typeface="Arial" panose="020B0604020202020204" pitchFamily="34" charset="0"/>
              <a:sym typeface="+mn-lt"/>
            </a:endParaRPr>
          </a:p>
        </p:txBody>
      </p:sp>
      <p:graphicFrame>
        <p:nvGraphicFramePr>
          <p:cNvPr id="2" name="Table 1">
            <a:extLst>
              <a:ext uri="{FF2B5EF4-FFF2-40B4-BE49-F238E27FC236}">
                <a16:creationId xmlns:a16="http://schemas.microsoft.com/office/drawing/2014/main" id="{814521D6-2704-E071-B830-1BB00B1E9C55}"/>
              </a:ext>
            </a:extLst>
          </p:cNvPr>
          <p:cNvGraphicFramePr>
            <a:graphicFrameLocks noGrp="1"/>
          </p:cNvGraphicFramePr>
          <p:nvPr>
            <p:extLst>
              <p:ext uri="{D42A27DB-BD31-4B8C-83A1-F6EECF244321}">
                <p14:modId xmlns:p14="http://schemas.microsoft.com/office/powerpoint/2010/main" val="2093978523"/>
              </p:ext>
            </p:extLst>
          </p:nvPr>
        </p:nvGraphicFramePr>
        <p:xfrm>
          <a:off x="2539217" y="986502"/>
          <a:ext cx="6593840" cy="5515898"/>
        </p:xfrm>
        <a:graphic>
          <a:graphicData uri="http://schemas.openxmlformats.org/drawingml/2006/table">
            <a:tbl>
              <a:tblPr firstRow="1" firstCol="1" bandRow="1">
                <a:tableStyleId>{5C22544A-7EE6-4342-B048-85BDC9FD1C3A}</a:tableStyleId>
              </a:tblPr>
              <a:tblGrid>
                <a:gridCol w="2175287">
                  <a:extLst>
                    <a:ext uri="{9D8B030D-6E8A-4147-A177-3AD203B41FA5}">
                      <a16:colId xmlns:a16="http://schemas.microsoft.com/office/drawing/2014/main" val="3525080991"/>
                    </a:ext>
                  </a:extLst>
                </a:gridCol>
                <a:gridCol w="2265926">
                  <a:extLst>
                    <a:ext uri="{9D8B030D-6E8A-4147-A177-3AD203B41FA5}">
                      <a16:colId xmlns:a16="http://schemas.microsoft.com/office/drawing/2014/main" val="2440936705"/>
                    </a:ext>
                  </a:extLst>
                </a:gridCol>
                <a:gridCol w="2152627">
                  <a:extLst>
                    <a:ext uri="{9D8B030D-6E8A-4147-A177-3AD203B41FA5}">
                      <a16:colId xmlns:a16="http://schemas.microsoft.com/office/drawing/2014/main" val="904052141"/>
                    </a:ext>
                  </a:extLst>
                </a:gridCol>
              </a:tblGrid>
              <a:tr h="1878618">
                <a:tc>
                  <a:txBody>
                    <a:bodyPr/>
                    <a:lstStyle/>
                    <a:p>
                      <a:pPr marL="0" marR="0" algn="ctr">
                        <a:lnSpc>
                          <a:spcPct val="115000"/>
                        </a:lnSpc>
                        <a:spcBef>
                          <a:spcPts val="0"/>
                        </a:spcBef>
                        <a:spcAft>
                          <a:spcPts val="0"/>
                        </a:spcAft>
                      </a:pPr>
                      <a:r>
                        <a:rPr lang="en-US" sz="3000" b="1" dirty="0">
                          <a:solidFill>
                            <a:schemeClr val="tx1"/>
                          </a:solidFill>
                          <a:effectLst/>
                        </a:rPr>
                        <a:t> </a:t>
                      </a:r>
                    </a:p>
                    <a:p>
                      <a:pPr marL="0" marR="0" algn="ctr">
                        <a:lnSpc>
                          <a:spcPct val="115000"/>
                        </a:lnSpc>
                        <a:spcBef>
                          <a:spcPts val="0"/>
                        </a:spcBef>
                        <a:spcAft>
                          <a:spcPts val="0"/>
                        </a:spcAft>
                      </a:pPr>
                      <a:r>
                        <a:rPr lang="en-US" sz="3000" b="1" dirty="0" err="1">
                          <a:solidFill>
                            <a:schemeClr val="tx1"/>
                          </a:solidFill>
                          <a:effectLst/>
                        </a:rPr>
                        <a:t>Thơ</a:t>
                      </a:r>
                      <a:endParaRPr lang="en-US" sz="3000" b="1" dirty="0">
                        <a:solidFill>
                          <a:schemeClr val="tx1"/>
                        </a:solidFill>
                        <a:effectLst/>
                      </a:endParaRPr>
                    </a:p>
                    <a:p>
                      <a:pPr marL="0" marR="0" algn="ctr">
                        <a:lnSpc>
                          <a:spcPct val="115000"/>
                        </a:lnSpc>
                        <a:spcBef>
                          <a:spcPts val="0"/>
                        </a:spcBef>
                        <a:spcAft>
                          <a:spcPts val="0"/>
                        </a:spcAft>
                      </a:pPr>
                      <a:r>
                        <a:rPr lang="en-US" sz="3000" b="1" dirty="0">
                          <a:solidFill>
                            <a:schemeClr val="tx1"/>
                          </a:solidFill>
                          <a:effectLst/>
                        </a:rPr>
                        <a:t> </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Chủ</a:t>
                      </a:r>
                      <a:r>
                        <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đề</a:t>
                      </a:r>
                      <a:endPar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Hình</a:t>
                      </a:r>
                      <a:r>
                        <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ảnh</a:t>
                      </a:r>
                      <a:r>
                        <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thơ</a:t>
                      </a:r>
                      <a:endPar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183956999"/>
                  </a:ext>
                </a:extLst>
              </a:tr>
              <a:tr h="1828800">
                <a:tc>
                  <a:txBody>
                    <a:bodyPr/>
                    <a:lstStyle/>
                    <a:p>
                      <a:pPr marL="0" marR="0" algn="ctr">
                        <a:lnSpc>
                          <a:spcPct val="115000"/>
                        </a:lnSpc>
                        <a:spcBef>
                          <a:spcPts val="0"/>
                        </a:spcBef>
                        <a:spcAft>
                          <a:spcPts val="0"/>
                        </a:spcAft>
                      </a:pP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Vần</a:t>
                      </a:r>
                      <a:endPar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3000" b="1" dirty="0" err="1">
                          <a:solidFill>
                            <a:schemeClr val="tx1"/>
                          </a:solidFill>
                          <a:effectLst/>
                        </a:rPr>
                        <a:t>Ngôn</a:t>
                      </a:r>
                      <a:r>
                        <a:rPr lang="en-US" sz="3000" b="1" dirty="0">
                          <a:solidFill>
                            <a:schemeClr val="tx1"/>
                          </a:solidFill>
                          <a:effectLst/>
                        </a:rPr>
                        <a:t> </a:t>
                      </a:r>
                      <a:r>
                        <a:rPr lang="en-US" sz="3000" b="1" dirty="0" err="1">
                          <a:solidFill>
                            <a:schemeClr val="tx1"/>
                          </a:solidFill>
                          <a:effectLst/>
                        </a:rPr>
                        <a:t>ngữ</a:t>
                      </a:r>
                      <a:endPar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Điệp</a:t>
                      </a:r>
                      <a:r>
                        <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ngữ</a:t>
                      </a:r>
                      <a:endPar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4"/>
                    </a:solidFill>
                  </a:tcPr>
                </a:tc>
                <a:extLst>
                  <a:ext uri="{0D108BD9-81ED-4DB2-BD59-A6C34878D82A}">
                    <a16:rowId xmlns:a16="http://schemas.microsoft.com/office/drawing/2014/main" val="802347599"/>
                  </a:ext>
                </a:extLst>
              </a:tr>
              <a:tr h="1808480">
                <a:tc>
                  <a:txBody>
                    <a:bodyPr/>
                    <a:lstStyle/>
                    <a:p>
                      <a:pPr marL="0" marR="0" algn="ctr">
                        <a:lnSpc>
                          <a:spcPct val="115000"/>
                        </a:lnSpc>
                        <a:spcBef>
                          <a:spcPts val="0"/>
                        </a:spcBef>
                        <a:spcAft>
                          <a:spcPts val="0"/>
                        </a:spcAft>
                      </a:pP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Cảm</a:t>
                      </a:r>
                      <a:r>
                        <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hứng</a:t>
                      </a:r>
                      <a:r>
                        <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chủ</a:t>
                      </a:r>
                      <a:r>
                        <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đạo</a:t>
                      </a:r>
                      <a:endPar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3000" b="1" dirty="0">
                          <a:solidFill>
                            <a:schemeClr val="tx1"/>
                          </a:solidFill>
                          <a:effectLst/>
                        </a:rPr>
                        <a:t>  </a:t>
                      </a:r>
                      <a:r>
                        <a:rPr lang="en-US" sz="3000" b="1" dirty="0" err="1">
                          <a:solidFill>
                            <a:schemeClr val="tx1"/>
                          </a:solidFill>
                          <a:effectLst/>
                        </a:rPr>
                        <a:t>Mạch</a:t>
                      </a:r>
                      <a:r>
                        <a:rPr lang="en-US" sz="3000" b="1" dirty="0">
                          <a:solidFill>
                            <a:schemeClr val="tx1"/>
                          </a:solidFill>
                          <a:effectLst/>
                        </a:rPr>
                        <a:t> </a:t>
                      </a:r>
                      <a:r>
                        <a:rPr lang="en-US" sz="3000" b="1" dirty="0" err="1">
                          <a:solidFill>
                            <a:schemeClr val="tx1"/>
                          </a:solidFill>
                          <a:effectLst/>
                        </a:rPr>
                        <a:t>cảm</a:t>
                      </a:r>
                      <a:r>
                        <a:rPr lang="en-US" sz="3000" b="1" dirty="0">
                          <a:solidFill>
                            <a:schemeClr val="tx1"/>
                          </a:solidFill>
                          <a:effectLst/>
                        </a:rPr>
                        <a:t> </a:t>
                      </a:r>
                      <a:r>
                        <a:rPr lang="en-US" sz="3000" b="1" dirty="0" err="1">
                          <a:solidFill>
                            <a:schemeClr val="tx1"/>
                          </a:solidFill>
                          <a:effectLst/>
                        </a:rPr>
                        <a:t>xúc</a:t>
                      </a:r>
                      <a:r>
                        <a:rPr lang="en-US" sz="3000" b="1" dirty="0">
                          <a:solidFill>
                            <a:schemeClr val="tx1"/>
                          </a:solidFill>
                          <a:effectLst/>
                        </a:rPr>
                        <a:t> </a:t>
                      </a:r>
                      <a:endPar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4"/>
                    </a:solidFill>
                  </a:tcPr>
                </a:tc>
                <a:tc>
                  <a:txBody>
                    <a:bodyPr/>
                    <a:lstStyle/>
                    <a:p>
                      <a:pPr marL="0" marR="0" algn="ctr">
                        <a:lnSpc>
                          <a:spcPct val="115000"/>
                        </a:lnSpc>
                        <a:spcBef>
                          <a:spcPts val="0"/>
                        </a:spcBef>
                        <a:spcAft>
                          <a:spcPts val="0"/>
                        </a:spcAft>
                      </a:pP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Nhân</a:t>
                      </a:r>
                      <a:r>
                        <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3000" b="1" dirty="0" err="1">
                          <a:solidFill>
                            <a:schemeClr val="tx1"/>
                          </a:solidFill>
                          <a:effectLst/>
                          <a:latin typeface="Arial" panose="020B0604020202020204" pitchFamily="34" charset="0"/>
                          <a:ea typeface="Arial" panose="020B0604020202020204" pitchFamily="34" charset="0"/>
                          <a:cs typeface="Times New Roman" panose="02020603050405020304" pitchFamily="18" charset="0"/>
                        </a:rPr>
                        <a:t>hóa</a:t>
                      </a:r>
                      <a:endParaRPr lang="en-US" sz="3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4289991787"/>
                  </a:ext>
                </a:extLst>
              </a:tr>
            </a:tbl>
          </a:graphicData>
        </a:graphic>
      </p:graphicFrame>
    </p:spTree>
    <p:extLst>
      <p:ext uri="{BB962C8B-B14F-4D97-AF65-F5344CB8AC3E}">
        <p14:creationId xmlns:p14="http://schemas.microsoft.com/office/powerpoint/2010/main" val="214660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0" y="-5454"/>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861774"/>
          </a:xfrm>
          <a:prstGeom prst="rect">
            <a:avLst/>
          </a:prstGeom>
          <a:noFill/>
        </p:spPr>
        <p:txBody>
          <a:bodyPr wrap="square" rtlCol="0">
            <a:spAutoFit/>
          </a:bodyPr>
          <a:lstStyle/>
          <a:p>
            <a:pPr algn="ctr"/>
            <a:r>
              <a:rPr lang="en-US" altLang="zh-CN" sz="5000" b="1" spc="300" dirty="0">
                <a:solidFill>
                  <a:srgbClr val="00B0F0"/>
                </a:solidFill>
                <a:latin typeface="Times New Roman" panose="02020603050405020304" pitchFamily="18" charset="0"/>
                <a:cs typeface="Times New Roman" panose="02020603050405020304" pitchFamily="18" charset="0"/>
                <a:sym typeface="+mn-lt"/>
              </a:rPr>
              <a:t>3. </a:t>
            </a:r>
            <a:r>
              <a:rPr lang="de-DE" sz="5000" b="1" dirty="0">
                <a:solidFill>
                  <a:srgbClr val="00B0F0"/>
                </a:solidFill>
                <a:latin typeface="Times New Roman" panose="02020603050405020304" pitchFamily="18" charset="0"/>
                <a:cs typeface="Times New Roman" panose="02020603050405020304" pitchFamily="18" charset="0"/>
              </a:rPr>
              <a:t>Chủ đề</a:t>
            </a:r>
            <a:endParaRPr lang="zh-CN" altLang="en-US" sz="5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2" name="文本框 18">
            <a:extLst>
              <a:ext uri="{FF2B5EF4-FFF2-40B4-BE49-F238E27FC236}">
                <a16:creationId xmlns:a16="http://schemas.microsoft.com/office/drawing/2014/main" id="{1B338E95-47A9-52F0-0B7D-609D61B37089}"/>
              </a:ext>
            </a:extLst>
          </p:cNvPr>
          <p:cNvSpPr txBox="1"/>
          <p:nvPr/>
        </p:nvSpPr>
        <p:spPr>
          <a:xfrm>
            <a:off x="205286" y="1715386"/>
            <a:ext cx="6742067" cy="1708160"/>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de-DE" sz="3500" dirty="0">
                <a:latin typeface="Times New Roman" panose="02020603050405020304" pitchFamily="18" charset="0"/>
                <a:cs typeface="Times New Roman" panose="02020603050405020304" pitchFamily="18" charset="0"/>
              </a:rPr>
              <a:t>Nỗi nhớ thương của tác giả với chái bếp, với ngôi nhà và quê hương. </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4944DC18-8068-FA70-3A89-E0220204C1AB}"/>
              </a:ext>
            </a:extLst>
          </p:cNvPr>
          <p:cNvSpPr txBox="1"/>
          <p:nvPr/>
        </p:nvSpPr>
        <p:spPr>
          <a:xfrm>
            <a:off x="173437" y="3950179"/>
            <a:ext cx="6824490" cy="1169551"/>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nl-NL" sz="3500" dirty="0">
                <a:latin typeface="Times New Roman" panose="02020603050405020304" pitchFamily="18" charset="0"/>
                <a:cs typeface="Times New Roman" panose="02020603050405020304" pitchFamily="18" charset="0"/>
              </a:rPr>
              <a:t>Cơ sở xác định: cụm từ “chái bếp” được lặp lại 7 lần</a:t>
            </a:r>
            <a:endParaRPr lang="zh-CN" altLang="en-US" sz="3500" spc="300" dirty="0">
              <a:latin typeface="Times New Roman" panose="02020603050405020304" pitchFamily="18" charset="0"/>
              <a:cs typeface="Times New Roman" panose="02020603050405020304" pitchFamily="18" charset="0"/>
              <a:sym typeface="+mn-lt"/>
            </a:endParaRPr>
          </a:p>
        </p:txBody>
      </p:sp>
      <p:pic>
        <p:nvPicPr>
          <p:cNvPr id="8" name="Picture 7" descr="A picture containing fireplace, indoor, building, cooking&#10;&#10;Description automatically generated">
            <a:extLst>
              <a:ext uri="{FF2B5EF4-FFF2-40B4-BE49-F238E27FC236}">
                <a16:creationId xmlns:a16="http://schemas.microsoft.com/office/drawing/2014/main" id="{8F26FCBA-8D6C-68CF-13A5-B68383C90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854" y="42085"/>
            <a:ext cx="4903146" cy="3224372"/>
          </a:xfrm>
          <a:prstGeom prst="rect">
            <a:avLst/>
          </a:prstGeom>
        </p:spPr>
      </p:pic>
      <p:pic>
        <p:nvPicPr>
          <p:cNvPr id="10" name="Picture 9" descr="A kettle over a fire&#10;&#10;Description automatically generated with low confidence">
            <a:extLst>
              <a:ext uri="{FF2B5EF4-FFF2-40B4-BE49-F238E27FC236}">
                <a16:creationId xmlns:a16="http://schemas.microsoft.com/office/drawing/2014/main" id="{8D0F22EF-1FD3-62FF-DB96-E359CC92B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854" y="3328827"/>
            <a:ext cx="4903146" cy="3370913"/>
          </a:xfrm>
          <a:prstGeom prst="rect">
            <a:avLst/>
          </a:prstGeom>
        </p:spPr>
      </p:pic>
    </p:spTree>
    <p:extLst>
      <p:ext uri="{BB962C8B-B14F-4D97-AF65-F5344CB8AC3E}">
        <p14:creationId xmlns:p14="http://schemas.microsoft.com/office/powerpoint/2010/main" val="4230977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B15F7-2620-AD63-23F0-6938B157F1A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718" b="97051" l="10000" r="90000">
                        <a14:foregroundMark x1="32556" y1="8590" x2="37222" y2="2564"/>
                        <a14:foregroundMark x1="37222" y1="2564" x2="43444" y2="1667"/>
                        <a14:foregroundMark x1="43444" y1="1667" x2="50111" y2="3718"/>
                        <a14:foregroundMark x1="50111" y1="3718" x2="54556" y2="10000"/>
                        <a14:foregroundMark x1="24556" y1="48077" x2="24333" y2="55256"/>
                        <a14:foregroundMark x1="24333" y1="55256" x2="24444" y2="55385"/>
                        <a14:foregroundMark x1="20111" y1="76026" x2="23889" y2="74615"/>
                        <a14:foregroundMark x1="17935" y1="88974" x2="17333" y2="92564"/>
                        <a14:foregroundMark x1="18667" y1="84615" x2="18258" y2="87051"/>
                        <a14:foregroundMark x1="14444" y1="89744" x2="17000" y2="83718"/>
                        <a14:foregroundMark x1="18874" y1="88974" x2="18778" y2="92308"/>
                        <a14:foregroundMark x1="19000" y1="84615" x2="18930" y2="87051"/>
                        <a14:foregroundMark x1="46667" y1="80897" x2="48111" y2="88590"/>
                        <a14:foregroundMark x1="62889" y1="86667" x2="58556" y2="97051"/>
                        <a14:foregroundMark x1="65222" y1="61410" x2="71667" y2="57692"/>
                        <a14:foregroundMark x1="68829" y1="68205" x2="73333" y2="75897"/>
                        <a14:foregroundMark x1="67778" y1="66410" x2="68379" y2="67436"/>
                        <a14:foregroundMark x1="28333" y1="73718" x2="35111" y2="70385"/>
                        <a14:foregroundMark x1="48444" y1="46282" x2="48111" y2="51282"/>
                        <a14:foregroundMark x1="56000" y1="48333" x2="58333" y2="57051"/>
                        <a14:foregroundMark x1="58333" y1="57051" x2="58556" y2="57308"/>
                        <a14:foregroundMark x1="63222" y1="45897" x2="63444" y2="51026"/>
                        <a14:foregroundMark x1="59357" y1="78271" x2="60889" y2="78333"/>
                        <a14:foregroundMark x1="54556" y1="78077" x2="57945" y2="78214"/>
                        <a14:foregroundMark x1="16111" y1="87308" x2="15889" y2="90385"/>
                        <a14:foregroundMark x1="26667" y1="51410" x2="26667" y2="55256"/>
                        <a14:foregroundMark x1="15222" y1="91026" x2="16556" y2="91923"/>
                        <a14:backgroundMark x1="56000" y1="76538" x2="58444" y2="77564"/>
                        <a14:backgroundMark x1="58444" y1="77308" x2="59889" y2="77308"/>
                        <a14:backgroundMark x1="48333" y1="60128" x2="47889" y2="61154"/>
                        <a14:backgroundMark x1="59333" y1="45256" x2="60333" y2="44615"/>
                        <a14:backgroundMark x1="68000" y1="67436" x2="68000" y2="68205"/>
                        <a14:backgroundMark x1="68000" y1="68077" x2="68667" y2="68590"/>
                        <a14:backgroundMark x1="68111" y1="62436" x2="69000" y2="61795"/>
                        <a14:backgroundMark x1="13778" y1="90513" x2="15556" y2="87179"/>
                        <a14:backgroundMark x1="17778" y1="87051" x2="17778" y2="87467"/>
                        <a14:backgroundMark x1="16983" y1="89757" x2="17333" y2="88718"/>
                      </a14:backgroundRemoval>
                    </a14:imgEffect>
                  </a14:imgLayer>
                </a14:imgProps>
              </a:ext>
            </a:extLst>
          </a:blip>
          <a:stretch>
            <a:fillRect/>
          </a:stretch>
        </p:blipFill>
        <p:spPr>
          <a:xfrm>
            <a:off x="5960173" y="-17213"/>
            <a:ext cx="8093143" cy="7014058"/>
          </a:xfrm>
          <a:prstGeom prst="rect">
            <a:avLst/>
          </a:prstGeom>
        </p:spPr>
      </p:pic>
      <p:grpSp>
        <p:nvGrpSpPr>
          <p:cNvPr id="5" name="Group 5">
            <a:extLst>
              <a:ext uri="{FF2B5EF4-FFF2-40B4-BE49-F238E27FC236}">
                <a16:creationId xmlns:a16="http://schemas.microsoft.com/office/drawing/2014/main" id="{55E9A9E7-35EB-4E62-AA4F-D06C65A7FF77}"/>
              </a:ext>
            </a:extLst>
          </p:cNvPr>
          <p:cNvGrpSpPr>
            <a:grpSpLocks/>
          </p:cNvGrpSpPr>
          <p:nvPr/>
        </p:nvGrpSpPr>
        <p:grpSpPr bwMode="auto">
          <a:xfrm>
            <a:off x="10264651" y="997424"/>
            <a:ext cx="717550" cy="796925"/>
            <a:chOff x="838200" y="3429000"/>
            <a:chExt cx="891952" cy="838200"/>
          </a:xfrm>
        </p:grpSpPr>
        <p:pic>
          <p:nvPicPr>
            <p:cNvPr id="6" name="Picture 6" descr="Kết quả hình ảnh cho bông hoa vẽ">
              <a:extLst>
                <a:ext uri="{FF2B5EF4-FFF2-40B4-BE49-F238E27FC236}">
                  <a16:creationId xmlns:a16="http://schemas.microsoft.com/office/drawing/2014/main" id="{BCA8B8D5-43EB-469B-86F5-D62AAB202FA5}"/>
                </a:ext>
              </a:extLst>
            </p:cNvPr>
            <p:cNvPicPr>
              <a:picLocks noChangeAspect="1" noChangeArrowheads="1"/>
            </p:cNvPicPr>
            <p:nvPr/>
          </p:nvPicPr>
          <p:blipFill>
            <a:blip r:embed="rId6"/>
            <a:srcRect/>
            <a:stretch>
              <a:fillRect/>
            </a:stretch>
          </p:blipFill>
          <p:spPr bwMode="auto">
            <a:xfrm>
              <a:off x="838200" y="3429000"/>
              <a:ext cx="891952" cy="838200"/>
            </a:xfrm>
            <a:prstGeom prst="rect">
              <a:avLst/>
            </a:prstGeom>
            <a:noFill/>
            <a:ln w="9525">
              <a:noFill/>
              <a:miter lim="800000"/>
              <a:headEnd/>
              <a:tailEnd/>
            </a:ln>
          </p:spPr>
        </p:pic>
        <p:sp>
          <p:nvSpPr>
            <p:cNvPr id="7" name="TextBox 7">
              <a:extLst>
                <a:ext uri="{FF2B5EF4-FFF2-40B4-BE49-F238E27FC236}">
                  <a16:creationId xmlns:a16="http://schemas.microsoft.com/office/drawing/2014/main" id="{A66FD8E3-6B5F-499B-9310-6881E36CF109}"/>
                </a:ext>
              </a:extLst>
            </p:cNvPr>
            <p:cNvSpPr txBox="1">
              <a:spLocks noChangeArrowheads="1"/>
            </p:cNvSpPr>
            <p:nvPr/>
          </p:nvSpPr>
          <p:spPr bwMode="auto">
            <a:xfrm>
              <a:off x="1066800" y="3530025"/>
              <a:ext cx="457200" cy="58477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3200" dirty="0">
                  <a:solidFill>
                    <a:srgbClr val="002060"/>
                  </a:solidFill>
                  <a:latin typeface="Times New Roman" pitchFamily="18" charset="0"/>
                  <a:cs typeface="Times New Roman" pitchFamily="18" charset="0"/>
                </a:rPr>
                <a:t>2</a:t>
              </a:r>
            </a:p>
          </p:txBody>
        </p:sp>
      </p:grpSp>
      <p:grpSp>
        <p:nvGrpSpPr>
          <p:cNvPr id="11" name="Group 11">
            <a:extLst>
              <a:ext uri="{FF2B5EF4-FFF2-40B4-BE49-F238E27FC236}">
                <a16:creationId xmlns:a16="http://schemas.microsoft.com/office/drawing/2014/main" id="{4E7B6877-CA76-418F-8C59-68873B4A27D9}"/>
              </a:ext>
            </a:extLst>
          </p:cNvPr>
          <p:cNvGrpSpPr>
            <a:grpSpLocks/>
          </p:cNvGrpSpPr>
          <p:nvPr/>
        </p:nvGrpSpPr>
        <p:grpSpPr bwMode="auto">
          <a:xfrm>
            <a:off x="7193537" y="1323439"/>
            <a:ext cx="717550" cy="796925"/>
            <a:chOff x="838200" y="3429000"/>
            <a:chExt cx="891952" cy="838200"/>
          </a:xfrm>
        </p:grpSpPr>
        <p:pic>
          <p:nvPicPr>
            <p:cNvPr id="12" name="Picture 12" descr="Kết quả hình ảnh cho bông hoa vẽ">
              <a:extLst>
                <a:ext uri="{FF2B5EF4-FFF2-40B4-BE49-F238E27FC236}">
                  <a16:creationId xmlns:a16="http://schemas.microsoft.com/office/drawing/2014/main" id="{365C3579-4842-4601-890D-A3B5E1C1D335}"/>
                </a:ext>
              </a:extLst>
            </p:cNvPr>
            <p:cNvPicPr>
              <a:picLocks noChangeAspect="1" noChangeArrowheads="1"/>
            </p:cNvPicPr>
            <p:nvPr/>
          </p:nvPicPr>
          <p:blipFill>
            <a:blip r:embed="rId6"/>
            <a:srcRect/>
            <a:stretch>
              <a:fillRect/>
            </a:stretch>
          </p:blipFill>
          <p:spPr bwMode="auto">
            <a:xfrm>
              <a:off x="838200" y="3429000"/>
              <a:ext cx="891952" cy="838200"/>
            </a:xfrm>
            <a:prstGeom prst="rect">
              <a:avLst/>
            </a:prstGeom>
            <a:noFill/>
            <a:ln w="9525">
              <a:noFill/>
              <a:miter lim="800000"/>
              <a:headEnd/>
              <a:tailEnd/>
            </a:ln>
          </p:spPr>
        </p:pic>
        <p:sp>
          <p:nvSpPr>
            <p:cNvPr id="13" name="TextBox 13">
              <a:extLst>
                <a:ext uri="{FF2B5EF4-FFF2-40B4-BE49-F238E27FC236}">
                  <a16:creationId xmlns:a16="http://schemas.microsoft.com/office/drawing/2014/main" id="{E83EB395-3943-45D9-A2A1-4F4101A04E71}"/>
                </a:ext>
              </a:extLst>
            </p:cNvPr>
            <p:cNvSpPr txBox="1">
              <a:spLocks noChangeArrowheads="1"/>
            </p:cNvSpPr>
            <p:nvPr/>
          </p:nvSpPr>
          <p:spPr bwMode="auto">
            <a:xfrm>
              <a:off x="1066800" y="3505200"/>
              <a:ext cx="457200" cy="536044"/>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3200" dirty="0">
                  <a:solidFill>
                    <a:srgbClr val="002060"/>
                  </a:solidFill>
                  <a:latin typeface="Times New Roman" pitchFamily="18" charset="0"/>
                  <a:cs typeface="Times New Roman" pitchFamily="18" charset="0"/>
                </a:rPr>
                <a:t>1</a:t>
              </a:r>
            </a:p>
          </p:txBody>
        </p:sp>
      </p:grpSp>
      <p:grpSp>
        <p:nvGrpSpPr>
          <p:cNvPr id="14" name="Group 14">
            <a:extLst>
              <a:ext uri="{FF2B5EF4-FFF2-40B4-BE49-F238E27FC236}">
                <a16:creationId xmlns:a16="http://schemas.microsoft.com/office/drawing/2014/main" id="{22C864C3-13FB-4918-87B8-77B0312869BB}"/>
              </a:ext>
            </a:extLst>
          </p:cNvPr>
          <p:cNvGrpSpPr>
            <a:grpSpLocks/>
          </p:cNvGrpSpPr>
          <p:nvPr/>
        </p:nvGrpSpPr>
        <p:grpSpPr bwMode="auto">
          <a:xfrm>
            <a:off x="8873195" y="108493"/>
            <a:ext cx="717550" cy="796925"/>
            <a:chOff x="838200" y="3429000"/>
            <a:chExt cx="891952" cy="838200"/>
          </a:xfrm>
        </p:grpSpPr>
        <p:pic>
          <p:nvPicPr>
            <p:cNvPr id="15" name="Picture 15" descr="Kết quả hình ảnh cho bông hoa vẽ">
              <a:extLst>
                <a:ext uri="{FF2B5EF4-FFF2-40B4-BE49-F238E27FC236}">
                  <a16:creationId xmlns:a16="http://schemas.microsoft.com/office/drawing/2014/main" id="{B8F5A3BE-C878-434C-AC4D-F2E24A80F792}"/>
                </a:ext>
              </a:extLst>
            </p:cNvPr>
            <p:cNvPicPr>
              <a:picLocks noChangeAspect="1" noChangeArrowheads="1"/>
            </p:cNvPicPr>
            <p:nvPr/>
          </p:nvPicPr>
          <p:blipFill>
            <a:blip r:embed="rId6"/>
            <a:srcRect/>
            <a:stretch>
              <a:fillRect/>
            </a:stretch>
          </p:blipFill>
          <p:spPr bwMode="auto">
            <a:xfrm>
              <a:off x="838200" y="3429000"/>
              <a:ext cx="891952" cy="838200"/>
            </a:xfrm>
            <a:prstGeom prst="rect">
              <a:avLst/>
            </a:prstGeom>
            <a:noFill/>
            <a:ln w="9525">
              <a:noFill/>
              <a:miter lim="800000"/>
              <a:headEnd/>
              <a:tailEnd/>
            </a:ln>
          </p:spPr>
        </p:pic>
        <p:sp>
          <p:nvSpPr>
            <p:cNvPr id="16" name="TextBox 16">
              <a:extLst>
                <a:ext uri="{FF2B5EF4-FFF2-40B4-BE49-F238E27FC236}">
                  <a16:creationId xmlns:a16="http://schemas.microsoft.com/office/drawing/2014/main" id="{448D82C8-9A3C-4D12-9FDA-22C6096575FE}"/>
                </a:ext>
              </a:extLst>
            </p:cNvPr>
            <p:cNvSpPr txBox="1">
              <a:spLocks noChangeArrowheads="1"/>
            </p:cNvSpPr>
            <p:nvPr/>
          </p:nvSpPr>
          <p:spPr bwMode="auto">
            <a:xfrm>
              <a:off x="1066800" y="3530025"/>
              <a:ext cx="457200" cy="61506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3200" dirty="0">
                  <a:solidFill>
                    <a:srgbClr val="002060"/>
                  </a:solidFill>
                  <a:latin typeface="Times New Roman" pitchFamily="18" charset="0"/>
                  <a:cs typeface="Times New Roman" pitchFamily="18" charset="0"/>
                </a:rPr>
                <a:t>4</a:t>
              </a:r>
            </a:p>
          </p:txBody>
        </p:sp>
      </p:grpSp>
      <p:grpSp>
        <p:nvGrpSpPr>
          <p:cNvPr id="23" name="Group 23">
            <a:extLst>
              <a:ext uri="{FF2B5EF4-FFF2-40B4-BE49-F238E27FC236}">
                <a16:creationId xmlns:a16="http://schemas.microsoft.com/office/drawing/2014/main" id="{52363C3B-7E88-4879-8AD0-02845C389EF3}"/>
              </a:ext>
            </a:extLst>
          </p:cNvPr>
          <p:cNvGrpSpPr>
            <a:grpSpLocks/>
          </p:cNvGrpSpPr>
          <p:nvPr/>
        </p:nvGrpSpPr>
        <p:grpSpPr bwMode="auto">
          <a:xfrm>
            <a:off x="8560753" y="1395886"/>
            <a:ext cx="844024" cy="796925"/>
            <a:chOff x="838200" y="3429000"/>
            <a:chExt cx="891952" cy="838200"/>
          </a:xfrm>
        </p:grpSpPr>
        <p:pic>
          <p:nvPicPr>
            <p:cNvPr id="24" name="Picture 24" descr="Kết quả hình ảnh cho bông hoa vẽ">
              <a:extLst>
                <a:ext uri="{FF2B5EF4-FFF2-40B4-BE49-F238E27FC236}">
                  <a16:creationId xmlns:a16="http://schemas.microsoft.com/office/drawing/2014/main" id="{1C32BEF2-4F4E-47D0-857B-2160542951B3}"/>
                </a:ext>
              </a:extLst>
            </p:cNvPr>
            <p:cNvPicPr>
              <a:picLocks noChangeAspect="1" noChangeArrowheads="1"/>
            </p:cNvPicPr>
            <p:nvPr/>
          </p:nvPicPr>
          <p:blipFill>
            <a:blip r:embed="rId6"/>
            <a:srcRect/>
            <a:stretch>
              <a:fillRect/>
            </a:stretch>
          </p:blipFill>
          <p:spPr bwMode="auto">
            <a:xfrm>
              <a:off x="838200" y="3429000"/>
              <a:ext cx="891952" cy="838200"/>
            </a:xfrm>
            <a:prstGeom prst="rect">
              <a:avLst/>
            </a:prstGeom>
            <a:noFill/>
            <a:ln w="9525">
              <a:noFill/>
              <a:miter lim="800000"/>
              <a:headEnd/>
              <a:tailEnd/>
            </a:ln>
          </p:spPr>
        </p:pic>
        <p:sp>
          <p:nvSpPr>
            <p:cNvPr id="25" name="TextBox 25">
              <a:extLst>
                <a:ext uri="{FF2B5EF4-FFF2-40B4-BE49-F238E27FC236}">
                  <a16:creationId xmlns:a16="http://schemas.microsoft.com/office/drawing/2014/main" id="{04DBE734-1F11-4364-9FD6-786BEF180888}"/>
                </a:ext>
              </a:extLst>
            </p:cNvPr>
            <p:cNvSpPr txBox="1">
              <a:spLocks noChangeArrowheads="1"/>
            </p:cNvSpPr>
            <p:nvPr/>
          </p:nvSpPr>
          <p:spPr bwMode="auto">
            <a:xfrm>
              <a:off x="877027" y="3530025"/>
              <a:ext cx="795042" cy="620694"/>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3200" dirty="0">
                  <a:solidFill>
                    <a:srgbClr val="002060"/>
                  </a:solidFill>
                  <a:latin typeface="Times New Roman" pitchFamily="18" charset="0"/>
                  <a:cs typeface="Times New Roman" pitchFamily="18" charset="0"/>
                </a:rPr>
                <a:t>3</a:t>
              </a:r>
            </a:p>
          </p:txBody>
        </p:sp>
      </p:grpSp>
      <p:grpSp>
        <p:nvGrpSpPr>
          <p:cNvPr id="26" name="Group 29">
            <a:extLst>
              <a:ext uri="{FF2B5EF4-FFF2-40B4-BE49-F238E27FC236}">
                <a16:creationId xmlns:a16="http://schemas.microsoft.com/office/drawing/2014/main" id="{DF094ED9-BF05-4258-B6DF-96E09E45D297}"/>
              </a:ext>
            </a:extLst>
          </p:cNvPr>
          <p:cNvGrpSpPr>
            <a:grpSpLocks/>
          </p:cNvGrpSpPr>
          <p:nvPr/>
        </p:nvGrpSpPr>
        <p:grpSpPr bwMode="auto">
          <a:xfrm>
            <a:off x="11030498" y="2387882"/>
            <a:ext cx="717550" cy="796925"/>
            <a:chOff x="838200" y="3429000"/>
            <a:chExt cx="891952" cy="838200"/>
          </a:xfrm>
        </p:grpSpPr>
        <p:pic>
          <p:nvPicPr>
            <p:cNvPr id="27" name="Picture 30" descr="Kết quả hình ảnh cho bông hoa vẽ">
              <a:extLst>
                <a:ext uri="{FF2B5EF4-FFF2-40B4-BE49-F238E27FC236}">
                  <a16:creationId xmlns:a16="http://schemas.microsoft.com/office/drawing/2014/main" id="{0E290505-2892-45BF-B553-376A68032D56}"/>
                </a:ext>
              </a:extLst>
            </p:cNvPr>
            <p:cNvPicPr>
              <a:picLocks noChangeAspect="1" noChangeArrowheads="1"/>
            </p:cNvPicPr>
            <p:nvPr/>
          </p:nvPicPr>
          <p:blipFill>
            <a:blip r:embed="rId6"/>
            <a:srcRect/>
            <a:stretch>
              <a:fillRect/>
            </a:stretch>
          </p:blipFill>
          <p:spPr bwMode="auto">
            <a:xfrm>
              <a:off x="838200" y="3429000"/>
              <a:ext cx="891952" cy="838200"/>
            </a:xfrm>
            <a:prstGeom prst="rect">
              <a:avLst/>
            </a:prstGeom>
            <a:noFill/>
            <a:ln w="9525">
              <a:noFill/>
              <a:miter lim="800000"/>
              <a:headEnd/>
              <a:tailEnd/>
            </a:ln>
          </p:spPr>
        </p:pic>
        <p:sp>
          <p:nvSpPr>
            <p:cNvPr id="28" name="TextBox 31">
              <a:extLst>
                <a:ext uri="{FF2B5EF4-FFF2-40B4-BE49-F238E27FC236}">
                  <a16:creationId xmlns:a16="http://schemas.microsoft.com/office/drawing/2014/main" id="{7B532BF9-EB1D-4564-9AC7-280C4B85F91D}"/>
                </a:ext>
              </a:extLst>
            </p:cNvPr>
            <p:cNvSpPr txBox="1">
              <a:spLocks noChangeArrowheads="1"/>
            </p:cNvSpPr>
            <p:nvPr/>
          </p:nvSpPr>
          <p:spPr bwMode="auto">
            <a:xfrm>
              <a:off x="1066611" y="3505200"/>
              <a:ext cx="457200" cy="61506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3200" dirty="0">
                  <a:solidFill>
                    <a:srgbClr val="002060"/>
                  </a:solidFill>
                  <a:latin typeface="Times New Roman" pitchFamily="18" charset="0"/>
                  <a:cs typeface="Times New Roman" pitchFamily="18" charset="0"/>
                </a:rPr>
                <a:t>5</a:t>
              </a:r>
            </a:p>
          </p:txBody>
        </p:sp>
      </p:grpSp>
      <p:sp>
        <p:nvSpPr>
          <p:cNvPr id="41" name="Flowchart: Terminator 40">
            <a:extLst>
              <a:ext uri="{FF2B5EF4-FFF2-40B4-BE49-F238E27FC236}">
                <a16:creationId xmlns:a16="http://schemas.microsoft.com/office/drawing/2014/main" id="{28A84D83-89D9-4E06-80F3-16F574B15300}"/>
              </a:ext>
            </a:extLst>
          </p:cNvPr>
          <p:cNvSpPr/>
          <p:nvPr/>
        </p:nvSpPr>
        <p:spPr>
          <a:xfrm>
            <a:off x="721193" y="1369387"/>
            <a:ext cx="5257800" cy="2362200"/>
          </a:xfrm>
          <a:prstGeom prst="flowChartTerminator">
            <a:avLst/>
          </a:prstGeom>
          <a:solidFill>
            <a:schemeClr val="accent6">
              <a:lumMod val="40000"/>
              <a:lumOff val="60000"/>
            </a:schemeClr>
          </a:solidFill>
          <a:ln w="25400" cap="flat"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8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1</a:t>
            </a:r>
            <a:r>
              <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Chái</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bếp</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của</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người</a:t>
            </a:r>
            <a:r>
              <a:rPr lang="en-US" sz="2800" kern="0" dirty="0">
                <a:solidFill>
                  <a:srgbClr val="000000"/>
                </a:solidFill>
                <a:latin typeface="Times New Roman" pitchFamily="18" charset="0"/>
                <a:cs typeface="Times New Roman" pitchFamily="18" charset="0"/>
              </a:rPr>
              <a:t> Dao </a:t>
            </a:r>
            <a:r>
              <a:rPr lang="en-US" sz="2800" kern="0" dirty="0" err="1">
                <a:solidFill>
                  <a:srgbClr val="000000"/>
                </a:solidFill>
                <a:latin typeface="Times New Roman" pitchFamily="18" charset="0"/>
                <a:cs typeface="Times New Roman" pitchFamily="18" charset="0"/>
              </a:rPr>
              <a:t>dùng</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để</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làm</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gì</a:t>
            </a:r>
            <a:r>
              <a:rPr lang="en-US" sz="2800" kern="0" dirty="0">
                <a:solidFill>
                  <a:srgbClr val="000000"/>
                </a:solidFill>
                <a:latin typeface="Times New Roman" pitchFamily="18" charset="0"/>
                <a:cs typeface="Times New Roman" pitchFamily="18" charset="0"/>
              </a:rPr>
              <a:t>?</a:t>
            </a: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42" name="Flowchart: Terminator 41">
            <a:extLst>
              <a:ext uri="{FF2B5EF4-FFF2-40B4-BE49-F238E27FC236}">
                <a16:creationId xmlns:a16="http://schemas.microsoft.com/office/drawing/2014/main" id="{6AB1DF3B-96E3-4947-B43F-A70E05FD0B11}"/>
              </a:ext>
            </a:extLst>
          </p:cNvPr>
          <p:cNvSpPr/>
          <p:nvPr/>
        </p:nvSpPr>
        <p:spPr>
          <a:xfrm>
            <a:off x="731261" y="1356089"/>
            <a:ext cx="5257800" cy="2362200"/>
          </a:xfrm>
          <a:prstGeom prst="flowChartTerminator">
            <a:avLst/>
          </a:prstGeom>
          <a:solidFill>
            <a:schemeClr val="accent6">
              <a:lumMod val="40000"/>
              <a:lumOff val="60000"/>
            </a:schemeClr>
          </a:solidFill>
          <a:ln w="25400" cap="flat"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8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2</a:t>
            </a:r>
            <a:r>
              <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Mạch</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cảm</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xúc</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của</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bài</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thơ</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là</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gì</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46" name="Flowchart: Terminator 45">
            <a:extLst>
              <a:ext uri="{FF2B5EF4-FFF2-40B4-BE49-F238E27FC236}">
                <a16:creationId xmlns:a16="http://schemas.microsoft.com/office/drawing/2014/main" id="{F08DC3D6-D483-4025-B7F4-4BA19F7C7A62}"/>
              </a:ext>
            </a:extLst>
          </p:cNvPr>
          <p:cNvSpPr/>
          <p:nvPr/>
        </p:nvSpPr>
        <p:spPr>
          <a:xfrm>
            <a:off x="734530" y="1369387"/>
            <a:ext cx="5257800" cy="2362200"/>
          </a:xfrm>
          <a:prstGeom prst="flowChartTerminator">
            <a:avLst/>
          </a:prstGeom>
          <a:solidFill>
            <a:schemeClr val="accent6">
              <a:lumMod val="40000"/>
              <a:lumOff val="60000"/>
            </a:schemeClr>
          </a:solidFill>
          <a:ln w="25400" cap="flat" cmpd="sng" algn="ctr">
            <a:noFill/>
            <a:prstDash val="solid"/>
          </a:ln>
          <a:effectLst/>
        </p:spPr>
        <p:txBody>
          <a:bodyPr anchor="ctr"/>
          <a:lstStyle/>
          <a:p>
            <a:pPr lvl="0" eaLnBrk="0" fontAlgn="base" hangingPunct="0">
              <a:spcBef>
                <a:spcPct val="0"/>
              </a:spcBef>
              <a:spcAft>
                <a:spcPct val="0"/>
              </a:spcAft>
              <a:defRPr/>
            </a:pPr>
            <a:r>
              <a:rPr kumimoji="0" lang="en-US" sz="28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8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lang="en-US" sz="2800" b="1" kern="0" dirty="0">
                <a:solidFill>
                  <a:srgbClr val="000000"/>
                </a:solidFill>
                <a:latin typeface="Times New Roman" pitchFamily="18" charset="0"/>
                <a:cs typeface="Times New Roman" pitchFamily="18" charset="0"/>
              </a:rPr>
              <a:t>4</a:t>
            </a:r>
            <a:r>
              <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lang="de-DE" sz="3000" dirty="0">
                <a:latin typeface="Times New Roman" panose="02020603050405020304" pitchFamily="18" charset="0"/>
                <a:cs typeface="Times New Roman" panose="02020603050405020304" pitchFamily="18" charset="0"/>
              </a:rPr>
              <a:t>Khi nhớ về chái bếp, tác giả mong muốn điều gì? </a:t>
            </a:r>
            <a:endParaRPr kumimoji="0" lang="en-US" sz="3000" b="0" i="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47" name="Flowchart: Terminator 46">
            <a:extLst>
              <a:ext uri="{FF2B5EF4-FFF2-40B4-BE49-F238E27FC236}">
                <a16:creationId xmlns:a16="http://schemas.microsoft.com/office/drawing/2014/main" id="{9E18A259-9F40-4D5A-9357-B72FD5166876}"/>
              </a:ext>
            </a:extLst>
          </p:cNvPr>
          <p:cNvSpPr/>
          <p:nvPr/>
        </p:nvSpPr>
        <p:spPr>
          <a:xfrm>
            <a:off x="796451" y="1311886"/>
            <a:ext cx="5257800" cy="2362200"/>
          </a:xfrm>
          <a:prstGeom prst="flowChartTerminator">
            <a:avLst/>
          </a:prstGeom>
          <a:solidFill>
            <a:schemeClr val="accent6">
              <a:lumMod val="40000"/>
              <a:lumOff val="60000"/>
            </a:schemeClr>
          </a:solidFill>
          <a:ln w="25400" cap="flat" cmpd="sng" algn="ctr">
            <a:noFill/>
            <a:prstDash val="solid"/>
          </a:ln>
          <a:effectLst/>
        </p:spPr>
        <p:txBody>
          <a:bodyPr anchor="ctr"/>
          <a:lstStyle/>
          <a:p>
            <a:pPr lvl="0" eaLnBrk="0" fontAlgn="base" hangingPunct="0">
              <a:spcBef>
                <a:spcPct val="0"/>
              </a:spcBef>
              <a:spcAft>
                <a:spcPct val="0"/>
              </a:spcAft>
              <a:defRPr/>
            </a:pPr>
            <a:r>
              <a:rPr kumimoji="0" lang="en-US" sz="3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Câu</a:t>
            </a:r>
            <a:r>
              <a:rPr kumimoji="0" lang="en-US" sz="30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lang="en-US" sz="3000" b="1" kern="0" dirty="0">
                <a:solidFill>
                  <a:srgbClr val="000000"/>
                </a:solidFill>
                <a:latin typeface="Times New Roman" pitchFamily="18" charset="0"/>
                <a:cs typeface="Times New Roman" pitchFamily="18" charset="0"/>
              </a:rPr>
              <a:t>5: </a:t>
            </a:r>
            <a:r>
              <a:rPr lang="de-DE" sz="3000" dirty="0">
                <a:latin typeface="Times New Roman" panose="02020603050405020304" pitchFamily="18" charset="0"/>
                <a:cs typeface="Times New Roman" panose="02020603050405020304" pitchFamily="18" charset="0"/>
              </a:rPr>
              <a:t>Vì sao tác giả lại mong muốn được trở về chái bếp nhà mình?</a:t>
            </a:r>
            <a:endParaRPr kumimoji="0" lang="en-US" sz="3000" b="0" i="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51" name="Flowchart: Terminator 50">
            <a:extLst>
              <a:ext uri="{FF2B5EF4-FFF2-40B4-BE49-F238E27FC236}">
                <a16:creationId xmlns:a16="http://schemas.microsoft.com/office/drawing/2014/main" id="{67D8AD5C-C621-4EE7-86B8-BF23FE07D531}"/>
              </a:ext>
            </a:extLst>
          </p:cNvPr>
          <p:cNvSpPr/>
          <p:nvPr/>
        </p:nvSpPr>
        <p:spPr>
          <a:xfrm>
            <a:off x="802727" y="1356089"/>
            <a:ext cx="5257800" cy="2362200"/>
          </a:xfrm>
          <a:prstGeom prst="flowChartTerminator">
            <a:avLst/>
          </a:prstGeom>
          <a:solidFill>
            <a:schemeClr val="accent6">
              <a:lumMod val="40000"/>
              <a:lumOff val="60000"/>
            </a:schemeClr>
          </a:solidFill>
          <a:ln w="25400" cap="flat"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Câu</a:t>
            </a:r>
            <a:r>
              <a:rPr kumimoji="0" lang="en-US" sz="30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lang="en-US" sz="3000" b="1" kern="0" noProof="0" dirty="0">
                <a:solidFill>
                  <a:srgbClr val="000000"/>
                </a:solidFill>
                <a:latin typeface="Times New Roman" pitchFamily="18" charset="0"/>
                <a:cs typeface="Times New Roman" pitchFamily="18" charset="0"/>
              </a:rPr>
              <a:t>3</a:t>
            </a:r>
            <a:r>
              <a:rPr kumimoji="0" lang="en-US" sz="3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Hình</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ảnh</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chái</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bếp</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gắn</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với</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người</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thân</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nào</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của</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tác</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giả</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a:t>
            </a:r>
            <a:endParaRPr kumimoji="0" lang="en-US" sz="3000" b="0"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3" name="Rounded Rectangle 52">
            <a:extLst>
              <a:ext uri="{FF2B5EF4-FFF2-40B4-BE49-F238E27FC236}">
                <a16:creationId xmlns:a16="http://schemas.microsoft.com/office/drawing/2014/main" id="{B588429F-09F2-42E8-ABC7-68E877339E0F}"/>
              </a:ext>
            </a:extLst>
          </p:cNvPr>
          <p:cNvSpPr/>
          <p:nvPr/>
        </p:nvSpPr>
        <p:spPr>
          <a:xfrm>
            <a:off x="781623" y="3950370"/>
            <a:ext cx="5486400" cy="914400"/>
          </a:xfrm>
          <a:prstGeom prst="roundRect">
            <a:avLst/>
          </a:prstGeom>
          <a:solidFill>
            <a:srgbClr val="DAEDEF">
              <a:lumMod val="20000"/>
              <a:lumOff val="80000"/>
            </a:srgbClr>
          </a:solidFill>
          <a:ln w="25400" cap="flat" cmpd="sng" algn="ctr">
            <a:noFill/>
            <a:prstDash val="solid"/>
          </a:ln>
          <a:effectLst/>
        </p:spPr>
        <p:txBody>
          <a:bodyPr anchor="ctr"/>
          <a:lstStyle/>
          <a:p>
            <a:pPr lvl="0" algn="ctr" eaLnBrk="0" fontAlgn="base" hangingPunct="0">
              <a:spcBef>
                <a:spcPct val="0"/>
              </a:spcBef>
              <a:spcAft>
                <a:spcPct val="0"/>
              </a:spcAft>
              <a:defRPr/>
            </a:pPr>
            <a:r>
              <a:rPr lang="de-DE" sz="3000" b="1" dirty="0">
                <a:latin typeface="Times New Roman" panose="02020603050405020304" pitchFamily="18" charset="0"/>
                <a:cs typeface="Times New Roman" panose="02020603050405020304" pitchFamily="18" charset="0"/>
              </a:rPr>
              <a:t>Sưởi ấm, nấu nướng</a:t>
            </a:r>
            <a:endParaRPr kumimoji="0" lang="en-US" sz="3000" b="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55" name="Rounded Rectangle 54">
            <a:extLst>
              <a:ext uri="{FF2B5EF4-FFF2-40B4-BE49-F238E27FC236}">
                <a16:creationId xmlns:a16="http://schemas.microsoft.com/office/drawing/2014/main" id="{A7A52A60-F1F3-4B8B-AC5C-3C2A2545F583}"/>
              </a:ext>
            </a:extLst>
          </p:cNvPr>
          <p:cNvSpPr/>
          <p:nvPr/>
        </p:nvSpPr>
        <p:spPr>
          <a:xfrm>
            <a:off x="274487" y="3929343"/>
            <a:ext cx="5486400" cy="914400"/>
          </a:xfrm>
          <a:prstGeom prst="roundRect">
            <a:avLst/>
          </a:prstGeom>
          <a:solidFill>
            <a:srgbClr val="DAEDEF">
              <a:lumMod val="20000"/>
              <a:lumOff val="80000"/>
            </a:srgbClr>
          </a:solidFill>
          <a:ln w="25400" cap="flat" cmpd="sng" algn="ctr">
            <a:noFill/>
            <a:prstDash val="solid"/>
          </a:ln>
          <a:effectLst/>
        </p:spPr>
        <p:txBody>
          <a:bodyPr anchor="ctr"/>
          <a:lstStyle/>
          <a:p>
            <a:pPr lvl="0" algn="ctr" eaLnBrk="0" fontAlgn="base" hangingPunct="0">
              <a:spcBef>
                <a:spcPct val="0"/>
              </a:spcBef>
              <a:spcAft>
                <a:spcPct val="0"/>
              </a:spcAft>
              <a:defRPr/>
            </a:pPr>
            <a:r>
              <a:rPr kumimoji="0" lang="en-US" sz="3000" b="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lang="de-DE" sz="3000" b="1" dirty="0">
                <a:latin typeface="Times New Roman" panose="02020603050405020304" pitchFamily="18" charset="0"/>
                <a:cs typeface="Times New Roman" panose="02020603050405020304" pitchFamily="18" charset="0"/>
              </a:rPr>
              <a:t>Nhớ chái bếp và những hình ảnh thân thương của tuổi thơ</a:t>
            </a:r>
            <a:endParaRPr kumimoji="0" lang="en-US" sz="3000" b="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58" name="Rounded Rectangle 57">
            <a:extLst>
              <a:ext uri="{FF2B5EF4-FFF2-40B4-BE49-F238E27FC236}">
                <a16:creationId xmlns:a16="http://schemas.microsoft.com/office/drawing/2014/main" id="{0F8015BC-3AC8-475D-B15C-BEEBAAEF635B}"/>
              </a:ext>
            </a:extLst>
          </p:cNvPr>
          <p:cNvSpPr/>
          <p:nvPr/>
        </p:nvSpPr>
        <p:spPr>
          <a:xfrm>
            <a:off x="609600" y="3994573"/>
            <a:ext cx="5486400" cy="914400"/>
          </a:xfrm>
          <a:prstGeom prst="roundRect">
            <a:avLst/>
          </a:prstGeom>
          <a:solidFill>
            <a:srgbClr val="DAEDEF">
              <a:lumMod val="20000"/>
              <a:lumOff val="80000"/>
            </a:srgbClr>
          </a:solidFill>
          <a:ln w="25400" cap="flat" cmpd="sng" algn="ctr">
            <a:noFill/>
            <a:prstDash val="solid"/>
          </a:ln>
          <a:effectLst/>
        </p:spPr>
        <p:txBody>
          <a:bodyPr anchor="ctr"/>
          <a:lstStyle/>
          <a:p>
            <a:pPr lvl="0" algn="ctr" eaLnBrk="0" fontAlgn="base" hangingPunct="0">
              <a:spcBef>
                <a:spcPct val="0"/>
              </a:spcBef>
              <a:spcAft>
                <a:spcPct val="0"/>
              </a:spcAft>
              <a:defRPr/>
            </a:pPr>
            <a:r>
              <a:rPr lang="de-DE" sz="3000" b="1" dirty="0">
                <a:latin typeface="Times New Roman" panose="02020603050405020304" pitchFamily="18" charset="0"/>
                <a:cs typeface="Times New Roman" panose="02020603050405020304" pitchFamily="18" charset="0"/>
              </a:rPr>
              <a:t>Trở về chái bếp nhà mình</a:t>
            </a:r>
            <a:endParaRPr kumimoji="0" lang="en-US" sz="3000" b="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60" name="Rounded Rectangle 59">
            <a:extLst>
              <a:ext uri="{FF2B5EF4-FFF2-40B4-BE49-F238E27FC236}">
                <a16:creationId xmlns:a16="http://schemas.microsoft.com/office/drawing/2014/main" id="{C477678C-0C6D-474D-B35F-A4AF3BFE949E}"/>
              </a:ext>
            </a:extLst>
          </p:cNvPr>
          <p:cNvSpPr/>
          <p:nvPr/>
        </p:nvSpPr>
        <p:spPr>
          <a:xfrm>
            <a:off x="360499" y="3929343"/>
            <a:ext cx="5486400" cy="914400"/>
          </a:xfrm>
          <a:prstGeom prst="roundRect">
            <a:avLst/>
          </a:prstGeom>
          <a:solidFill>
            <a:srgbClr val="DAEDEF">
              <a:lumMod val="20000"/>
              <a:lumOff val="80000"/>
            </a:srgbClr>
          </a:solidFill>
          <a:ln w="25400" cap="flat" cmpd="sng" algn="ctr">
            <a:noFill/>
            <a:prstDash val="solid"/>
          </a:ln>
          <a:effectLst/>
        </p:spPr>
        <p:txBody>
          <a:bodyPr anchor="ctr"/>
          <a:lstStyle/>
          <a:p>
            <a:pPr lvl="0" algn="ctr" eaLnBrk="0" fontAlgn="base" hangingPunct="0">
              <a:spcBef>
                <a:spcPct val="0"/>
              </a:spcBef>
              <a:spcAft>
                <a:spcPct val="0"/>
              </a:spcAft>
              <a:defRPr/>
            </a:pPr>
            <a:r>
              <a:rPr lang="de-DE" sz="3000" b="1" dirty="0">
                <a:latin typeface="Times New Roman" panose="02020603050405020304" pitchFamily="18" charset="0"/>
                <a:cs typeface="Times New Roman" panose="02020603050405020304" pitchFamily="18" charset="0"/>
              </a:rPr>
              <a:t>Chái bếp gắn với người thân, gia đình và kỉ niệm tuổi thơ</a:t>
            </a:r>
            <a:endParaRPr kumimoji="0" lang="en-US" sz="3000" b="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63" name="Rounded Rectangle 62">
            <a:extLst>
              <a:ext uri="{FF2B5EF4-FFF2-40B4-BE49-F238E27FC236}">
                <a16:creationId xmlns:a16="http://schemas.microsoft.com/office/drawing/2014/main" id="{20510469-E9F5-424E-83AA-893D8C9E58FA}"/>
              </a:ext>
            </a:extLst>
          </p:cNvPr>
          <p:cNvSpPr/>
          <p:nvPr/>
        </p:nvSpPr>
        <p:spPr>
          <a:xfrm>
            <a:off x="463705" y="3950370"/>
            <a:ext cx="5486400" cy="914400"/>
          </a:xfrm>
          <a:prstGeom prst="roundRect">
            <a:avLst/>
          </a:prstGeom>
          <a:solidFill>
            <a:srgbClr val="DAEDEF">
              <a:lumMod val="20000"/>
              <a:lumOff val="80000"/>
            </a:srgbClr>
          </a:solidFill>
          <a:ln w="25400" cap="flat" cmpd="sng" algn="ctr">
            <a:noFill/>
            <a:prstDash val="solid"/>
          </a:ln>
          <a:effectLst/>
        </p:spPr>
        <p:txBody>
          <a:bodyPr anchor="ctr"/>
          <a:lstStyle/>
          <a:p>
            <a:pPr lvl="0" algn="ctr" eaLnBrk="0" fontAlgn="base" hangingPunct="0">
              <a:spcBef>
                <a:spcPct val="0"/>
              </a:spcBef>
              <a:spcAft>
                <a:spcPct val="0"/>
              </a:spcAft>
              <a:defRPr/>
            </a:pPr>
            <a:r>
              <a:rPr lang="de-DE" sz="3000" b="1" dirty="0">
                <a:latin typeface="Times New Roman" panose="02020603050405020304" pitchFamily="18" charset="0"/>
                <a:cs typeface="Times New Roman" panose="02020603050405020304" pitchFamily="18" charset="0"/>
              </a:rPr>
              <a:t>Cha, mẹ</a:t>
            </a:r>
            <a:endParaRPr kumimoji="0" lang="en-US" sz="3000" b="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3" name="文本框 18">
            <a:extLst>
              <a:ext uri="{FF2B5EF4-FFF2-40B4-BE49-F238E27FC236}">
                <a16:creationId xmlns:a16="http://schemas.microsoft.com/office/drawing/2014/main" id="{A798C9E1-F3E0-C28B-D552-6CDF55038751}"/>
              </a:ext>
            </a:extLst>
          </p:cNvPr>
          <p:cNvSpPr txBox="1"/>
          <p:nvPr/>
        </p:nvSpPr>
        <p:spPr>
          <a:xfrm>
            <a:off x="-84645" y="-89921"/>
            <a:ext cx="7875248" cy="1323439"/>
          </a:xfrm>
          <a:prstGeom prst="rect">
            <a:avLst/>
          </a:prstGeom>
          <a:noFill/>
        </p:spPr>
        <p:txBody>
          <a:bodyPr wrap="square" rtlCol="0">
            <a:spAutoFit/>
          </a:bodyPr>
          <a:lstStyle/>
          <a:p>
            <a:pPr algn="ctr"/>
            <a:r>
              <a:rPr lang="en-US" altLang="zh-CN" sz="8000" b="1" spc="300" dirty="0" err="1">
                <a:solidFill>
                  <a:srgbClr val="FF0000"/>
                </a:solidFill>
                <a:latin typeface="#9Slide07 SVNSalty Sans" panose="02000000000000000000" pitchFamily="2" charset="0"/>
                <a:cs typeface="Arial" panose="020B0604020202020204" pitchFamily="34" charset="0"/>
                <a:sym typeface="+mn-lt"/>
              </a:rPr>
              <a:t>Mời</a:t>
            </a:r>
            <a:r>
              <a:rPr lang="en-US" altLang="zh-CN" sz="8000" b="1" spc="300" dirty="0">
                <a:solidFill>
                  <a:srgbClr val="FF0000"/>
                </a:solidFill>
                <a:latin typeface="#9Slide07 SVNSalty Sans" panose="02000000000000000000" pitchFamily="2" charset="0"/>
                <a:cs typeface="Arial" panose="020B0604020202020204" pitchFamily="34" charset="0"/>
                <a:sym typeface="+mn-lt"/>
              </a:rPr>
              <a:t> </a:t>
            </a:r>
            <a:r>
              <a:rPr lang="en-US" altLang="zh-CN" sz="8000" b="1" spc="300" dirty="0" err="1">
                <a:solidFill>
                  <a:srgbClr val="FF0000"/>
                </a:solidFill>
                <a:latin typeface="#9Slide07 SVNSalty Sans" panose="02000000000000000000" pitchFamily="2" charset="0"/>
                <a:cs typeface="Arial" panose="020B0604020202020204" pitchFamily="34" charset="0"/>
                <a:sym typeface="+mn-lt"/>
              </a:rPr>
              <a:t>bạn</a:t>
            </a:r>
            <a:r>
              <a:rPr lang="en-US" altLang="zh-CN" sz="8000" b="1" spc="300" dirty="0">
                <a:solidFill>
                  <a:srgbClr val="FF0000"/>
                </a:solidFill>
                <a:latin typeface="#9Slide07 SVNSalty Sans" panose="02000000000000000000" pitchFamily="2" charset="0"/>
                <a:cs typeface="Arial" panose="020B0604020202020204" pitchFamily="34" charset="0"/>
                <a:sym typeface="+mn-lt"/>
              </a:rPr>
              <a:t> </a:t>
            </a:r>
            <a:r>
              <a:rPr lang="en-US" altLang="zh-CN" sz="8000" b="1" spc="300" dirty="0" err="1">
                <a:solidFill>
                  <a:srgbClr val="FF0000"/>
                </a:solidFill>
                <a:latin typeface="#9Slide07 SVNSalty Sans" panose="02000000000000000000" pitchFamily="2" charset="0"/>
                <a:cs typeface="Arial" panose="020B0604020202020204" pitchFamily="34" charset="0"/>
                <a:sym typeface="+mn-lt"/>
              </a:rPr>
              <a:t>hái</a:t>
            </a:r>
            <a:r>
              <a:rPr lang="en-US" altLang="zh-CN" sz="8000" b="1" spc="300" dirty="0">
                <a:solidFill>
                  <a:srgbClr val="FF0000"/>
                </a:solidFill>
                <a:latin typeface="#9Slide07 SVNSalty Sans" panose="02000000000000000000" pitchFamily="2" charset="0"/>
                <a:cs typeface="Arial" panose="020B0604020202020204" pitchFamily="34" charset="0"/>
                <a:sym typeface="+mn-lt"/>
              </a:rPr>
              <a:t> </a:t>
            </a:r>
            <a:r>
              <a:rPr lang="en-US" altLang="zh-CN" sz="8000" b="1" spc="300" dirty="0" err="1">
                <a:solidFill>
                  <a:srgbClr val="FF0000"/>
                </a:solidFill>
                <a:latin typeface="#9Slide07 SVNSalty Sans" panose="02000000000000000000" pitchFamily="2" charset="0"/>
                <a:cs typeface="Arial" panose="020B0604020202020204" pitchFamily="34" charset="0"/>
                <a:sym typeface="+mn-lt"/>
              </a:rPr>
              <a:t>hoa</a:t>
            </a:r>
            <a:endParaRPr lang="zh-CN" altLang="en-US" sz="8000" b="1" spc="300" dirty="0">
              <a:solidFill>
                <a:srgbClr val="FF0000"/>
              </a:solidFill>
              <a:latin typeface="#9Slide07 SVNSalty Sans" panose="02000000000000000000" pitchFamily="2" charset="0"/>
              <a:cs typeface="Arial" panose="020B0604020202020204" pitchFamily="34" charset="0"/>
              <a:sym typeface="+mn-lt"/>
            </a:endParaRPr>
          </a:p>
        </p:txBody>
      </p:sp>
    </p:spTree>
    <p:extLst>
      <p:ext uri="{BB962C8B-B14F-4D97-AF65-F5344CB8AC3E}">
        <p14:creationId xmlns:p14="http://schemas.microsoft.com/office/powerpoint/2010/main" val="242325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ox(in)">
                                      <p:cBhvr>
                                        <p:cTn id="18" dur="500"/>
                                        <p:tgtEl>
                                          <p:spTgt spid="41"/>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ox(in)">
                                      <p:cBhvr>
                                        <p:cTn id="23" dur="500"/>
                                        <p:tgtEl>
                                          <p:spTgt spid="53"/>
                                        </p:tgtEl>
                                      </p:cBhvr>
                                    </p:animEffec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41"/>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ox(in)">
                                      <p:cBhvr>
                                        <p:cTn id="37" dur="500"/>
                                        <p:tgtEl>
                                          <p:spTgt spid="42"/>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ox(in)">
                                      <p:cBhvr>
                                        <p:cTn id="42" dur="500"/>
                                        <p:tgtEl>
                                          <p:spTgt spid="55"/>
                                        </p:tgtEl>
                                      </p:cBhvr>
                                    </p:animEffec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2"/>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ox(in)">
                                      <p:cBhvr>
                                        <p:cTn id="57" dur="500"/>
                                        <p:tgtEl>
                                          <p:spTgt spid="46"/>
                                        </p:tgtEl>
                                      </p:cBhvr>
                                    </p:animEffect>
                                  </p:childTnLst>
                                  <p:subTnLst>
                                    <p:audio>
                                      <p:cMediaNode>
                                        <p:cTn display="0" masterRel="sameClick">
                                          <p:stCondLst>
                                            <p:cond evt="begin" delay="0">
                                              <p:tn val="55"/>
                                            </p:cond>
                                          </p:stCondLst>
                                          <p:endCondLst>
                                            <p:cond evt="onStopAudio" delay="0">
                                              <p:tgtEl>
                                                <p:sldTgt/>
                                              </p:tgtEl>
                                            </p:cond>
                                          </p:endCondLst>
                                        </p:cTn>
                                        <p:tgtEl>
                                          <p:sndTgt r:embed="rId2" name="chimes.wav"/>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ox(in)">
                                      <p:cBhvr>
                                        <p:cTn id="62" dur="500"/>
                                        <p:tgtEl>
                                          <p:spTgt spid="58"/>
                                        </p:tgtEl>
                                      </p:cBhvr>
                                    </p:animEffect>
                                  </p:childTnLst>
                                  <p:subTnLst>
                                    <p:audio>
                                      <p:cMediaNode>
                                        <p:cTn display="0" masterRel="sameClick">
                                          <p:stCondLst>
                                            <p:cond evt="begin" delay="0">
                                              <p:tn val="60"/>
                                            </p:cond>
                                          </p:stCondLst>
                                          <p:endCondLst>
                                            <p:cond evt="onStopAudio" delay="0">
                                              <p:tgtEl>
                                                <p:sldTgt/>
                                              </p:tgtEl>
                                            </p:cond>
                                          </p:endCondLst>
                                        </p:cTn>
                                        <p:tgtEl>
                                          <p:sndTgt r:embed="rId3" name="applause.wav"/>
                                        </p:tgtEl>
                                      </p:cMediaNode>
                                    </p:audio>
                                  </p:sub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8"/>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box(in)">
                                      <p:cBhvr>
                                        <p:cTn id="77" dur="500"/>
                                        <p:tgtEl>
                                          <p:spTgt spid="47"/>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box(in)">
                                      <p:cBhvr>
                                        <p:cTn id="82" dur="500"/>
                                        <p:tgtEl>
                                          <p:spTgt spid="60"/>
                                        </p:tgtEl>
                                      </p:cBhvr>
                                    </p:animEffec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6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47"/>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2" restart="whenNotActive" fill="hold" evtFilter="cancelBubble" nodeType="interactiveSeq">
                <p:stCondLst>
                  <p:cond evt="onClick" delay="0">
                    <p:tgtEl>
                      <p:spTgt spid="23"/>
                    </p:tgtEl>
                  </p:cond>
                </p:stCondLst>
                <p:endSync evt="end" delay="0">
                  <p:rtn val="all"/>
                </p:endSync>
                <p:childTnLst>
                  <p:par>
                    <p:cTn id="93" fill="hold">
                      <p:stCondLst>
                        <p:cond delay="0"/>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box(in)">
                                      <p:cBhvr>
                                        <p:cTn id="97" dur="500"/>
                                        <p:tgtEl>
                                          <p:spTgt spid="51"/>
                                        </p:tgtEl>
                                      </p:cBhvr>
                                    </p:animEffect>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box(in)">
                                      <p:cBhvr>
                                        <p:cTn id="102" dur="500"/>
                                        <p:tgtEl>
                                          <p:spTgt spid="63"/>
                                        </p:tgtEl>
                                      </p:cBhvr>
                                    </p:animEffect>
                                  </p:childTnLst>
                                  <p:subTnLst>
                                    <p:audio>
                                      <p:cMediaNode>
                                        <p:cTn display="0" masterRel="sameClick">
                                          <p:stCondLst>
                                            <p:cond evt="begin" delay="0">
                                              <p:tn val="100"/>
                                            </p:cond>
                                          </p:stCondLst>
                                          <p:endCondLst>
                                            <p:cond evt="onStopAudio" delay="0">
                                              <p:tgtEl>
                                                <p:sldTgt/>
                                              </p:tgtEl>
                                            </p:cond>
                                          </p:endCondLst>
                                        </p:cTn>
                                        <p:tgtEl>
                                          <p:sndTgt r:embed="rId3" name="applause.wav"/>
                                        </p:tgtEl>
                                      </p:cMediaNode>
                                    </p:audio>
                                  </p:sub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63"/>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51"/>
                                        </p:tgtEl>
                                        <p:attrNameLst>
                                          <p:attrName>style.visibility</p:attrName>
                                        </p:attrNameLst>
                                      </p:cBhvr>
                                      <p:to>
                                        <p:strVal val="hidden"/>
                                      </p:to>
                                    </p:set>
                                  </p:childTnLst>
                                </p:cTn>
                              </p:par>
                              <p:par>
                                <p:cTn id="109" presetID="9" presetClass="exit" presetSubtype="0" fill="hold" nodeType="withEffect">
                                  <p:stCondLst>
                                    <p:cond delay="0"/>
                                  </p:stCondLst>
                                  <p:childTnLst>
                                    <p:animEffect transition="out" filter="dissolve">
                                      <p:cBhvr>
                                        <p:cTn id="110" dur="500"/>
                                        <p:tgtEl>
                                          <p:spTgt spid="23"/>
                                        </p:tgtEl>
                                      </p:cBhvr>
                                    </p:animEffect>
                                    <p:set>
                                      <p:cBhvr>
                                        <p:cTn id="11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41" grpId="0" animBg="1"/>
      <p:bldP spid="41" grpId="1" animBg="1"/>
      <p:bldP spid="42" grpId="0" animBg="1"/>
      <p:bldP spid="42" grpId="1" animBg="1"/>
      <p:bldP spid="46" grpId="0" animBg="1"/>
      <p:bldP spid="46" grpId="1" animBg="1"/>
      <p:bldP spid="47" grpId="0" animBg="1"/>
      <p:bldP spid="47" grpId="1" animBg="1"/>
      <p:bldP spid="51" grpId="0" animBg="1"/>
      <p:bldP spid="51" grpId="1" animBg="1"/>
      <p:bldP spid="53" grpId="0" animBg="1"/>
      <p:bldP spid="55" grpId="0" animBg="1"/>
      <p:bldP spid="55" grpId="1" animBg="1"/>
      <p:bldP spid="58" grpId="0" animBg="1"/>
      <p:bldP spid="58" grpId="1" animBg="1"/>
      <p:bldP spid="60" grpId="0" animBg="1"/>
      <p:bldP spid="60" grpId="1" animBg="1"/>
      <p:bldP spid="63" grpId="0" animBg="1"/>
      <p:bldP spid="63" grpId="1"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A9EA56-B1E5-D7A7-3730-FF8822789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990" y="106680"/>
            <a:ext cx="10988531" cy="7096760"/>
          </a:xfrm>
          <a:prstGeom prst="rect">
            <a:avLst/>
          </a:prstGeom>
        </p:spPr>
      </p:pic>
      <p:sp>
        <p:nvSpPr>
          <p:cNvPr id="2" name="文本框 18">
            <a:extLst>
              <a:ext uri="{FF2B5EF4-FFF2-40B4-BE49-F238E27FC236}">
                <a16:creationId xmlns:a16="http://schemas.microsoft.com/office/drawing/2014/main" id="{DFCDF49E-FF50-C3D0-2813-623732B3AFB6}"/>
              </a:ext>
            </a:extLst>
          </p:cNvPr>
          <p:cNvSpPr txBox="1"/>
          <p:nvPr/>
        </p:nvSpPr>
        <p:spPr>
          <a:xfrm>
            <a:off x="4165600" y="1301264"/>
            <a:ext cx="8026400"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v</a:t>
            </a:r>
            <a:r>
              <a:rPr lang="vi-VN" sz="4000" dirty="0">
                <a:latin typeface="Times New Roman" panose="02020603050405020304" pitchFamily="18" charset="0"/>
                <a:cs typeface="Times New Roman" panose="02020603050405020304" pitchFamily="18" charset="0"/>
              </a:rPr>
              <a:t>ẽ tranh, làm thơ về </a:t>
            </a:r>
            <a:r>
              <a:rPr lang="de-DE" sz="4000" dirty="0">
                <a:latin typeface="Times New Roman" panose="02020603050405020304" pitchFamily="18" charset="0"/>
                <a:cs typeface="Times New Roman" panose="02020603050405020304" pitchFamily="18" charset="0"/>
              </a:rPr>
              <a:t>không gian trong gia đình, quê hương mình gợi cho em nhiều kí ức nhất.</a:t>
            </a:r>
            <a:endParaRPr lang="zh-CN" altLang="en-US" sz="4000" spc="300" dirty="0">
              <a:latin typeface="Times New Roman" panose="02020603050405020304" pitchFamily="18" charset="0"/>
              <a:cs typeface="Times New Roman" panose="02020603050405020304" pitchFamily="18" charset="0"/>
              <a:sym typeface="+mn-lt"/>
            </a:endParaRPr>
          </a:p>
        </p:txBody>
      </p:sp>
      <p:sp>
        <p:nvSpPr>
          <p:cNvPr id="5" name="文本框 18">
            <a:extLst>
              <a:ext uri="{FF2B5EF4-FFF2-40B4-BE49-F238E27FC236}">
                <a16:creationId xmlns:a16="http://schemas.microsoft.com/office/drawing/2014/main" id="{DC971173-19B6-2E1B-E712-772EF215EF15}"/>
              </a:ext>
            </a:extLst>
          </p:cNvPr>
          <p:cNvSpPr txBox="1"/>
          <p:nvPr/>
        </p:nvSpPr>
        <p:spPr>
          <a:xfrm>
            <a:off x="5915194" y="784"/>
            <a:ext cx="4311848" cy="1200329"/>
          </a:xfrm>
          <a:prstGeom prst="rect">
            <a:avLst/>
          </a:prstGeom>
          <a:noFill/>
        </p:spPr>
        <p:txBody>
          <a:bodyPr wrap="square" rtlCol="0">
            <a:spAutoFit/>
          </a:bodyPr>
          <a:lstStyle/>
          <a:p>
            <a:pPr algn="ctr"/>
            <a:r>
              <a:rPr lang="en-US" altLang="zh-CN" sz="7200" b="1" spc="300" dirty="0" err="1">
                <a:solidFill>
                  <a:srgbClr val="FF0000"/>
                </a:solidFill>
                <a:latin typeface="#9Slide07 SVNSalty Sans" panose="02000000000000000000" pitchFamily="2" charset="0"/>
                <a:cs typeface="Arial" panose="020B0604020202020204" pitchFamily="34" charset="0"/>
                <a:sym typeface="+mn-lt"/>
              </a:rPr>
              <a:t>Vận</a:t>
            </a:r>
            <a:r>
              <a:rPr lang="en-US" altLang="zh-CN" sz="7200" b="1" spc="300" dirty="0">
                <a:solidFill>
                  <a:srgbClr val="FF0000"/>
                </a:solidFill>
                <a:latin typeface="#9Slide07 SVNSalty Sans" panose="02000000000000000000" pitchFamily="2" charset="0"/>
                <a:cs typeface="Arial" panose="020B0604020202020204" pitchFamily="34" charset="0"/>
                <a:sym typeface="+mn-lt"/>
              </a:rPr>
              <a:t> </a:t>
            </a:r>
            <a:r>
              <a:rPr lang="en-US" altLang="zh-CN" sz="7200" b="1" spc="300" dirty="0" err="1">
                <a:solidFill>
                  <a:srgbClr val="FF0000"/>
                </a:solidFill>
                <a:latin typeface="#9Slide07 SVNSalty Sans" panose="02000000000000000000" pitchFamily="2" charset="0"/>
                <a:cs typeface="Arial" panose="020B0604020202020204" pitchFamily="34" charset="0"/>
                <a:sym typeface="+mn-lt"/>
              </a:rPr>
              <a:t>dụng</a:t>
            </a:r>
            <a:endParaRPr lang="zh-CN" altLang="en-US" sz="7200" b="1" spc="300" dirty="0">
              <a:solidFill>
                <a:srgbClr val="FF0000"/>
              </a:solidFill>
              <a:latin typeface="#9Slide07 SVNSalty Sans" panose="02000000000000000000" pitchFamily="2" charset="0"/>
              <a:cs typeface="Arial" panose="020B0604020202020204" pitchFamily="34" charset="0"/>
              <a:sym typeface="+mn-lt"/>
            </a:endParaRPr>
          </a:p>
        </p:txBody>
      </p:sp>
    </p:spTree>
    <p:extLst>
      <p:ext uri="{BB962C8B-B14F-4D97-AF65-F5344CB8AC3E}">
        <p14:creationId xmlns:p14="http://schemas.microsoft.com/office/powerpoint/2010/main" val="395928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57212" y="915966"/>
            <a:ext cx="11877575" cy="1277273"/>
          </a:xfrm>
          <a:prstGeom prst="rect">
            <a:avLst/>
          </a:prstGeom>
          <a:noFill/>
        </p:spPr>
        <p:txBody>
          <a:bodyPr wrap="square" rtlCol="0">
            <a:spAutoFit/>
          </a:bodyPr>
          <a:lstStyle/>
          <a:p>
            <a:pPr algn="ctr"/>
            <a:r>
              <a:rPr lang="en-US" altLang="zh-CN" sz="7700" b="1" spc="300" dirty="0">
                <a:solidFill>
                  <a:srgbClr val="FF0000"/>
                </a:solidFill>
                <a:latin typeface="Times New Roman" panose="02020603050405020304" pitchFamily="18" charset="0"/>
                <a:cs typeface="Times New Roman" panose="02020603050405020304" pitchFamily="18" charset="0"/>
                <a:sym typeface="+mn-lt"/>
              </a:rPr>
              <a:t>CHÁI BẾP</a:t>
            </a:r>
            <a:endParaRPr lang="zh-CN" altLang="en-US" sz="7700" b="1" spc="300" dirty="0">
              <a:solidFill>
                <a:srgbClr val="FF0000"/>
              </a:solidFill>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935F7886-5109-DE5A-14CE-EEDAD3C66B64}"/>
              </a:ext>
            </a:extLst>
          </p:cNvPr>
          <p:cNvSpPr txBox="1"/>
          <p:nvPr/>
        </p:nvSpPr>
        <p:spPr>
          <a:xfrm>
            <a:off x="3803569" y="2025697"/>
            <a:ext cx="4727103" cy="630942"/>
          </a:xfrm>
          <a:prstGeom prst="rect">
            <a:avLst/>
          </a:prstGeom>
          <a:noFill/>
        </p:spPr>
        <p:txBody>
          <a:bodyPr wrap="square" rtlCol="0">
            <a:spAutoFit/>
          </a:bodyPr>
          <a:lstStyle/>
          <a:p>
            <a:pPr algn="ctr"/>
            <a:r>
              <a:rPr lang="en-US" altLang="zh-CN" sz="3500" b="1" i="1" spc="300" dirty="0">
                <a:latin typeface="Times New Roman" panose="02020603050405020304" pitchFamily="18" charset="0"/>
                <a:cs typeface="Times New Roman" panose="02020603050405020304" pitchFamily="18" charset="0"/>
                <a:sym typeface="+mn-lt"/>
              </a:rPr>
              <a:t>Lý </a:t>
            </a:r>
            <a:r>
              <a:rPr lang="en-US" altLang="zh-CN" sz="3500" b="1" i="1" spc="300" dirty="0" err="1">
                <a:latin typeface="Times New Roman" panose="02020603050405020304" pitchFamily="18" charset="0"/>
                <a:cs typeface="Times New Roman" panose="02020603050405020304" pitchFamily="18" charset="0"/>
                <a:sym typeface="+mn-lt"/>
              </a:rPr>
              <a:t>Hữu</a:t>
            </a:r>
            <a:r>
              <a:rPr lang="en-US" altLang="zh-CN" sz="3500" b="1" i="1" spc="300" dirty="0">
                <a:latin typeface="Times New Roman" panose="02020603050405020304" pitchFamily="18" charset="0"/>
                <a:cs typeface="Times New Roman" panose="02020603050405020304" pitchFamily="18" charset="0"/>
                <a:sym typeface="+mn-lt"/>
              </a:rPr>
              <a:t> </a:t>
            </a:r>
            <a:r>
              <a:rPr lang="en-US" altLang="zh-CN" sz="3500" b="1" i="1" spc="300" dirty="0" err="1">
                <a:latin typeface="Times New Roman" panose="02020603050405020304" pitchFamily="18" charset="0"/>
                <a:cs typeface="Times New Roman" panose="02020603050405020304" pitchFamily="18" charset="0"/>
                <a:sym typeface="+mn-lt"/>
              </a:rPr>
              <a:t>Lương</a:t>
            </a:r>
            <a:endParaRPr lang="zh-CN" altLang="en-US" sz="3500" b="1" i="1" spc="300" dirty="0">
              <a:latin typeface="Times New Roman" panose="02020603050405020304" pitchFamily="18" charset="0"/>
              <a:cs typeface="Times New Roman" panose="02020603050405020304" pitchFamily="18" charset="0"/>
              <a:sym typeface="+mn-lt"/>
            </a:endParaRPr>
          </a:p>
        </p:txBody>
      </p:sp>
      <p:sp>
        <p:nvSpPr>
          <p:cNvPr id="6" name="文本框 18">
            <a:extLst>
              <a:ext uri="{FF2B5EF4-FFF2-40B4-BE49-F238E27FC236}">
                <a16:creationId xmlns:a16="http://schemas.microsoft.com/office/drawing/2014/main" id="{253DB812-B116-1400-F9E8-B0FEDCFB75EE}"/>
              </a:ext>
            </a:extLst>
          </p:cNvPr>
          <p:cNvSpPr txBox="1"/>
          <p:nvPr/>
        </p:nvSpPr>
        <p:spPr>
          <a:xfrm>
            <a:off x="2846664" y="225445"/>
            <a:ext cx="6234512" cy="630942"/>
          </a:xfrm>
          <a:prstGeom prst="rect">
            <a:avLst/>
          </a:prstGeom>
          <a:noFill/>
        </p:spPr>
        <p:txBody>
          <a:bodyPr wrap="square" rtlCol="0">
            <a:spAutoFit/>
          </a:bodyPr>
          <a:lstStyle/>
          <a:p>
            <a:pPr algn="ctr"/>
            <a:r>
              <a:rPr lang="en-US" altLang="zh-CN" sz="3500" b="1" i="1" spc="300" dirty="0" err="1">
                <a:solidFill>
                  <a:srgbClr val="FF0000"/>
                </a:solidFill>
                <a:latin typeface="Times New Roman" panose="02020603050405020304" pitchFamily="18" charset="0"/>
                <a:cs typeface="Times New Roman" panose="02020603050405020304" pitchFamily="18" charset="0"/>
                <a:sym typeface="+mn-lt"/>
              </a:rPr>
              <a:t>Đọc</a:t>
            </a:r>
            <a:r>
              <a:rPr lang="en-US" altLang="zh-CN" sz="3500" b="1" i="1" spc="300" dirty="0">
                <a:solidFill>
                  <a:srgbClr val="FF0000"/>
                </a:solidFill>
                <a:latin typeface="Times New Roman" panose="02020603050405020304" pitchFamily="18" charset="0"/>
                <a:cs typeface="Times New Roman" panose="02020603050405020304" pitchFamily="18" charset="0"/>
                <a:sym typeface="+mn-lt"/>
              </a:rPr>
              <a:t> </a:t>
            </a:r>
            <a:r>
              <a:rPr lang="en-US" altLang="zh-CN" sz="3500" b="1" i="1" spc="300" dirty="0" err="1">
                <a:solidFill>
                  <a:srgbClr val="FF0000"/>
                </a:solidFill>
                <a:latin typeface="Times New Roman" panose="02020603050405020304" pitchFamily="18" charset="0"/>
                <a:cs typeface="Times New Roman" panose="02020603050405020304" pitchFamily="18" charset="0"/>
                <a:sym typeface="+mn-lt"/>
              </a:rPr>
              <a:t>mở</a:t>
            </a:r>
            <a:r>
              <a:rPr lang="en-US" altLang="zh-CN" sz="3500" b="1" i="1" spc="300" dirty="0">
                <a:solidFill>
                  <a:srgbClr val="FF0000"/>
                </a:solidFill>
                <a:latin typeface="Times New Roman" panose="02020603050405020304" pitchFamily="18" charset="0"/>
                <a:cs typeface="Times New Roman" panose="02020603050405020304" pitchFamily="18" charset="0"/>
                <a:sym typeface="+mn-lt"/>
              </a:rPr>
              <a:t> </a:t>
            </a:r>
            <a:r>
              <a:rPr lang="en-US" altLang="zh-CN" sz="3500" b="1" i="1" spc="300" dirty="0" err="1">
                <a:solidFill>
                  <a:srgbClr val="FF0000"/>
                </a:solidFill>
                <a:latin typeface="Times New Roman" panose="02020603050405020304" pitchFamily="18" charset="0"/>
                <a:cs typeface="Times New Roman" panose="02020603050405020304" pitchFamily="18" charset="0"/>
                <a:sym typeface="+mn-lt"/>
              </a:rPr>
              <a:t>rộng</a:t>
            </a:r>
            <a:r>
              <a:rPr lang="en-US" altLang="zh-CN" sz="3500" b="1" i="1" spc="300" dirty="0">
                <a:solidFill>
                  <a:srgbClr val="FF0000"/>
                </a:solidFill>
                <a:latin typeface="Times New Roman" panose="02020603050405020304" pitchFamily="18" charset="0"/>
                <a:cs typeface="Times New Roman" panose="02020603050405020304" pitchFamily="18" charset="0"/>
                <a:sym typeface="+mn-lt"/>
              </a:rPr>
              <a:t> </a:t>
            </a:r>
            <a:r>
              <a:rPr lang="en-US" altLang="zh-CN" sz="3500" b="1" i="1" spc="300" dirty="0" err="1">
                <a:solidFill>
                  <a:srgbClr val="FF0000"/>
                </a:solidFill>
                <a:latin typeface="Times New Roman" panose="02020603050405020304" pitchFamily="18" charset="0"/>
                <a:cs typeface="Times New Roman" panose="02020603050405020304" pitchFamily="18" charset="0"/>
                <a:sym typeface="+mn-lt"/>
              </a:rPr>
              <a:t>theo</a:t>
            </a:r>
            <a:r>
              <a:rPr lang="en-US" altLang="zh-CN" sz="3500" b="1" i="1" spc="300" dirty="0">
                <a:solidFill>
                  <a:srgbClr val="FF0000"/>
                </a:solidFill>
                <a:latin typeface="Times New Roman" panose="02020603050405020304" pitchFamily="18" charset="0"/>
                <a:cs typeface="Times New Roman" panose="02020603050405020304" pitchFamily="18" charset="0"/>
                <a:sym typeface="+mn-lt"/>
              </a:rPr>
              <a:t> </a:t>
            </a:r>
            <a:r>
              <a:rPr lang="en-US" altLang="zh-CN" sz="3500" b="1" i="1" spc="300" dirty="0" err="1">
                <a:solidFill>
                  <a:srgbClr val="FF0000"/>
                </a:solidFill>
                <a:latin typeface="Times New Roman" panose="02020603050405020304" pitchFamily="18" charset="0"/>
                <a:cs typeface="Times New Roman" panose="02020603050405020304" pitchFamily="18" charset="0"/>
                <a:sym typeface="+mn-lt"/>
              </a:rPr>
              <a:t>thể</a:t>
            </a:r>
            <a:r>
              <a:rPr lang="en-US" altLang="zh-CN" sz="3500" b="1" i="1" spc="300" dirty="0">
                <a:solidFill>
                  <a:srgbClr val="FF0000"/>
                </a:solidFill>
                <a:latin typeface="Times New Roman" panose="02020603050405020304" pitchFamily="18" charset="0"/>
                <a:cs typeface="Times New Roman" panose="02020603050405020304" pitchFamily="18" charset="0"/>
                <a:sym typeface="+mn-lt"/>
              </a:rPr>
              <a:t> </a:t>
            </a:r>
            <a:r>
              <a:rPr lang="en-US" altLang="zh-CN" sz="3500" b="1" i="1" spc="300" dirty="0" err="1">
                <a:solidFill>
                  <a:srgbClr val="FF0000"/>
                </a:solidFill>
                <a:latin typeface="Times New Roman" panose="02020603050405020304" pitchFamily="18" charset="0"/>
                <a:cs typeface="Times New Roman" panose="02020603050405020304" pitchFamily="18" charset="0"/>
                <a:sym typeface="+mn-lt"/>
              </a:rPr>
              <a:t>loại</a:t>
            </a:r>
            <a:endParaRPr lang="zh-CN" altLang="en-US" sz="3500" b="1" i="1" spc="300" dirty="0">
              <a:solidFill>
                <a:srgbClr val="FF0000"/>
              </a:solidFill>
              <a:latin typeface="Times New Roman" panose="02020603050405020304" pitchFamily="18" charset="0"/>
              <a:cs typeface="Times New Roman" panose="02020603050405020304" pitchFamily="18" charset="0"/>
              <a:sym typeface="+mn-lt"/>
            </a:endParaRPr>
          </a:p>
        </p:txBody>
      </p:sp>
      <p:pic>
        <p:nvPicPr>
          <p:cNvPr id="9" name="Picture 8" descr="A picture containing fireplace, indoor, building, cooking&#10;&#10;Description automatically generated">
            <a:extLst>
              <a:ext uri="{FF2B5EF4-FFF2-40B4-BE49-F238E27FC236}">
                <a16:creationId xmlns:a16="http://schemas.microsoft.com/office/drawing/2014/main" id="{B449DD0C-F4ED-DCA7-FEAD-B6C73CD93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5762" y="2872613"/>
            <a:ext cx="5285758" cy="3590803"/>
          </a:xfrm>
          <a:prstGeom prst="rect">
            <a:avLst/>
          </a:prstGeom>
        </p:spPr>
      </p:pic>
      <p:pic>
        <p:nvPicPr>
          <p:cNvPr id="11" name="Picture 10" descr="A picture containing building, outdoor, plant, tree&#10;&#10;Description automatically generated">
            <a:extLst>
              <a:ext uri="{FF2B5EF4-FFF2-40B4-BE49-F238E27FC236}">
                <a16:creationId xmlns:a16="http://schemas.microsoft.com/office/drawing/2014/main" id="{60F7504A-1313-2E9B-5D53-D3325595D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20444" y="2872613"/>
            <a:ext cx="5285757" cy="3584297"/>
          </a:xfrm>
          <a:prstGeom prst="rect">
            <a:avLst/>
          </a:prstGeom>
        </p:spPr>
      </p:pic>
    </p:spTree>
    <p:extLst>
      <p:ext uri="{BB962C8B-B14F-4D97-AF65-F5344CB8AC3E}">
        <p14:creationId xmlns:p14="http://schemas.microsoft.com/office/powerpoint/2010/main" val="40012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926e81-2af4-433f-8339-7b57334f02e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236508" y="2019690"/>
            <a:ext cx="2664296" cy="2818620"/>
            <a:chOff x="4766515" y="2020936"/>
            <a:chExt cx="2664296" cy="2818620"/>
          </a:xfrm>
        </p:grpSpPr>
        <p:sp>
          <p:nvSpPr>
            <p:cNvPr id="11" name="išľíďê"/>
            <p:cNvSpPr/>
            <p:nvPr/>
          </p:nvSpPr>
          <p:spPr bwMode="auto">
            <a:xfrm>
              <a:off x="4766515" y="2096852"/>
              <a:ext cx="2664296" cy="2664296"/>
            </a:xfrm>
            <a:prstGeom prst="ellipse">
              <a:avLst/>
            </a:prstGeom>
            <a:solidFill>
              <a:schemeClr val="bg1"/>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algn="ctr"/>
              <a:r>
                <a:rPr lang="en-US" altLang="zh-CN" sz="5400" b="1" dirty="0">
                  <a:solidFill>
                    <a:srgbClr val="FF0000"/>
                  </a:solidFill>
                  <a:latin typeface="#9Slide07 SVNSalty Sans" panose="02000000000000000000" pitchFamily="2" charset="0"/>
                  <a:cs typeface="Arial" panose="020B0604020202020204" pitchFamily="34" charset="0"/>
                </a:rPr>
                <a:t>I.</a:t>
              </a:r>
            </a:p>
          </p:txBody>
        </p:sp>
        <p:sp>
          <p:nvSpPr>
            <p:cNvPr id="12" name="îsľíḑe"/>
            <p:cNvSpPr/>
            <p:nvPr/>
          </p:nvSpPr>
          <p:spPr bwMode="auto">
            <a:xfrm rot="1775122" flipH="1">
              <a:off x="5877224" y="2020936"/>
              <a:ext cx="251088" cy="276989"/>
            </a:xfrm>
            <a:custGeom>
              <a:avLst/>
              <a:gdLst>
                <a:gd name="connsiteX0" fmla="*/ 73048 w 251088"/>
                <a:gd name="connsiteY0" fmla="*/ 36731 h 276989"/>
                <a:gd name="connsiteX1" fmla="*/ 0 w 251088"/>
                <a:gd name="connsiteY1" fmla="*/ 0 h 276989"/>
                <a:gd name="connsiteX2" fmla="*/ 0 w 251088"/>
                <a:gd name="connsiteY2" fmla="*/ 150529 h 276989"/>
                <a:gd name="connsiteX3" fmla="*/ 9937 w 251088"/>
                <a:gd name="connsiteY3" fmla="*/ 199750 h 276989"/>
                <a:gd name="connsiteX4" fmla="*/ 126464 w 251088"/>
                <a:gd name="connsiteY4" fmla="*/ 276988 h 276989"/>
                <a:gd name="connsiteX5" fmla="*/ 242990 w 251088"/>
                <a:gd name="connsiteY5" fmla="*/ 199749 h 276989"/>
                <a:gd name="connsiteX6" fmla="*/ 251088 w 251088"/>
                <a:gd name="connsiteY6" fmla="*/ 159638 h 276989"/>
                <a:gd name="connsiteX7" fmla="*/ 188098 w 251088"/>
                <a:gd name="connsiteY7" fmla="*/ 109958 h 276989"/>
                <a:gd name="connsiteX8" fmla="*/ 73048 w 251088"/>
                <a:gd name="connsiteY8" fmla="*/ 36731 h 2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88" h="276989">
                  <a:moveTo>
                    <a:pt x="73048" y="36731"/>
                  </a:moveTo>
                  <a:lnTo>
                    <a:pt x="0" y="0"/>
                  </a:lnTo>
                  <a:lnTo>
                    <a:pt x="0" y="150529"/>
                  </a:lnTo>
                  <a:lnTo>
                    <a:pt x="9937" y="199750"/>
                  </a:lnTo>
                  <a:cubicBezTo>
                    <a:pt x="29136" y="245139"/>
                    <a:pt x="74081" y="276988"/>
                    <a:pt x="126464" y="276988"/>
                  </a:cubicBezTo>
                  <a:cubicBezTo>
                    <a:pt x="178847" y="276989"/>
                    <a:pt x="223791" y="245139"/>
                    <a:pt x="242990" y="199749"/>
                  </a:cubicBezTo>
                  <a:lnTo>
                    <a:pt x="251088" y="159638"/>
                  </a:lnTo>
                  <a:lnTo>
                    <a:pt x="188098" y="109958"/>
                  </a:lnTo>
                  <a:cubicBezTo>
                    <a:pt x="151400" y="83893"/>
                    <a:pt x="113036" y="59433"/>
                    <a:pt x="73048" y="36731"/>
                  </a:cubicBezTo>
                  <a:close/>
                </a:path>
              </a:pathLst>
            </a:custGeom>
            <a:solidFill>
              <a:schemeClr val="accent1">
                <a:lumMod val="100000"/>
              </a:schemeClr>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3" name="íśľîdé"/>
            <p:cNvSpPr/>
            <p:nvPr/>
          </p:nvSpPr>
          <p:spPr bwMode="auto">
            <a:xfrm rot="1775122" flipH="1">
              <a:off x="6056381" y="2041301"/>
              <a:ext cx="252928" cy="622752"/>
            </a:xfrm>
            <a:custGeom>
              <a:avLst/>
              <a:gdLst>
                <a:gd name="connsiteX0" fmla="*/ 252927 w 252928"/>
                <a:gd name="connsiteY0" fmla="*/ 93736 h 622752"/>
                <a:gd name="connsiteX1" fmla="*/ 204135 w 252928"/>
                <a:gd name="connsiteY1" fmla="*/ 69201 h 622752"/>
                <a:gd name="connsiteX2" fmla="*/ 79143 w 252928"/>
                <a:gd name="connsiteY2" fmla="*/ 21452 h 622752"/>
                <a:gd name="connsiteX3" fmla="*/ 0 w 252928"/>
                <a:gd name="connsiteY3" fmla="*/ 0 h 622752"/>
                <a:gd name="connsiteX4" fmla="*/ 1 w 252928"/>
                <a:gd name="connsiteY4" fmla="*/ 370274 h 622752"/>
                <a:gd name="connsiteX5" fmla="*/ 0 w 252928"/>
                <a:gd name="connsiteY5" fmla="*/ 370277 h 622752"/>
                <a:gd name="connsiteX6" fmla="*/ 0 w 252928"/>
                <a:gd name="connsiteY6" fmla="*/ 496288 h 622752"/>
                <a:gd name="connsiteX7" fmla="*/ 126464 w 252928"/>
                <a:gd name="connsiteY7" fmla="*/ 622752 h 622752"/>
                <a:gd name="connsiteX8" fmla="*/ 252928 w 252928"/>
                <a:gd name="connsiteY8" fmla="*/ 496288 h 622752"/>
                <a:gd name="connsiteX9" fmla="*/ 252928 w 252928"/>
                <a:gd name="connsiteY9" fmla="*/ 244265 h 622752"/>
                <a:gd name="connsiteX10" fmla="*/ 252927 w 252928"/>
                <a:gd name="connsiteY10" fmla="*/ 244260 h 622752"/>
                <a:gd name="connsiteX11" fmla="*/ 252927 w 252928"/>
                <a:gd name="connsiteY11" fmla="*/ 93736 h 62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8" h="622752">
                  <a:moveTo>
                    <a:pt x="252927" y="93736"/>
                  </a:moveTo>
                  <a:lnTo>
                    <a:pt x="204135" y="69201"/>
                  </a:lnTo>
                  <a:cubicBezTo>
                    <a:pt x="162945" y="51046"/>
                    <a:pt x="121230" y="35143"/>
                    <a:pt x="79143" y="21452"/>
                  </a:cubicBezTo>
                  <a:lnTo>
                    <a:pt x="0" y="0"/>
                  </a:lnTo>
                  <a:lnTo>
                    <a:pt x="1" y="370274"/>
                  </a:lnTo>
                  <a:lnTo>
                    <a:pt x="0" y="370277"/>
                  </a:lnTo>
                  <a:lnTo>
                    <a:pt x="0" y="496288"/>
                  </a:lnTo>
                  <a:cubicBezTo>
                    <a:pt x="0" y="566132"/>
                    <a:pt x="56620" y="622752"/>
                    <a:pt x="126464" y="622752"/>
                  </a:cubicBezTo>
                  <a:cubicBezTo>
                    <a:pt x="196308" y="622752"/>
                    <a:pt x="252928" y="566132"/>
                    <a:pt x="252928" y="496288"/>
                  </a:cubicBezTo>
                  <a:lnTo>
                    <a:pt x="252928" y="244265"/>
                  </a:lnTo>
                  <a:lnTo>
                    <a:pt x="252927" y="244260"/>
                  </a:lnTo>
                  <a:lnTo>
                    <a:pt x="252927" y="93736"/>
                  </a:lnTo>
                  <a:close/>
                </a:path>
              </a:pathLst>
            </a:custGeom>
            <a:solidFill>
              <a:schemeClr val="accent2"/>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4" name="ís1iḓé"/>
            <p:cNvSpPr/>
            <p:nvPr/>
          </p:nvSpPr>
          <p:spPr bwMode="auto">
            <a:xfrm rot="1775122" flipH="1">
              <a:off x="6317229" y="2137320"/>
              <a:ext cx="252928" cy="536396"/>
            </a:xfrm>
            <a:custGeom>
              <a:avLst/>
              <a:gdLst>
                <a:gd name="connsiteX0" fmla="*/ 252928 w 252928"/>
                <a:gd name="connsiteY0" fmla="*/ 39658 h 536396"/>
                <a:gd name="connsiteX1" fmla="*/ 204843 w 252928"/>
                <a:gd name="connsiteY1" fmla="*/ 26625 h 536396"/>
                <a:gd name="connsiteX2" fmla="*/ 76292 w 252928"/>
                <a:gd name="connsiteY2" fmla="*/ 5153 h 536396"/>
                <a:gd name="connsiteX3" fmla="*/ 0 w 252928"/>
                <a:gd name="connsiteY3" fmla="*/ 0 h 536396"/>
                <a:gd name="connsiteX4" fmla="*/ 0 w 252928"/>
                <a:gd name="connsiteY4" fmla="*/ 139902 h 536396"/>
                <a:gd name="connsiteX5" fmla="*/ 0 w 252928"/>
                <a:gd name="connsiteY5" fmla="*/ 139903 h 536396"/>
                <a:gd name="connsiteX6" fmla="*/ 0 w 252928"/>
                <a:gd name="connsiteY6" fmla="*/ 409932 h 536396"/>
                <a:gd name="connsiteX7" fmla="*/ 126464 w 252928"/>
                <a:gd name="connsiteY7" fmla="*/ 536396 h 536396"/>
                <a:gd name="connsiteX8" fmla="*/ 242990 w 252928"/>
                <a:gd name="connsiteY8" fmla="*/ 459157 h 536396"/>
                <a:gd name="connsiteX9" fmla="*/ 252928 w 252928"/>
                <a:gd name="connsiteY9" fmla="*/ 409935 h 536396"/>
                <a:gd name="connsiteX10" fmla="*/ 252928 w 252928"/>
                <a:gd name="connsiteY10" fmla="*/ 39658 h 5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928" h="536396">
                  <a:moveTo>
                    <a:pt x="252928" y="39658"/>
                  </a:moveTo>
                  <a:lnTo>
                    <a:pt x="204843" y="26625"/>
                  </a:lnTo>
                  <a:cubicBezTo>
                    <a:pt x="162163" y="17313"/>
                    <a:pt x="119262" y="10169"/>
                    <a:pt x="76292" y="5153"/>
                  </a:cubicBezTo>
                  <a:lnTo>
                    <a:pt x="0" y="0"/>
                  </a:lnTo>
                  <a:lnTo>
                    <a:pt x="0" y="139902"/>
                  </a:lnTo>
                  <a:lnTo>
                    <a:pt x="0" y="139903"/>
                  </a:lnTo>
                  <a:lnTo>
                    <a:pt x="0" y="409932"/>
                  </a:lnTo>
                  <a:cubicBezTo>
                    <a:pt x="0" y="479776"/>
                    <a:pt x="56620" y="536396"/>
                    <a:pt x="126464" y="536396"/>
                  </a:cubicBezTo>
                  <a:cubicBezTo>
                    <a:pt x="178847" y="536396"/>
                    <a:pt x="223792" y="504547"/>
                    <a:pt x="242990" y="459157"/>
                  </a:cubicBezTo>
                  <a:lnTo>
                    <a:pt x="252928" y="409935"/>
                  </a:lnTo>
                  <a:lnTo>
                    <a:pt x="252928" y="39658"/>
                  </a:lnTo>
                  <a:close/>
                </a:path>
              </a:pathLst>
            </a:custGeom>
            <a:solidFill>
              <a:schemeClr val="accent3"/>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5" name="ï$ḻîḋe"/>
            <p:cNvSpPr/>
            <p:nvPr/>
          </p:nvSpPr>
          <p:spPr bwMode="auto">
            <a:xfrm rot="1775122" flipH="1">
              <a:off x="6604776" y="2276255"/>
              <a:ext cx="252929" cy="270156"/>
            </a:xfrm>
            <a:custGeom>
              <a:avLst/>
              <a:gdLst>
                <a:gd name="connsiteX0" fmla="*/ 252929 w 252929"/>
                <a:gd name="connsiteY0" fmla="*/ 3790 h 270156"/>
                <a:gd name="connsiteX1" fmla="*/ 200259 w 252929"/>
                <a:gd name="connsiteY1" fmla="*/ 232 h 270156"/>
                <a:gd name="connsiteX2" fmla="*/ 71799 w 252929"/>
                <a:gd name="connsiteY2" fmla="*/ 4031 h 270156"/>
                <a:gd name="connsiteX3" fmla="*/ 0 w 252929"/>
                <a:gd name="connsiteY3" fmla="*/ 13106 h 270156"/>
                <a:gd name="connsiteX4" fmla="*/ 0 w 252929"/>
                <a:gd name="connsiteY4" fmla="*/ 143692 h 270156"/>
                <a:gd name="connsiteX5" fmla="*/ 126465 w 252929"/>
                <a:gd name="connsiteY5" fmla="*/ 270156 h 270156"/>
                <a:gd name="connsiteX6" fmla="*/ 242991 w 252929"/>
                <a:gd name="connsiteY6" fmla="*/ 192917 h 270156"/>
                <a:gd name="connsiteX7" fmla="*/ 252929 w 252929"/>
                <a:gd name="connsiteY7" fmla="*/ 143693 h 270156"/>
                <a:gd name="connsiteX8" fmla="*/ 252929 w 252929"/>
                <a:gd name="connsiteY8" fmla="*/ 3790 h 2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9" h="270156">
                  <a:moveTo>
                    <a:pt x="252929" y="3790"/>
                  </a:moveTo>
                  <a:lnTo>
                    <a:pt x="200259" y="232"/>
                  </a:lnTo>
                  <a:cubicBezTo>
                    <a:pt x="157305" y="-572"/>
                    <a:pt x="114434" y="708"/>
                    <a:pt x="71799" y="4031"/>
                  </a:cubicBezTo>
                  <a:lnTo>
                    <a:pt x="0" y="13106"/>
                  </a:lnTo>
                  <a:lnTo>
                    <a:pt x="0" y="143692"/>
                  </a:lnTo>
                  <a:cubicBezTo>
                    <a:pt x="1" y="213536"/>
                    <a:pt x="56621" y="270156"/>
                    <a:pt x="126465" y="270156"/>
                  </a:cubicBezTo>
                  <a:cubicBezTo>
                    <a:pt x="178848" y="270156"/>
                    <a:pt x="223792" y="238307"/>
                    <a:pt x="242991" y="192917"/>
                  </a:cubicBezTo>
                  <a:lnTo>
                    <a:pt x="252929" y="143693"/>
                  </a:lnTo>
                  <a:lnTo>
                    <a:pt x="252929" y="3790"/>
                  </a:lnTo>
                  <a:close/>
                </a:path>
              </a:pathLst>
            </a:custGeom>
            <a:solidFill>
              <a:schemeClr val="accent4"/>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6" name="î$lîḑé"/>
            <p:cNvSpPr/>
            <p:nvPr/>
          </p:nvSpPr>
          <p:spPr bwMode="auto">
            <a:xfrm rot="1775122" flipH="1">
              <a:off x="5608856" y="4127713"/>
              <a:ext cx="252929" cy="581712"/>
            </a:xfrm>
            <a:custGeom>
              <a:avLst/>
              <a:gdLst>
                <a:gd name="connsiteX0" fmla="*/ 175690 w 252929"/>
                <a:gd name="connsiteY0" fmla="*/ 9938 h 581712"/>
                <a:gd name="connsiteX1" fmla="*/ 126465 w 252929"/>
                <a:gd name="connsiteY1" fmla="*/ 0 h 581712"/>
                <a:gd name="connsiteX2" fmla="*/ 1 w 252929"/>
                <a:gd name="connsiteY2" fmla="*/ 126464 h 581712"/>
                <a:gd name="connsiteX3" fmla="*/ 1 w 252929"/>
                <a:gd name="connsiteY3" fmla="*/ 187439 h 581712"/>
                <a:gd name="connsiteX4" fmla="*/ 1 w 252929"/>
                <a:gd name="connsiteY4" fmla="*/ 548702 h 581712"/>
                <a:gd name="connsiteX5" fmla="*/ 15417 w 252929"/>
                <a:gd name="connsiteY5" fmla="*/ 552880 h 581712"/>
                <a:gd name="connsiteX6" fmla="*/ 143968 w 252929"/>
                <a:gd name="connsiteY6" fmla="*/ 574352 h 581712"/>
                <a:gd name="connsiteX7" fmla="*/ 252928 w 252929"/>
                <a:gd name="connsiteY7" fmla="*/ 581712 h 581712"/>
                <a:gd name="connsiteX8" fmla="*/ 252929 w 252929"/>
                <a:gd name="connsiteY8" fmla="*/ 126464 h 581712"/>
                <a:gd name="connsiteX9" fmla="*/ 175690 w 252929"/>
                <a:gd name="connsiteY9" fmla="*/ 9938 h 58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9" h="581712">
                  <a:moveTo>
                    <a:pt x="175690" y="9938"/>
                  </a:moveTo>
                  <a:cubicBezTo>
                    <a:pt x="160561" y="3539"/>
                    <a:pt x="143926" y="0"/>
                    <a:pt x="126465" y="0"/>
                  </a:cubicBezTo>
                  <a:cubicBezTo>
                    <a:pt x="56621" y="0"/>
                    <a:pt x="0" y="56620"/>
                    <a:pt x="1" y="126464"/>
                  </a:cubicBezTo>
                  <a:lnTo>
                    <a:pt x="1" y="187439"/>
                  </a:lnTo>
                  <a:lnTo>
                    <a:pt x="1" y="548702"/>
                  </a:lnTo>
                  <a:lnTo>
                    <a:pt x="15417" y="552880"/>
                  </a:lnTo>
                  <a:cubicBezTo>
                    <a:pt x="58097" y="562192"/>
                    <a:pt x="100998" y="569336"/>
                    <a:pt x="143968" y="574352"/>
                  </a:cubicBezTo>
                  <a:lnTo>
                    <a:pt x="252928" y="581712"/>
                  </a:lnTo>
                  <a:lnTo>
                    <a:pt x="252929" y="126464"/>
                  </a:lnTo>
                  <a:cubicBezTo>
                    <a:pt x="252929" y="74081"/>
                    <a:pt x="221080" y="29137"/>
                    <a:pt x="175690" y="9938"/>
                  </a:cubicBezTo>
                  <a:close/>
                </a:path>
              </a:pathLst>
            </a:custGeom>
            <a:solidFill>
              <a:schemeClr val="accent2"/>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7" name="îšlíḋe"/>
            <p:cNvSpPr/>
            <p:nvPr/>
          </p:nvSpPr>
          <p:spPr bwMode="auto">
            <a:xfrm rot="1775122" flipH="1">
              <a:off x="5868064" y="4136941"/>
              <a:ext cx="252928" cy="674716"/>
            </a:xfrm>
            <a:custGeom>
              <a:avLst/>
              <a:gdLst>
                <a:gd name="connsiteX0" fmla="*/ 175689 w 252928"/>
                <a:gd name="connsiteY0" fmla="*/ 9938 h 674716"/>
                <a:gd name="connsiteX1" fmla="*/ 126464 w 252928"/>
                <a:gd name="connsiteY1" fmla="*/ 0 h 674716"/>
                <a:gd name="connsiteX2" fmla="*/ 0 w 252928"/>
                <a:gd name="connsiteY2" fmla="*/ 126464 h 674716"/>
                <a:gd name="connsiteX3" fmla="*/ 0 w 252928"/>
                <a:gd name="connsiteY3" fmla="*/ 378487 h 674716"/>
                <a:gd name="connsiteX4" fmla="*/ 1 w 252928"/>
                <a:gd name="connsiteY4" fmla="*/ 378491 h 674716"/>
                <a:gd name="connsiteX5" fmla="*/ 1 w 252928"/>
                <a:gd name="connsiteY5" fmla="*/ 588552 h 674716"/>
                <a:gd name="connsiteX6" fmla="*/ 16124 w 252928"/>
                <a:gd name="connsiteY6" fmla="*/ 596660 h 674716"/>
                <a:gd name="connsiteX7" fmla="*/ 141116 w 252928"/>
                <a:gd name="connsiteY7" fmla="*/ 644409 h 674716"/>
                <a:gd name="connsiteX8" fmla="*/ 252928 w 252928"/>
                <a:gd name="connsiteY8" fmla="*/ 674716 h 674716"/>
                <a:gd name="connsiteX9" fmla="*/ 252928 w 252928"/>
                <a:gd name="connsiteY9" fmla="*/ 313453 h 674716"/>
                <a:gd name="connsiteX10" fmla="*/ 252928 w 252928"/>
                <a:gd name="connsiteY10" fmla="*/ 126464 h 674716"/>
                <a:gd name="connsiteX11" fmla="*/ 175689 w 252928"/>
                <a:gd name="connsiteY11" fmla="*/ 9938 h 6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8" h="674716">
                  <a:moveTo>
                    <a:pt x="175689" y="9938"/>
                  </a:moveTo>
                  <a:cubicBezTo>
                    <a:pt x="160560" y="3539"/>
                    <a:pt x="143925" y="0"/>
                    <a:pt x="126464" y="0"/>
                  </a:cubicBezTo>
                  <a:cubicBezTo>
                    <a:pt x="56620" y="0"/>
                    <a:pt x="0" y="56620"/>
                    <a:pt x="0" y="126464"/>
                  </a:cubicBezTo>
                  <a:lnTo>
                    <a:pt x="0" y="378487"/>
                  </a:lnTo>
                  <a:lnTo>
                    <a:pt x="1" y="378491"/>
                  </a:lnTo>
                  <a:lnTo>
                    <a:pt x="1" y="588552"/>
                  </a:lnTo>
                  <a:lnTo>
                    <a:pt x="16124" y="596660"/>
                  </a:lnTo>
                  <a:cubicBezTo>
                    <a:pt x="57314" y="614816"/>
                    <a:pt x="99029" y="630718"/>
                    <a:pt x="141116" y="644409"/>
                  </a:cubicBezTo>
                  <a:lnTo>
                    <a:pt x="252928" y="674716"/>
                  </a:lnTo>
                  <a:lnTo>
                    <a:pt x="252928" y="313453"/>
                  </a:lnTo>
                  <a:lnTo>
                    <a:pt x="252928" y="126464"/>
                  </a:lnTo>
                  <a:cubicBezTo>
                    <a:pt x="252928" y="74081"/>
                    <a:pt x="221079" y="29137"/>
                    <a:pt x="175689" y="9938"/>
                  </a:cubicBezTo>
                  <a:close/>
                </a:path>
              </a:pathLst>
            </a:custGeom>
            <a:solidFill>
              <a:schemeClr val="accent3"/>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8" name="ïṩ1íďè"/>
            <p:cNvSpPr/>
            <p:nvPr/>
          </p:nvSpPr>
          <p:spPr bwMode="auto">
            <a:xfrm rot="1775122" flipH="1">
              <a:off x="5321853" y="4255162"/>
              <a:ext cx="252928" cy="313265"/>
            </a:xfrm>
            <a:custGeom>
              <a:avLst/>
              <a:gdLst>
                <a:gd name="connsiteX0" fmla="*/ 175689 w 252928"/>
                <a:gd name="connsiteY0" fmla="*/ 9939 h 313265"/>
                <a:gd name="connsiteX1" fmla="*/ 126464 w 252928"/>
                <a:gd name="connsiteY1" fmla="*/ 1 h 313265"/>
                <a:gd name="connsiteX2" fmla="*/ 0 w 252928"/>
                <a:gd name="connsiteY2" fmla="*/ 126464 h 313265"/>
                <a:gd name="connsiteX3" fmla="*/ 0 w 252928"/>
                <a:gd name="connsiteY3" fmla="*/ 311682 h 313265"/>
                <a:gd name="connsiteX4" fmla="*/ 20001 w 252928"/>
                <a:gd name="connsiteY4" fmla="*/ 313033 h 313265"/>
                <a:gd name="connsiteX5" fmla="*/ 148461 w 252928"/>
                <a:gd name="connsiteY5" fmla="*/ 309234 h 313265"/>
                <a:gd name="connsiteX6" fmla="*/ 252928 w 252928"/>
                <a:gd name="connsiteY6" fmla="*/ 296031 h 313265"/>
                <a:gd name="connsiteX7" fmla="*/ 252928 w 252928"/>
                <a:gd name="connsiteY7" fmla="*/ 126464 h 313265"/>
                <a:gd name="connsiteX8" fmla="*/ 175689 w 252928"/>
                <a:gd name="connsiteY8" fmla="*/ 9939 h 31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8" h="313265">
                  <a:moveTo>
                    <a:pt x="175689" y="9939"/>
                  </a:moveTo>
                  <a:cubicBezTo>
                    <a:pt x="160560" y="3539"/>
                    <a:pt x="143925" y="1"/>
                    <a:pt x="126464" y="1"/>
                  </a:cubicBezTo>
                  <a:cubicBezTo>
                    <a:pt x="56620" y="0"/>
                    <a:pt x="0" y="56620"/>
                    <a:pt x="0" y="126464"/>
                  </a:cubicBezTo>
                  <a:lnTo>
                    <a:pt x="0" y="311682"/>
                  </a:lnTo>
                  <a:lnTo>
                    <a:pt x="20001" y="313033"/>
                  </a:lnTo>
                  <a:cubicBezTo>
                    <a:pt x="62956" y="313837"/>
                    <a:pt x="105826" y="312557"/>
                    <a:pt x="148461" y="309234"/>
                  </a:cubicBezTo>
                  <a:lnTo>
                    <a:pt x="252928" y="296031"/>
                  </a:lnTo>
                  <a:lnTo>
                    <a:pt x="252928" y="126464"/>
                  </a:lnTo>
                  <a:cubicBezTo>
                    <a:pt x="252928" y="74081"/>
                    <a:pt x="221079" y="29137"/>
                    <a:pt x="175689" y="9939"/>
                  </a:cubicBezTo>
                  <a:close/>
                </a:path>
              </a:pathLst>
            </a:custGeom>
            <a:solidFill>
              <a:schemeClr val="accent1">
                <a:lumMod val="100000"/>
              </a:schemeClr>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9" name="íśḷiḍé"/>
            <p:cNvSpPr/>
            <p:nvPr/>
          </p:nvSpPr>
          <p:spPr bwMode="auto">
            <a:xfrm rot="1775122" flipH="1">
              <a:off x="6047071" y="4503031"/>
              <a:ext cx="252927" cy="336525"/>
            </a:xfrm>
            <a:custGeom>
              <a:avLst/>
              <a:gdLst>
                <a:gd name="connsiteX0" fmla="*/ 175689 w 252927"/>
                <a:gd name="connsiteY0" fmla="*/ 9939 h 336525"/>
                <a:gd name="connsiteX1" fmla="*/ 126464 w 252927"/>
                <a:gd name="connsiteY1" fmla="*/ 1 h 336525"/>
                <a:gd name="connsiteX2" fmla="*/ 0 w 252927"/>
                <a:gd name="connsiteY2" fmla="*/ 126464 h 336525"/>
                <a:gd name="connsiteX3" fmla="*/ 0 w 252927"/>
                <a:gd name="connsiteY3" fmla="*/ 184775 h 336525"/>
                <a:gd name="connsiteX4" fmla="*/ 32160 w 252927"/>
                <a:gd name="connsiteY4" fmla="*/ 210140 h 336525"/>
                <a:gd name="connsiteX5" fmla="*/ 147210 w 252927"/>
                <a:gd name="connsiteY5" fmla="*/ 283367 h 336525"/>
                <a:gd name="connsiteX6" fmla="*/ 252927 w 252927"/>
                <a:gd name="connsiteY6" fmla="*/ 336525 h 336525"/>
                <a:gd name="connsiteX7" fmla="*/ 252927 w 252927"/>
                <a:gd name="connsiteY7" fmla="*/ 126460 h 336525"/>
                <a:gd name="connsiteX8" fmla="*/ 242989 w 252927"/>
                <a:gd name="connsiteY8" fmla="*/ 77239 h 336525"/>
                <a:gd name="connsiteX9" fmla="*/ 175689 w 252927"/>
                <a:gd name="connsiteY9" fmla="*/ 9939 h 3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7" h="336525">
                  <a:moveTo>
                    <a:pt x="175689" y="9939"/>
                  </a:moveTo>
                  <a:cubicBezTo>
                    <a:pt x="160559" y="3539"/>
                    <a:pt x="143925" y="1"/>
                    <a:pt x="126464" y="1"/>
                  </a:cubicBezTo>
                  <a:cubicBezTo>
                    <a:pt x="56620" y="0"/>
                    <a:pt x="-1" y="56620"/>
                    <a:pt x="0" y="126464"/>
                  </a:cubicBezTo>
                  <a:lnTo>
                    <a:pt x="0" y="184775"/>
                  </a:lnTo>
                  <a:lnTo>
                    <a:pt x="32160" y="210140"/>
                  </a:lnTo>
                  <a:cubicBezTo>
                    <a:pt x="68858" y="236205"/>
                    <a:pt x="107222" y="260665"/>
                    <a:pt x="147210" y="283367"/>
                  </a:cubicBezTo>
                  <a:lnTo>
                    <a:pt x="252927" y="336525"/>
                  </a:lnTo>
                  <a:lnTo>
                    <a:pt x="252927" y="126460"/>
                  </a:lnTo>
                  <a:lnTo>
                    <a:pt x="242989" y="77239"/>
                  </a:lnTo>
                  <a:cubicBezTo>
                    <a:pt x="230191" y="46979"/>
                    <a:pt x="205949" y="22737"/>
                    <a:pt x="175689" y="9939"/>
                  </a:cubicBezTo>
                  <a:close/>
                </a:path>
              </a:pathLst>
            </a:custGeom>
            <a:solidFill>
              <a:schemeClr val="accent4"/>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grpSp>
      <p:sp>
        <p:nvSpPr>
          <p:cNvPr id="37" name="文本框 18">
            <a:extLst>
              <a:ext uri="{FF2B5EF4-FFF2-40B4-BE49-F238E27FC236}">
                <a16:creationId xmlns:a16="http://schemas.microsoft.com/office/drawing/2014/main" id="{1841A5C0-A88B-4FAE-BDF5-BE04DA622E7E}"/>
              </a:ext>
            </a:extLst>
          </p:cNvPr>
          <p:cNvSpPr txBox="1"/>
          <p:nvPr/>
        </p:nvSpPr>
        <p:spPr>
          <a:xfrm>
            <a:off x="3522098" y="2827589"/>
            <a:ext cx="6981470" cy="1200329"/>
          </a:xfrm>
          <a:prstGeom prst="rect">
            <a:avLst/>
          </a:prstGeom>
          <a:noFill/>
        </p:spPr>
        <p:txBody>
          <a:bodyPr wrap="square" rtlCol="0">
            <a:spAutoFit/>
          </a:bodyPr>
          <a:lstStyle/>
          <a:p>
            <a:pPr algn="ctr"/>
            <a:r>
              <a:rPr lang="en-US" altLang="zh-CN" sz="7200" b="1" spc="300" dirty="0" err="1">
                <a:solidFill>
                  <a:srgbClr val="FF0000"/>
                </a:solidFill>
                <a:latin typeface="Times New Roman" panose="02020603050405020304" pitchFamily="18" charset="0"/>
                <a:cs typeface="Times New Roman" panose="02020603050405020304" pitchFamily="18" charset="0"/>
                <a:sym typeface="+mn-lt"/>
              </a:rPr>
              <a:t>Tìm</a:t>
            </a:r>
            <a:r>
              <a:rPr lang="en-US" altLang="zh-CN" sz="7200" b="1" spc="300" dirty="0">
                <a:solidFill>
                  <a:srgbClr val="FF0000"/>
                </a:solidFill>
                <a:latin typeface="Times New Roman" panose="02020603050405020304" pitchFamily="18" charset="0"/>
                <a:cs typeface="Times New Roman" panose="02020603050405020304" pitchFamily="18" charset="0"/>
                <a:sym typeface="+mn-lt"/>
              </a:rPr>
              <a:t> </a:t>
            </a:r>
            <a:r>
              <a:rPr lang="en-US" altLang="zh-CN" sz="7200" b="1" spc="300" dirty="0" err="1">
                <a:solidFill>
                  <a:srgbClr val="FF0000"/>
                </a:solidFill>
                <a:latin typeface="Times New Roman" panose="02020603050405020304" pitchFamily="18" charset="0"/>
                <a:cs typeface="Times New Roman" panose="02020603050405020304" pitchFamily="18" charset="0"/>
                <a:sym typeface="+mn-lt"/>
              </a:rPr>
              <a:t>hiểu</a:t>
            </a:r>
            <a:r>
              <a:rPr lang="en-US" altLang="zh-CN" sz="7200" b="1" spc="300" dirty="0">
                <a:solidFill>
                  <a:srgbClr val="FF0000"/>
                </a:solidFill>
                <a:latin typeface="Times New Roman" panose="02020603050405020304" pitchFamily="18" charset="0"/>
                <a:cs typeface="Times New Roman" panose="02020603050405020304" pitchFamily="18" charset="0"/>
                <a:sym typeface="+mn-lt"/>
              </a:rPr>
              <a:t> </a:t>
            </a:r>
            <a:r>
              <a:rPr lang="en-US" altLang="zh-CN" sz="7200" b="1" spc="300" dirty="0" err="1">
                <a:solidFill>
                  <a:srgbClr val="FF0000"/>
                </a:solidFill>
                <a:latin typeface="Times New Roman" panose="02020603050405020304" pitchFamily="18" charset="0"/>
                <a:cs typeface="Times New Roman" panose="02020603050405020304" pitchFamily="18" charset="0"/>
                <a:sym typeface="+mn-lt"/>
              </a:rPr>
              <a:t>chung</a:t>
            </a:r>
            <a:endParaRPr lang="zh-CN" altLang="en-US" sz="7200" b="1" spc="300"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60495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A9F0D2-9531-4C38-B1CD-83760140D3D6}"/>
              </a:ext>
            </a:extLst>
          </p:cNvPr>
          <p:cNvSpPr txBox="1"/>
          <p:nvPr/>
        </p:nvSpPr>
        <p:spPr>
          <a:xfrm>
            <a:off x="4213854" y="969001"/>
            <a:ext cx="7754621" cy="1169551"/>
          </a:xfrm>
          <a:prstGeom prst="rect">
            <a:avLst/>
          </a:prstGeom>
          <a:noFill/>
        </p:spPr>
        <p:txBody>
          <a:bodyPr wrap="square">
            <a:spAutoFit/>
          </a:bodyPr>
          <a:lstStyle/>
          <a:p>
            <a:pPr marL="571500" indent="-571500" algn="just">
              <a:buFont typeface="Wingdings" panose="05000000000000000000" pitchFamily="2" charset="2"/>
              <a:buChar char="§"/>
            </a:pPr>
            <a:r>
              <a:rPr lang="vi-VN" sz="3500" dirty="0">
                <a:latin typeface="Times New Roman" panose="02020603050405020304" pitchFamily="18" charset="0"/>
                <a:cs typeface="Times New Roman" panose="02020603050405020304" pitchFamily="18" charset="0"/>
              </a:rPr>
              <a:t>Nhà văn </a:t>
            </a:r>
            <a:r>
              <a:rPr lang="en-US" sz="3500" dirty="0">
                <a:latin typeface="Times New Roman" panose="02020603050405020304" pitchFamily="18" charset="0"/>
                <a:cs typeface="Times New Roman" panose="02020603050405020304" pitchFamily="18" charset="0"/>
              </a:rPr>
              <a:t>Lý </a:t>
            </a:r>
            <a:r>
              <a:rPr lang="en-US" sz="3500" dirty="0" err="1">
                <a:latin typeface="Times New Roman" panose="02020603050405020304" pitchFamily="18" charset="0"/>
                <a:cs typeface="Times New Roman" panose="02020603050405020304" pitchFamily="18" charset="0"/>
              </a:rPr>
              <a:t>Hữu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Lương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sinh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năm</a:t>
            </a:r>
            <a:r>
              <a:rPr lang="en-US" sz="3500" dirty="0">
                <a:latin typeface="Times New Roman" panose="02020603050405020304" pitchFamily="18" charset="0"/>
                <a:cs typeface="Times New Roman" panose="02020603050405020304" pitchFamily="18" charset="0"/>
              </a:rPr>
              <a:t> 1988 </a:t>
            </a:r>
            <a:r>
              <a:rPr lang="en-US" sz="3500" dirty="0" err="1">
                <a:latin typeface="Times New Roman" panose="02020603050405020304" pitchFamily="18" charset="0"/>
                <a:cs typeface="Times New Roman" panose="02020603050405020304" pitchFamily="18" charset="0"/>
              </a:rPr>
              <a:t>tại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Yên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Bái</a:t>
            </a:r>
            <a:r>
              <a:rPr lang="en-US" sz="35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33C9C6D-361D-4EC0-9D7E-00C6DE7326CA}"/>
              </a:ext>
            </a:extLst>
          </p:cNvPr>
          <p:cNvSpPr txBox="1"/>
          <p:nvPr/>
        </p:nvSpPr>
        <p:spPr>
          <a:xfrm>
            <a:off x="4213855" y="3533735"/>
            <a:ext cx="7754621" cy="1169551"/>
          </a:xfrm>
          <a:prstGeom prst="rect">
            <a:avLst/>
          </a:prstGeom>
          <a:noFill/>
        </p:spPr>
        <p:txBody>
          <a:bodyPr wrap="square">
            <a:spAutoFit/>
          </a:bodyPr>
          <a:lstStyle/>
          <a:p>
            <a:pPr marL="571500" indent="-571500" algn="just">
              <a:buFont typeface="Wingdings" panose="05000000000000000000" pitchFamily="2" charset="2"/>
              <a:buChar char="§"/>
            </a:pPr>
            <a:r>
              <a:rPr lang="en-US" sz="3500" i="1" dirty="0" err="1">
                <a:latin typeface="Times New Roman" panose="02020603050405020304" pitchFamily="18" charset="0"/>
                <a:cs typeface="Times New Roman" panose="02020603050405020304" pitchFamily="18" charset="0"/>
              </a:rPr>
              <a:t>Chái</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Bếp</a:t>
            </a:r>
            <a:r>
              <a:rPr lang="en-US" sz="3500" i="1"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in </a:t>
            </a:r>
            <a:r>
              <a:rPr lang="en-US" sz="3500" dirty="0" err="1">
                <a:latin typeface="Times New Roman" panose="02020603050405020304" pitchFamily="18" charset="0"/>
                <a:cs typeface="Times New Roman" panose="02020603050405020304" pitchFamily="18" charset="0"/>
              </a:rPr>
              <a:t>trong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tập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thơ</a:t>
            </a:r>
            <a:r>
              <a:rPr lang="en-US" sz="3500" dirty="0">
                <a:latin typeface="Times New Roman" panose="02020603050405020304" pitchFamily="18" charset="0"/>
                <a:cs typeface="Times New Roman" panose="02020603050405020304" pitchFamily="18" charset="0"/>
              </a:rPr>
              <a:t> Yao (NXB </a:t>
            </a:r>
            <a:r>
              <a:rPr lang="en-US" sz="3500" dirty="0" err="1">
                <a:latin typeface="Times New Roman" panose="02020603050405020304" pitchFamily="18" charset="0"/>
                <a:cs typeface="Times New Roman" panose="02020603050405020304" pitchFamily="18" charset="0"/>
              </a:rPr>
              <a:t>Hội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văn</a:t>
            </a:r>
            <a:r>
              <a:rPr lang="en-US" sz="3500" dirty="0">
                <a:latin typeface="Times New Roman" panose="02020603050405020304" pitchFamily="18" charset="0"/>
                <a:cs typeface="Times New Roman" panose="02020603050405020304" pitchFamily="18" charset="0"/>
              </a:rPr>
              <a:t>, 20211)</a:t>
            </a:r>
          </a:p>
        </p:txBody>
      </p:sp>
      <p:sp>
        <p:nvSpPr>
          <p:cNvPr id="12" name="TextBox 11">
            <a:extLst>
              <a:ext uri="{FF2B5EF4-FFF2-40B4-BE49-F238E27FC236}">
                <a16:creationId xmlns:a16="http://schemas.microsoft.com/office/drawing/2014/main" id="{557FE248-B92E-414A-ACBE-321FD35C6062}"/>
              </a:ext>
            </a:extLst>
          </p:cNvPr>
          <p:cNvSpPr txBox="1"/>
          <p:nvPr/>
        </p:nvSpPr>
        <p:spPr>
          <a:xfrm>
            <a:off x="4417149" y="5484624"/>
            <a:ext cx="7754621" cy="630942"/>
          </a:xfrm>
          <a:prstGeom prst="rect">
            <a:avLst/>
          </a:prstGeom>
          <a:noFill/>
        </p:spPr>
        <p:txBody>
          <a:bodyPr wrap="square">
            <a:spAutoFit/>
          </a:bodyPr>
          <a:lstStyle/>
          <a:p>
            <a:pPr marL="571500" indent="-571500" algn="just">
              <a:buFont typeface="Wingdings" panose="05000000000000000000" pitchFamily="2" charset="2"/>
              <a:buChar char="§"/>
            </a:pPr>
            <a:r>
              <a:rPr lang="en-US" sz="3500" dirty="0">
                <a:latin typeface="Times New Roman" panose="02020603050405020304" pitchFamily="18" charset="0"/>
                <a:cs typeface="Times New Roman" panose="02020603050405020304" pitchFamily="18" charset="0"/>
              </a:rPr>
              <a:t>“</a:t>
            </a:r>
            <a:r>
              <a:rPr lang="en-US" sz="3500" dirty="0" err="1">
                <a:latin typeface="Times New Roman" panose="02020603050405020304" pitchFamily="18" charset="0"/>
                <a:cs typeface="Times New Roman" panose="02020603050405020304" pitchFamily="18" charset="0"/>
              </a:rPr>
              <a:t>Tôi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viết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về</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nguồn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cội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mình</a:t>
            </a:r>
            <a:r>
              <a:rPr lang="en-US" sz="3500" dirty="0">
                <a:latin typeface="Times New Roman" panose="02020603050405020304" pitchFamily="18" charset="0"/>
                <a:cs typeface="Times New Roman" panose="02020603050405020304" pitchFamily="18" charset="0"/>
              </a:rPr>
              <a:t>”.</a:t>
            </a:r>
          </a:p>
        </p:txBody>
      </p:sp>
      <p:sp>
        <p:nvSpPr>
          <p:cNvPr id="2" name="文本框 18">
            <a:extLst>
              <a:ext uri="{FF2B5EF4-FFF2-40B4-BE49-F238E27FC236}">
                <a16:creationId xmlns:a16="http://schemas.microsoft.com/office/drawing/2014/main" id="{292EC19A-42AB-B399-C209-94B15F88BF0B}"/>
              </a:ext>
            </a:extLst>
          </p:cNvPr>
          <p:cNvSpPr txBox="1"/>
          <p:nvPr/>
        </p:nvSpPr>
        <p:spPr>
          <a:xfrm>
            <a:off x="6259420" y="99730"/>
            <a:ext cx="3231764" cy="830997"/>
          </a:xfrm>
          <a:prstGeom prst="rect">
            <a:avLst/>
          </a:prstGeom>
          <a:noFill/>
        </p:spPr>
        <p:txBody>
          <a:bodyPr wrap="square" rtlCol="0">
            <a:spAutoFit/>
          </a:bodyPr>
          <a:lstStyle/>
          <a:p>
            <a:pPr algn="ctr"/>
            <a:r>
              <a:rPr lang="en-US" altLang="zh-CN" sz="48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8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800" b="1" spc="300" dirty="0" err="1">
                <a:solidFill>
                  <a:srgbClr val="00B0F0"/>
                </a:solidFill>
                <a:latin typeface="Times New Roman" panose="02020603050405020304" pitchFamily="18" charset="0"/>
                <a:cs typeface="Times New Roman" panose="02020603050405020304" pitchFamily="18" charset="0"/>
                <a:sym typeface="+mn-lt"/>
              </a:rPr>
              <a:t>giả</a:t>
            </a:r>
            <a:endParaRPr lang="zh-CN" altLang="en-US" sz="48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7AB889A1-BBDF-8BBE-36E1-5DD62DBB619E}"/>
              </a:ext>
            </a:extLst>
          </p:cNvPr>
          <p:cNvSpPr txBox="1"/>
          <p:nvPr/>
        </p:nvSpPr>
        <p:spPr>
          <a:xfrm>
            <a:off x="6259420" y="2271801"/>
            <a:ext cx="3880350" cy="830997"/>
          </a:xfrm>
          <a:prstGeom prst="rect">
            <a:avLst/>
          </a:prstGeom>
          <a:noFill/>
        </p:spPr>
        <p:txBody>
          <a:bodyPr wrap="square" rtlCol="0">
            <a:spAutoFit/>
          </a:bodyPr>
          <a:lstStyle/>
          <a:p>
            <a:pPr algn="ctr"/>
            <a:r>
              <a:rPr lang="en-US" altLang="zh-CN" sz="48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8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800" b="1" spc="300" dirty="0" err="1">
                <a:solidFill>
                  <a:srgbClr val="00B0F0"/>
                </a:solidFill>
                <a:latin typeface="Times New Roman" panose="02020603050405020304" pitchFamily="18" charset="0"/>
                <a:cs typeface="Times New Roman" panose="02020603050405020304" pitchFamily="18" charset="0"/>
                <a:sym typeface="+mn-lt"/>
              </a:rPr>
              <a:t>phẩm</a:t>
            </a:r>
            <a:endParaRPr lang="zh-CN" altLang="en-US" sz="4800" b="1" spc="300" dirty="0">
              <a:solidFill>
                <a:srgbClr val="00B0F0"/>
              </a:solidFill>
              <a:latin typeface="Times New Roman" panose="02020603050405020304" pitchFamily="18" charset="0"/>
              <a:cs typeface="Times New Roman" panose="02020603050405020304" pitchFamily="18" charset="0"/>
              <a:sym typeface="+mn-lt"/>
            </a:endParaRPr>
          </a:p>
        </p:txBody>
      </p:sp>
      <p:pic>
        <p:nvPicPr>
          <p:cNvPr id="7" name="Picture Placeholder 6" descr="A person in a red shirt holding a book&#10;&#10;Description automatically generated with medium confidence">
            <a:extLst>
              <a:ext uri="{FF2B5EF4-FFF2-40B4-BE49-F238E27FC236}">
                <a16:creationId xmlns:a16="http://schemas.microsoft.com/office/drawing/2014/main" id="{4176EBA9-3647-DDF6-D157-D472FC1C21BA}"/>
              </a:ext>
            </a:extLst>
          </p:cNvPr>
          <p:cNvPicPr>
            <a:picLocks noGrp="1" noChangeAspect="1"/>
          </p:cNvPicPr>
          <p:nvPr>
            <p:ph type="pic" sz="quarter" idx="28"/>
          </p:nvPr>
        </p:nvPicPr>
        <p:blipFill>
          <a:blip r:embed="rId3">
            <a:extLst>
              <a:ext uri="{28A0092B-C50C-407E-A947-70E740481C1C}">
                <a14:useLocalDpi xmlns:a14="http://schemas.microsoft.com/office/drawing/2010/main" val="0"/>
              </a:ext>
            </a:extLst>
          </a:blip>
          <a:srcRect l="8668" r="8668"/>
          <a:stretch>
            <a:fillRect/>
          </a:stretch>
        </p:blipFill>
        <p:spPr>
          <a:xfrm>
            <a:off x="-181183" y="813554"/>
            <a:ext cx="5092701" cy="5440362"/>
          </a:xfrm>
        </p:spPr>
      </p:pic>
    </p:spTree>
    <p:extLst>
      <p:ext uri="{BB962C8B-B14F-4D97-AF65-F5344CB8AC3E}">
        <p14:creationId xmlns:p14="http://schemas.microsoft.com/office/powerpoint/2010/main" val="3479257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8">
            <a:extLst>
              <a:ext uri="{FF2B5EF4-FFF2-40B4-BE49-F238E27FC236}">
                <a16:creationId xmlns:a16="http://schemas.microsoft.com/office/drawing/2014/main" id="{23343AAB-9858-DF16-CB0C-EAA6C1B9DDE8}"/>
              </a:ext>
            </a:extLst>
          </p:cNvPr>
          <p:cNvSpPr txBox="1"/>
          <p:nvPr/>
        </p:nvSpPr>
        <p:spPr>
          <a:xfrm>
            <a:off x="3078478" y="0"/>
            <a:ext cx="6124334" cy="707886"/>
          </a:xfrm>
          <a:prstGeom prst="rect">
            <a:avLst/>
          </a:prstGeom>
          <a:noFill/>
        </p:spPr>
        <p:txBody>
          <a:bodyPr wrap="square" rtlCol="0">
            <a:spAutoFit/>
          </a:bodyPr>
          <a:lstStyle/>
          <a:p>
            <a:pPr algn="ctr"/>
            <a:r>
              <a:rPr lang="en-US" altLang="zh-CN" sz="4000" b="1" spc="300" dirty="0" err="1">
                <a:solidFill>
                  <a:srgbClr val="00B0F0"/>
                </a:solidFill>
                <a:latin typeface="#9Slide07 SVNSalty Sans" panose="02000000000000000000" pitchFamily="2" charset="0"/>
                <a:cs typeface="Arial" panose="020B0604020202020204" pitchFamily="34" charset="0"/>
                <a:sym typeface="+mn-lt"/>
              </a:rPr>
              <a:t>Chú</a:t>
            </a:r>
            <a:r>
              <a:rPr lang="en-US" altLang="zh-CN" sz="4000" b="1" spc="300" dirty="0">
                <a:solidFill>
                  <a:srgbClr val="00B0F0"/>
                </a:solidFill>
                <a:latin typeface="#9Slide07 SVNSalty Sans" panose="02000000000000000000" pitchFamily="2" charset="0"/>
                <a:cs typeface="Arial" panose="020B0604020202020204" pitchFamily="34" charset="0"/>
                <a:sym typeface="+mn-lt"/>
              </a:rPr>
              <a:t> </a:t>
            </a:r>
            <a:r>
              <a:rPr lang="en-US" altLang="zh-CN" sz="4000" b="1" spc="300" dirty="0" err="1">
                <a:solidFill>
                  <a:srgbClr val="00B0F0"/>
                </a:solidFill>
                <a:latin typeface="#9Slide07 SVNSalty Sans" panose="02000000000000000000" pitchFamily="2" charset="0"/>
                <a:cs typeface="Arial" panose="020B0604020202020204" pitchFamily="34" charset="0"/>
                <a:sym typeface="+mn-lt"/>
              </a:rPr>
              <a:t>thích</a:t>
            </a:r>
            <a:r>
              <a:rPr lang="en-US" altLang="zh-CN" sz="4000" b="1" spc="300" dirty="0">
                <a:solidFill>
                  <a:srgbClr val="00B0F0"/>
                </a:solidFill>
                <a:latin typeface="#9Slide07 SVNSalty Sans" panose="02000000000000000000" pitchFamily="2" charset="0"/>
                <a:cs typeface="Arial" panose="020B0604020202020204" pitchFamily="34" charset="0"/>
                <a:sym typeface="+mn-lt"/>
              </a:rPr>
              <a:t> </a:t>
            </a:r>
            <a:r>
              <a:rPr lang="en-US" altLang="zh-CN" sz="4000" b="1" spc="300" dirty="0" err="1">
                <a:solidFill>
                  <a:srgbClr val="00B0F0"/>
                </a:solidFill>
                <a:latin typeface="#9Slide07 SVNSalty Sans" panose="02000000000000000000" pitchFamily="2" charset="0"/>
                <a:cs typeface="Arial" panose="020B0604020202020204" pitchFamily="34" charset="0"/>
                <a:sym typeface="+mn-lt"/>
              </a:rPr>
              <a:t>từ</a:t>
            </a:r>
            <a:r>
              <a:rPr lang="en-US" altLang="zh-CN" sz="4000" b="1" spc="300" dirty="0">
                <a:solidFill>
                  <a:srgbClr val="00B0F0"/>
                </a:solidFill>
                <a:latin typeface="#9Slide07 SVNSalty Sans" panose="02000000000000000000" pitchFamily="2" charset="0"/>
                <a:cs typeface="Arial" panose="020B0604020202020204" pitchFamily="34" charset="0"/>
                <a:sym typeface="+mn-lt"/>
              </a:rPr>
              <a:t> </a:t>
            </a:r>
            <a:r>
              <a:rPr lang="en-US" altLang="zh-CN" sz="4000" b="1" spc="300" dirty="0" err="1">
                <a:solidFill>
                  <a:srgbClr val="00B0F0"/>
                </a:solidFill>
                <a:latin typeface="#9Slide07 SVNSalty Sans" panose="02000000000000000000" pitchFamily="2" charset="0"/>
                <a:cs typeface="Arial" panose="020B0604020202020204" pitchFamily="34" charset="0"/>
                <a:sym typeface="+mn-lt"/>
              </a:rPr>
              <a:t>khó</a:t>
            </a:r>
            <a:endParaRPr lang="zh-CN" altLang="en-US" sz="4000" b="1" spc="300" dirty="0">
              <a:solidFill>
                <a:srgbClr val="00B0F0"/>
              </a:solidFill>
              <a:latin typeface="#9Slide07 SVNSalty Sans" panose="02000000000000000000" pitchFamily="2" charset="0"/>
              <a:cs typeface="Arial" panose="020B0604020202020204" pitchFamily="34" charset="0"/>
              <a:sym typeface="+mn-lt"/>
            </a:endParaRPr>
          </a:p>
        </p:txBody>
      </p:sp>
      <p:graphicFrame>
        <p:nvGraphicFramePr>
          <p:cNvPr id="25" name="Table 24">
            <a:extLst>
              <a:ext uri="{FF2B5EF4-FFF2-40B4-BE49-F238E27FC236}">
                <a16:creationId xmlns:a16="http://schemas.microsoft.com/office/drawing/2014/main" id="{1FACF359-B1D3-584D-60CD-A6B4466E25F3}"/>
              </a:ext>
            </a:extLst>
          </p:cNvPr>
          <p:cNvGraphicFramePr>
            <a:graphicFrameLocks noGrp="1"/>
          </p:cNvGraphicFramePr>
          <p:nvPr>
            <p:extLst>
              <p:ext uri="{D42A27DB-BD31-4B8C-83A1-F6EECF244321}">
                <p14:modId xmlns:p14="http://schemas.microsoft.com/office/powerpoint/2010/main" val="1225047217"/>
              </p:ext>
            </p:extLst>
          </p:nvPr>
        </p:nvGraphicFramePr>
        <p:xfrm>
          <a:off x="186817" y="690886"/>
          <a:ext cx="11818361" cy="5974074"/>
        </p:xfrm>
        <a:graphic>
          <a:graphicData uri="http://schemas.openxmlformats.org/drawingml/2006/table">
            <a:tbl>
              <a:tblPr firstRow="1" bandRow="1">
                <a:tableStyleId>{5C22544A-7EE6-4342-B048-85BDC9FD1C3A}</a:tableStyleId>
              </a:tblPr>
              <a:tblGrid>
                <a:gridCol w="2884081">
                  <a:extLst>
                    <a:ext uri="{9D8B030D-6E8A-4147-A177-3AD203B41FA5}">
                      <a16:colId xmlns:a16="http://schemas.microsoft.com/office/drawing/2014/main" val="3541204970"/>
                    </a:ext>
                  </a:extLst>
                </a:gridCol>
                <a:gridCol w="2460660">
                  <a:extLst>
                    <a:ext uri="{9D8B030D-6E8A-4147-A177-3AD203B41FA5}">
                      <a16:colId xmlns:a16="http://schemas.microsoft.com/office/drawing/2014/main" val="1713867019"/>
                    </a:ext>
                  </a:extLst>
                </a:gridCol>
                <a:gridCol w="6473620">
                  <a:extLst>
                    <a:ext uri="{9D8B030D-6E8A-4147-A177-3AD203B41FA5}">
                      <a16:colId xmlns:a16="http://schemas.microsoft.com/office/drawing/2014/main" val="1248100907"/>
                    </a:ext>
                  </a:extLst>
                </a:gridCol>
              </a:tblGrid>
              <a:tr h="768284">
                <a:tc>
                  <a:txBody>
                    <a:bodyPr/>
                    <a:lstStyle/>
                    <a:p>
                      <a:pPr algn="ctr"/>
                      <a:r>
                        <a:rPr lang="en-US" sz="3000" b="1" dirty="0" err="1">
                          <a:latin typeface="Times New Roman" panose="02020603050405020304" pitchFamily="18" charset="0"/>
                          <a:cs typeface="Times New Roman" panose="02020603050405020304" pitchFamily="18" charset="0"/>
                        </a:rPr>
                        <a:t>Cột</a:t>
                      </a:r>
                      <a:r>
                        <a:rPr lang="en-US" sz="3000" b="1" dirty="0">
                          <a:latin typeface="Times New Roman" panose="02020603050405020304" pitchFamily="18" charset="0"/>
                          <a:cs typeface="Times New Roman" panose="02020603050405020304" pitchFamily="18" charset="0"/>
                        </a:rPr>
                        <a:t> A</a:t>
                      </a:r>
                    </a:p>
                  </a:txBody>
                  <a:tcPr anchor="ctr"/>
                </a:tc>
                <a:tc rowSpan="5">
                  <a:txBody>
                    <a:bodyPr/>
                    <a:lstStyle/>
                    <a:p>
                      <a:pPr algn="ctr"/>
                      <a:endParaRPr lang="en-US" sz="30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3000" b="1" dirty="0" err="1">
                          <a:latin typeface="Times New Roman" panose="02020603050405020304" pitchFamily="18" charset="0"/>
                          <a:cs typeface="Times New Roman" panose="02020603050405020304" pitchFamily="18" charset="0"/>
                        </a:rPr>
                        <a:t>Cột</a:t>
                      </a:r>
                      <a:r>
                        <a:rPr lang="en-US" sz="3000" b="1" dirty="0">
                          <a:latin typeface="Times New Roman" panose="02020603050405020304" pitchFamily="18" charset="0"/>
                          <a:cs typeface="Times New Roman" panose="02020603050405020304" pitchFamily="18" charset="0"/>
                        </a:rPr>
                        <a:t> B</a:t>
                      </a:r>
                    </a:p>
                  </a:txBody>
                  <a:tcPr anchor="ctr"/>
                </a:tc>
                <a:extLst>
                  <a:ext uri="{0D108BD9-81ED-4DB2-BD59-A6C34878D82A}">
                    <a16:rowId xmlns:a16="http://schemas.microsoft.com/office/drawing/2014/main" val="1850349718"/>
                  </a:ext>
                </a:extLst>
              </a:tr>
              <a:tr h="1178035">
                <a:tc>
                  <a:txBody>
                    <a:bodyPr/>
                    <a:lstStyle/>
                    <a:p>
                      <a:r>
                        <a:rPr lang="en-US" sz="3000" b="0" dirty="0">
                          <a:latin typeface="Times New Roman" panose="02020603050405020304" pitchFamily="18" charset="0"/>
                          <a:cs typeface="Times New Roman" panose="02020603050405020304" pitchFamily="18" charset="0"/>
                        </a:rPr>
                        <a:t>1. </a:t>
                      </a:r>
                      <a:r>
                        <a:rPr lang="en-US" sz="3000" b="0" dirty="0" err="1">
                          <a:latin typeface="Times New Roman" panose="02020603050405020304" pitchFamily="18" charset="0"/>
                          <a:cs typeface="Times New Roman" panose="02020603050405020304" pitchFamily="18" charset="0"/>
                        </a:rPr>
                        <a:t>Chái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bếp</a:t>
                      </a:r>
                      <a:endParaRPr lang="en-US" sz="3000" b="0" dirty="0">
                        <a:latin typeface="Times New Roman" panose="02020603050405020304" pitchFamily="18" charset="0"/>
                        <a:cs typeface="Times New Roman" panose="02020603050405020304" pitchFamily="18" charset="0"/>
                      </a:endParaRPr>
                    </a:p>
                  </a:txBody>
                  <a:tcPr anchor="ctr"/>
                </a:tc>
                <a:tc vMerge="1">
                  <a:txBody>
                    <a:bodyPr/>
                    <a:lstStyle/>
                    <a:p>
                      <a:endParaRPr lang="en-US" dirty="0"/>
                    </a:p>
                  </a:txBody>
                  <a:tcPr/>
                </a:tc>
                <a:tc>
                  <a:txBody>
                    <a:bodyPr/>
                    <a:lstStyle/>
                    <a:p>
                      <a:r>
                        <a:rPr lang="en-US" sz="3000" b="0" dirty="0">
                          <a:latin typeface="Times New Roman" panose="02020603050405020304" pitchFamily="18" charset="0"/>
                          <a:cs typeface="Times New Roman" panose="02020603050405020304" pitchFamily="18" charset="0"/>
                        </a:rPr>
                        <a:t>a. Theo </a:t>
                      </a:r>
                      <a:r>
                        <a:rPr lang="en-US" sz="3000" b="0" dirty="0" err="1">
                          <a:latin typeface="Times New Roman" panose="02020603050405020304" pitchFamily="18" charset="0"/>
                          <a:cs typeface="Times New Roman" panose="02020603050405020304" pitchFamily="18" charset="0"/>
                        </a:rPr>
                        <a:t>quan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niệm</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của</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người</a:t>
                      </a:r>
                      <a:r>
                        <a:rPr lang="en-US" sz="3000" b="0" dirty="0">
                          <a:latin typeface="Times New Roman" panose="02020603050405020304" pitchFamily="18" charset="0"/>
                          <a:cs typeface="Times New Roman" panose="02020603050405020304" pitchFamily="18" charset="0"/>
                        </a:rPr>
                        <a:t> Dao, </a:t>
                      </a:r>
                      <a:r>
                        <a:rPr lang="en-US" sz="3000" b="0" dirty="0" err="1">
                          <a:latin typeface="Times New Roman" panose="02020603050405020304" pitchFamily="18" charset="0"/>
                          <a:cs typeface="Times New Roman" panose="02020603050405020304" pitchFamily="18" charset="0"/>
                        </a:rPr>
                        <a:t>hồn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người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chết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sẽ</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trở</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về</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với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tổ</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tiên</a:t>
                      </a:r>
                      <a:r>
                        <a:rPr lang="en-US" sz="3000" b="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1183808799"/>
                  </a:ext>
                </a:extLst>
              </a:tr>
              <a:tr h="1178035">
                <a:tc>
                  <a:txBody>
                    <a:bodyPr/>
                    <a:lstStyle/>
                    <a:p>
                      <a:r>
                        <a:rPr lang="en-US" sz="3000" b="0" dirty="0">
                          <a:latin typeface="Times New Roman" panose="02020603050405020304" pitchFamily="18" charset="0"/>
                          <a:cs typeface="Times New Roman" panose="02020603050405020304" pitchFamily="18" charset="0"/>
                        </a:rPr>
                        <a:t>2. </a:t>
                      </a:r>
                      <a:r>
                        <a:rPr lang="en-US" sz="3000" b="0" dirty="0" err="1">
                          <a:latin typeface="Times New Roman" panose="02020603050405020304" pitchFamily="18" charset="0"/>
                          <a:cs typeface="Times New Roman" panose="02020603050405020304" pitchFamily="18" charset="0"/>
                        </a:rPr>
                        <a:t>Quá</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giang</a:t>
                      </a:r>
                      <a:endParaRPr lang="en-US" sz="3000" b="0" dirty="0">
                        <a:latin typeface="Times New Roman" panose="02020603050405020304" pitchFamily="18" charset="0"/>
                        <a:cs typeface="Times New Roman" panose="02020603050405020304" pitchFamily="18" charset="0"/>
                      </a:endParaRPr>
                    </a:p>
                  </a:txBody>
                  <a:tcPr anchor="ctr"/>
                </a:tc>
                <a:tc vMerge="1">
                  <a:txBody>
                    <a:bodyPr/>
                    <a:lstStyle/>
                    <a:p>
                      <a:endParaRPr lang="en-US" dirty="0"/>
                    </a:p>
                  </a:txBody>
                  <a:tcPr/>
                </a:tc>
                <a:tc>
                  <a:txBody>
                    <a:bodyPr/>
                    <a:lstStyle/>
                    <a:p>
                      <a:r>
                        <a:rPr lang="en-US" sz="3000" b="0" dirty="0">
                          <a:latin typeface="Times New Roman" panose="02020603050405020304" pitchFamily="18" charset="0"/>
                          <a:cs typeface="Times New Roman" panose="02020603050405020304" pitchFamily="18" charset="0"/>
                        </a:rPr>
                        <a:t>b. Gian </a:t>
                      </a:r>
                      <a:r>
                        <a:rPr lang="en-US" sz="3000" b="0" dirty="0" err="1">
                          <a:latin typeface="Times New Roman" panose="02020603050405020304" pitchFamily="18" charset="0"/>
                          <a:cs typeface="Times New Roman" panose="02020603050405020304" pitchFamily="18" charset="0"/>
                        </a:rPr>
                        <a:t>nhỏ</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lợp</a:t>
                      </a:r>
                      <a:r>
                        <a:rPr lang="en-US" sz="3000" b="0" dirty="0">
                          <a:latin typeface="Times New Roman" panose="02020603050405020304" pitchFamily="18" charset="0"/>
                          <a:cs typeface="Times New Roman" panose="02020603050405020304" pitchFamily="18" charset="0"/>
                        </a:rPr>
                        <a:t> 1 </a:t>
                      </a:r>
                      <a:r>
                        <a:rPr lang="en-US" sz="3000" b="0" dirty="0" err="1">
                          <a:latin typeface="Times New Roman" panose="02020603050405020304" pitchFamily="18" charset="0"/>
                          <a:cs typeface="Times New Roman" panose="02020603050405020304" pitchFamily="18" charset="0"/>
                        </a:rPr>
                        <a:t>mái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tiếp</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vào</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đầu</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hồi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nhà</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đặt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bếp</a:t>
                      </a:r>
                      <a:r>
                        <a:rPr lang="en-US" sz="3000" b="0" dirty="0">
                          <a:latin typeface="Times New Roman" panose="02020603050405020304" pitchFamily="18" charset="0"/>
                          <a:cs typeface="Times New Roman" panose="02020603050405020304" pitchFamily="18" charset="0"/>
                        </a:rPr>
                        <a:t> ở </a:t>
                      </a:r>
                      <a:r>
                        <a:rPr lang="en-US" sz="3000" b="0" dirty="0" err="1">
                          <a:latin typeface="Times New Roman" panose="02020603050405020304" pitchFamily="18" charset="0"/>
                          <a:cs typeface="Times New Roman" panose="02020603050405020304" pitchFamily="18" charset="0"/>
                        </a:rPr>
                        <a:t>sưởi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ấm</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nấu</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nướng</a:t>
                      </a:r>
                      <a:r>
                        <a:rPr lang="en-US" sz="3000" b="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272579601"/>
                  </a:ext>
                </a:extLst>
              </a:tr>
              <a:tr h="665845">
                <a:tc>
                  <a:txBody>
                    <a:bodyPr/>
                    <a:lstStyle/>
                    <a:p>
                      <a:r>
                        <a:rPr lang="en-US" sz="3000" b="0" dirty="0">
                          <a:latin typeface="Times New Roman" panose="02020603050405020304" pitchFamily="18" charset="0"/>
                          <a:cs typeface="Times New Roman" panose="02020603050405020304" pitchFamily="18" charset="0"/>
                        </a:rPr>
                        <a:t>3. </a:t>
                      </a:r>
                      <a:r>
                        <a:rPr lang="en-US" sz="3000" b="0" dirty="0" err="1">
                          <a:latin typeface="Times New Roman" panose="02020603050405020304" pitchFamily="18" charset="0"/>
                          <a:cs typeface="Times New Roman" panose="02020603050405020304" pitchFamily="18" charset="0"/>
                        </a:rPr>
                        <a:t>Hồn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người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chờ</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thuyền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về</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quê</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cũ</a:t>
                      </a:r>
                      <a:endParaRPr lang="en-US" sz="3000" b="0" dirty="0">
                        <a:latin typeface="Times New Roman" panose="02020603050405020304" pitchFamily="18" charset="0"/>
                        <a:cs typeface="Times New Roman" panose="02020603050405020304" pitchFamily="18" charset="0"/>
                      </a:endParaRPr>
                    </a:p>
                  </a:txBody>
                  <a:tcPr anchor="ctr"/>
                </a:tc>
                <a:tc vMerge="1">
                  <a:txBody>
                    <a:bodyPr/>
                    <a:lstStyle/>
                    <a:p>
                      <a:endParaRPr lang="en-US" dirty="0"/>
                    </a:p>
                  </a:txBody>
                  <a:tcPr/>
                </a:tc>
                <a:tc>
                  <a:txBody>
                    <a:bodyPr/>
                    <a:lstStyle/>
                    <a:p>
                      <a:r>
                        <a:rPr lang="en-US" sz="3000" b="0" dirty="0">
                          <a:latin typeface="Times New Roman" panose="02020603050405020304" pitchFamily="18" charset="0"/>
                          <a:cs typeface="Times New Roman" panose="02020603050405020304" pitchFamily="18" charset="0"/>
                        </a:rPr>
                        <a:t>c. </a:t>
                      </a:r>
                      <a:r>
                        <a:rPr lang="en-US" sz="3000" b="0" dirty="0" err="1">
                          <a:latin typeface="Times New Roman" panose="02020603050405020304" pitchFamily="18" charset="0"/>
                          <a:cs typeface="Times New Roman" panose="02020603050405020304" pitchFamily="18" charset="0"/>
                        </a:rPr>
                        <a:t>Vật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có</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hình</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là</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nửa</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của</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một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ống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dài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chẻ</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đôi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để</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hứng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và</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dẫn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nước</a:t>
                      </a:r>
                      <a:r>
                        <a:rPr lang="en-US" sz="3000" b="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896911916"/>
                  </a:ext>
                </a:extLst>
              </a:tr>
              <a:tr h="1843880">
                <a:tc>
                  <a:txBody>
                    <a:bodyPr/>
                    <a:lstStyle/>
                    <a:p>
                      <a:r>
                        <a:rPr lang="en-US" sz="3000" b="0" dirty="0">
                          <a:latin typeface="Times New Roman" panose="02020603050405020304" pitchFamily="18" charset="0"/>
                          <a:cs typeface="Times New Roman" panose="02020603050405020304" pitchFamily="18" charset="0"/>
                        </a:rPr>
                        <a:t>4. </a:t>
                      </a:r>
                      <a:r>
                        <a:rPr lang="en-US" sz="3000" b="0" dirty="0" err="1">
                          <a:latin typeface="Times New Roman" panose="02020603050405020304" pitchFamily="18" charset="0"/>
                          <a:cs typeface="Times New Roman" panose="02020603050405020304" pitchFamily="18" charset="0"/>
                        </a:rPr>
                        <a:t>Máng</a:t>
                      </a:r>
                      <a:endParaRPr lang="en-US" sz="3000" b="0" dirty="0">
                        <a:latin typeface="Times New Roman" panose="02020603050405020304" pitchFamily="18" charset="0"/>
                        <a:cs typeface="Times New Roman" panose="02020603050405020304" pitchFamily="18" charset="0"/>
                      </a:endParaRPr>
                    </a:p>
                  </a:txBody>
                  <a:tcPr anchor="ctr"/>
                </a:tc>
                <a:tc vMerge="1">
                  <a:txBody>
                    <a:bodyPr/>
                    <a:lstStyle/>
                    <a:p>
                      <a:endParaRPr lang="en-US" dirty="0"/>
                    </a:p>
                  </a:txBody>
                  <a:tcPr/>
                </a:tc>
                <a:tc>
                  <a:txBody>
                    <a:bodyPr/>
                    <a:lstStyle/>
                    <a:p>
                      <a:r>
                        <a:rPr lang="en-US" sz="3000" b="0" dirty="0">
                          <a:latin typeface="Times New Roman" panose="02020603050405020304" pitchFamily="18" charset="0"/>
                          <a:cs typeface="Times New Roman" panose="02020603050405020304" pitchFamily="18" charset="0"/>
                        </a:rPr>
                        <a:t>d. Thanh </a:t>
                      </a:r>
                      <a:r>
                        <a:rPr lang="en-US" sz="3000" b="0" dirty="0" err="1">
                          <a:latin typeface="Times New Roman" panose="02020603050405020304" pitchFamily="18" charset="0"/>
                          <a:cs typeface="Times New Roman" panose="02020603050405020304" pitchFamily="18" charset="0"/>
                        </a:rPr>
                        <a:t>gỗ</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cứng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chắc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bắc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từ</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cột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cái</a:t>
                      </a:r>
                      <a:r>
                        <a:rPr lang="en-US" sz="3000" b="0" dirty="0">
                          <a:latin typeface="Times New Roman" panose="02020603050405020304" pitchFamily="18" charset="0"/>
                          <a:cs typeface="Times New Roman" panose="02020603050405020304" pitchFamily="18" charset="0"/>
                        </a:rPr>
                        <a:t> sang </a:t>
                      </a:r>
                      <a:r>
                        <a:rPr lang="en-US" sz="3000" b="0" dirty="0" err="1">
                          <a:latin typeface="Times New Roman" panose="02020603050405020304" pitchFamily="18" charset="0"/>
                          <a:cs typeface="Times New Roman" panose="02020603050405020304" pitchFamily="18" charset="0"/>
                        </a:rPr>
                        <a:t>cột</a:t>
                      </a:r>
                      <a:r>
                        <a:rPr lang="en-US" sz="3000" b="0" dirty="0">
                          <a:latin typeface="Times New Roman" panose="02020603050405020304" pitchFamily="18" charset="0"/>
                          <a:cs typeface="Times New Roman" panose="02020603050405020304" pitchFamily="18" charset="0"/>
                        </a:rPr>
                        <a:t> con, </a:t>
                      </a:r>
                      <a:r>
                        <a:rPr lang="en-US" sz="3000" b="0" dirty="0" err="1">
                          <a:latin typeface="Times New Roman" panose="02020603050405020304" pitchFamily="18" charset="0"/>
                          <a:cs typeface="Times New Roman" panose="02020603050405020304" pitchFamily="18" charset="0"/>
                        </a:rPr>
                        <a:t>nhằm</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nâng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đỡ</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chịu</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lực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cho</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ngôi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nhà</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gỗ</a:t>
                      </a:r>
                      <a:r>
                        <a:rPr lang="en-US" sz="3000" b="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1282182168"/>
                  </a:ext>
                </a:extLst>
              </a:tr>
            </a:tbl>
          </a:graphicData>
        </a:graphic>
      </p:graphicFrame>
      <p:cxnSp>
        <p:nvCxnSpPr>
          <p:cNvPr id="27" name="Straight Arrow Connector 26">
            <a:extLst>
              <a:ext uri="{FF2B5EF4-FFF2-40B4-BE49-F238E27FC236}">
                <a16:creationId xmlns:a16="http://schemas.microsoft.com/office/drawing/2014/main" id="{F1E57DEA-3A12-9B47-4C9A-07AF87E3A672}"/>
              </a:ext>
            </a:extLst>
          </p:cNvPr>
          <p:cNvCxnSpPr>
            <a:cxnSpLocks/>
          </p:cNvCxnSpPr>
          <p:nvPr/>
        </p:nvCxnSpPr>
        <p:spPr>
          <a:xfrm>
            <a:off x="3078478" y="1868376"/>
            <a:ext cx="2440943" cy="12853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9A6434F5-F757-10E0-1A40-85DC15F3AE36}"/>
              </a:ext>
            </a:extLst>
          </p:cNvPr>
          <p:cNvCxnSpPr>
            <a:cxnSpLocks/>
          </p:cNvCxnSpPr>
          <p:nvPr/>
        </p:nvCxnSpPr>
        <p:spPr>
          <a:xfrm flipV="1">
            <a:off x="3089905" y="2012819"/>
            <a:ext cx="2448564" cy="22818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62145545-C46A-3F7A-2708-F308829FDC1B}"/>
              </a:ext>
            </a:extLst>
          </p:cNvPr>
          <p:cNvCxnSpPr>
            <a:cxnSpLocks/>
          </p:cNvCxnSpPr>
          <p:nvPr/>
        </p:nvCxnSpPr>
        <p:spPr>
          <a:xfrm>
            <a:off x="3070857" y="3372169"/>
            <a:ext cx="2395221" cy="22564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16:creationId xmlns:a16="http://schemas.microsoft.com/office/drawing/2014/main" id="{6D0FA126-472E-565C-2626-88F064F0B14F}"/>
              </a:ext>
            </a:extLst>
          </p:cNvPr>
          <p:cNvCxnSpPr>
            <a:cxnSpLocks/>
          </p:cNvCxnSpPr>
          <p:nvPr/>
        </p:nvCxnSpPr>
        <p:spPr>
          <a:xfrm flipV="1">
            <a:off x="3070857" y="4267200"/>
            <a:ext cx="2395221" cy="10774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840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926e81-2af4-433f-8339-7b57334f02e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8748" y="0"/>
            <a:ext cx="2664296" cy="2818620"/>
            <a:chOff x="4766515" y="2020936"/>
            <a:chExt cx="2664296" cy="2818620"/>
          </a:xfrm>
        </p:grpSpPr>
        <p:sp>
          <p:nvSpPr>
            <p:cNvPr id="11" name="išľíďê"/>
            <p:cNvSpPr/>
            <p:nvPr/>
          </p:nvSpPr>
          <p:spPr bwMode="auto">
            <a:xfrm>
              <a:off x="4766515" y="2096852"/>
              <a:ext cx="2664296" cy="2664296"/>
            </a:xfrm>
            <a:prstGeom prst="ellipse">
              <a:avLst/>
            </a:prstGeom>
            <a:solidFill>
              <a:schemeClr val="bg1"/>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algn="ctr"/>
              <a:r>
                <a:rPr lang="en-US" altLang="zh-CN" sz="5400" b="1" dirty="0">
                  <a:solidFill>
                    <a:srgbClr val="FF0000"/>
                  </a:solidFill>
                  <a:latin typeface="#9Slide07 SVNSalty Sans" panose="02000000000000000000" pitchFamily="2" charset="0"/>
                  <a:cs typeface="Arial" panose="020B0604020202020204" pitchFamily="34" charset="0"/>
                </a:rPr>
                <a:t>II.</a:t>
              </a:r>
            </a:p>
          </p:txBody>
        </p:sp>
        <p:sp>
          <p:nvSpPr>
            <p:cNvPr id="12" name="îsľíḑe"/>
            <p:cNvSpPr/>
            <p:nvPr/>
          </p:nvSpPr>
          <p:spPr bwMode="auto">
            <a:xfrm rot="1775122" flipH="1">
              <a:off x="5877224" y="2020936"/>
              <a:ext cx="251088" cy="276989"/>
            </a:xfrm>
            <a:custGeom>
              <a:avLst/>
              <a:gdLst>
                <a:gd name="connsiteX0" fmla="*/ 73048 w 251088"/>
                <a:gd name="connsiteY0" fmla="*/ 36731 h 276989"/>
                <a:gd name="connsiteX1" fmla="*/ 0 w 251088"/>
                <a:gd name="connsiteY1" fmla="*/ 0 h 276989"/>
                <a:gd name="connsiteX2" fmla="*/ 0 w 251088"/>
                <a:gd name="connsiteY2" fmla="*/ 150529 h 276989"/>
                <a:gd name="connsiteX3" fmla="*/ 9937 w 251088"/>
                <a:gd name="connsiteY3" fmla="*/ 199750 h 276989"/>
                <a:gd name="connsiteX4" fmla="*/ 126464 w 251088"/>
                <a:gd name="connsiteY4" fmla="*/ 276988 h 276989"/>
                <a:gd name="connsiteX5" fmla="*/ 242990 w 251088"/>
                <a:gd name="connsiteY5" fmla="*/ 199749 h 276989"/>
                <a:gd name="connsiteX6" fmla="*/ 251088 w 251088"/>
                <a:gd name="connsiteY6" fmla="*/ 159638 h 276989"/>
                <a:gd name="connsiteX7" fmla="*/ 188098 w 251088"/>
                <a:gd name="connsiteY7" fmla="*/ 109958 h 276989"/>
                <a:gd name="connsiteX8" fmla="*/ 73048 w 251088"/>
                <a:gd name="connsiteY8" fmla="*/ 36731 h 2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88" h="276989">
                  <a:moveTo>
                    <a:pt x="73048" y="36731"/>
                  </a:moveTo>
                  <a:lnTo>
                    <a:pt x="0" y="0"/>
                  </a:lnTo>
                  <a:lnTo>
                    <a:pt x="0" y="150529"/>
                  </a:lnTo>
                  <a:lnTo>
                    <a:pt x="9937" y="199750"/>
                  </a:lnTo>
                  <a:cubicBezTo>
                    <a:pt x="29136" y="245139"/>
                    <a:pt x="74081" y="276988"/>
                    <a:pt x="126464" y="276988"/>
                  </a:cubicBezTo>
                  <a:cubicBezTo>
                    <a:pt x="178847" y="276989"/>
                    <a:pt x="223791" y="245139"/>
                    <a:pt x="242990" y="199749"/>
                  </a:cubicBezTo>
                  <a:lnTo>
                    <a:pt x="251088" y="159638"/>
                  </a:lnTo>
                  <a:lnTo>
                    <a:pt x="188098" y="109958"/>
                  </a:lnTo>
                  <a:cubicBezTo>
                    <a:pt x="151400" y="83893"/>
                    <a:pt x="113036" y="59433"/>
                    <a:pt x="73048" y="36731"/>
                  </a:cubicBezTo>
                  <a:close/>
                </a:path>
              </a:pathLst>
            </a:custGeom>
            <a:solidFill>
              <a:schemeClr val="accent1">
                <a:lumMod val="100000"/>
              </a:schemeClr>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3" name="íśľîdé"/>
            <p:cNvSpPr/>
            <p:nvPr/>
          </p:nvSpPr>
          <p:spPr bwMode="auto">
            <a:xfrm rot="1775122" flipH="1">
              <a:off x="6056381" y="2041301"/>
              <a:ext cx="252928" cy="622752"/>
            </a:xfrm>
            <a:custGeom>
              <a:avLst/>
              <a:gdLst>
                <a:gd name="connsiteX0" fmla="*/ 252927 w 252928"/>
                <a:gd name="connsiteY0" fmla="*/ 93736 h 622752"/>
                <a:gd name="connsiteX1" fmla="*/ 204135 w 252928"/>
                <a:gd name="connsiteY1" fmla="*/ 69201 h 622752"/>
                <a:gd name="connsiteX2" fmla="*/ 79143 w 252928"/>
                <a:gd name="connsiteY2" fmla="*/ 21452 h 622752"/>
                <a:gd name="connsiteX3" fmla="*/ 0 w 252928"/>
                <a:gd name="connsiteY3" fmla="*/ 0 h 622752"/>
                <a:gd name="connsiteX4" fmla="*/ 1 w 252928"/>
                <a:gd name="connsiteY4" fmla="*/ 370274 h 622752"/>
                <a:gd name="connsiteX5" fmla="*/ 0 w 252928"/>
                <a:gd name="connsiteY5" fmla="*/ 370277 h 622752"/>
                <a:gd name="connsiteX6" fmla="*/ 0 w 252928"/>
                <a:gd name="connsiteY6" fmla="*/ 496288 h 622752"/>
                <a:gd name="connsiteX7" fmla="*/ 126464 w 252928"/>
                <a:gd name="connsiteY7" fmla="*/ 622752 h 622752"/>
                <a:gd name="connsiteX8" fmla="*/ 252928 w 252928"/>
                <a:gd name="connsiteY8" fmla="*/ 496288 h 622752"/>
                <a:gd name="connsiteX9" fmla="*/ 252928 w 252928"/>
                <a:gd name="connsiteY9" fmla="*/ 244265 h 622752"/>
                <a:gd name="connsiteX10" fmla="*/ 252927 w 252928"/>
                <a:gd name="connsiteY10" fmla="*/ 244260 h 622752"/>
                <a:gd name="connsiteX11" fmla="*/ 252927 w 252928"/>
                <a:gd name="connsiteY11" fmla="*/ 93736 h 62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8" h="622752">
                  <a:moveTo>
                    <a:pt x="252927" y="93736"/>
                  </a:moveTo>
                  <a:lnTo>
                    <a:pt x="204135" y="69201"/>
                  </a:lnTo>
                  <a:cubicBezTo>
                    <a:pt x="162945" y="51046"/>
                    <a:pt x="121230" y="35143"/>
                    <a:pt x="79143" y="21452"/>
                  </a:cubicBezTo>
                  <a:lnTo>
                    <a:pt x="0" y="0"/>
                  </a:lnTo>
                  <a:lnTo>
                    <a:pt x="1" y="370274"/>
                  </a:lnTo>
                  <a:lnTo>
                    <a:pt x="0" y="370277"/>
                  </a:lnTo>
                  <a:lnTo>
                    <a:pt x="0" y="496288"/>
                  </a:lnTo>
                  <a:cubicBezTo>
                    <a:pt x="0" y="566132"/>
                    <a:pt x="56620" y="622752"/>
                    <a:pt x="126464" y="622752"/>
                  </a:cubicBezTo>
                  <a:cubicBezTo>
                    <a:pt x="196308" y="622752"/>
                    <a:pt x="252928" y="566132"/>
                    <a:pt x="252928" y="496288"/>
                  </a:cubicBezTo>
                  <a:lnTo>
                    <a:pt x="252928" y="244265"/>
                  </a:lnTo>
                  <a:lnTo>
                    <a:pt x="252927" y="244260"/>
                  </a:lnTo>
                  <a:lnTo>
                    <a:pt x="252927" y="93736"/>
                  </a:lnTo>
                  <a:close/>
                </a:path>
              </a:pathLst>
            </a:custGeom>
            <a:solidFill>
              <a:schemeClr val="accent2"/>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4" name="ís1iḓé"/>
            <p:cNvSpPr/>
            <p:nvPr/>
          </p:nvSpPr>
          <p:spPr bwMode="auto">
            <a:xfrm rot="1775122" flipH="1">
              <a:off x="6317229" y="2137320"/>
              <a:ext cx="252928" cy="536396"/>
            </a:xfrm>
            <a:custGeom>
              <a:avLst/>
              <a:gdLst>
                <a:gd name="connsiteX0" fmla="*/ 252928 w 252928"/>
                <a:gd name="connsiteY0" fmla="*/ 39658 h 536396"/>
                <a:gd name="connsiteX1" fmla="*/ 204843 w 252928"/>
                <a:gd name="connsiteY1" fmla="*/ 26625 h 536396"/>
                <a:gd name="connsiteX2" fmla="*/ 76292 w 252928"/>
                <a:gd name="connsiteY2" fmla="*/ 5153 h 536396"/>
                <a:gd name="connsiteX3" fmla="*/ 0 w 252928"/>
                <a:gd name="connsiteY3" fmla="*/ 0 h 536396"/>
                <a:gd name="connsiteX4" fmla="*/ 0 w 252928"/>
                <a:gd name="connsiteY4" fmla="*/ 139902 h 536396"/>
                <a:gd name="connsiteX5" fmla="*/ 0 w 252928"/>
                <a:gd name="connsiteY5" fmla="*/ 139903 h 536396"/>
                <a:gd name="connsiteX6" fmla="*/ 0 w 252928"/>
                <a:gd name="connsiteY6" fmla="*/ 409932 h 536396"/>
                <a:gd name="connsiteX7" fmla="*/ 126464 w 252928"/>
                <a:gd name="connsiteY7" fmla="*/ 536396 h 536396"/>
                <a:gd name="connsiteX8" fmla="*/ 242990 w 252928"/>
                <a:gd name="connsiteY8" fmla="*/ 459157 h 536396"/>
                <a:gd name="connsiteX9" fmla="*/ 252928 w 252928"/>
                <a:gd name="connsiteY9" fmla="*/ 409935 h 536396"/>
                <a:gd name="connsiteX10" fmla="*/ 252928 w 252928"/>
                <a:gd name="connsiteY10" fmla="*/ 39658 h 5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928" h="536396">
                  <a:moveTo>
                    <a:pt x="252928" y="39658"/>
                  </a:moveTo>
                  <a:lnTo>
                    <a:pt x="204843" y="26625"/>
                  </a:lnTo>
                  <a:cubicBezTo>
                    <a:pt x="162163" y="17313"/>
                    <a:pt x="119262" y="10169"/>
                    <a:pt x="76292" y="5153"/>
                  </a:cubicBezTo>
                  <a:lnTo>
                    <a:pt x="0" y="0"/>
                  </a:lnTo>
                  <a:lnTo>
                    <a:pt x="0" y="139902"/>
                  </a:lnTo>
                  <a:lnTo>
                    <a:pt x="0" y="139903"/>
                  </a:lnTo>
                  <a:lnTo>
                    <a:pt x="0" y="409932"/>
                  </a:lnTo>
                  <a:cubicBezTo>
                    <a:pt x="0" y="479776"/>
                    <a:pt x="56620" y="536396"/>
                    <a:pt x="126464" y="536396"/>
                  </a:cubicBezTo>
                  <a:cubicBezTo>
                    <a:pt x="178847" y="536396"/>
                    <a:pt x="223792" y="504547"/>
                    <a:pt x="242990" y="459157"/>
                  </a:cubicBezTo>
                  <a:lnTo>
                    <a:pt x="252928" y="409935"/>
                  </a:lnTo>
                  <a:lnTo>
                    <a:pt x="252928" y="39658"/>
                  </a:lnTo>
                  <a:close/>
                </a:path>
              </a:pathLst>
            </a:custGeom>
            <a:solidFill>
              <a:schemeClr val="accent3"/>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5" name="ï$ḻîḋe"/>
            <p:cNvSpPr/>
            <p:nvPr/>
          </p:nvSpPr>
          <p:spPr bwMode="auto">
            <a:xfrm rot="1775122" flipH="1">
              <a:off x="6604776" y="2276255"/>
              <a:ext cx="252929" cy="270156"/>
            </a:xfrm>
            <a:custGeom>
              <a:avLst/>
              <a:gdLst>
                <a:gd name="connsiteX0" fmla="*/ 252929 w 252929"/>
                <a:gd name="connsiteY0" fmla="*/ 3790 h 270156"/>
                <a:gd name="connsiteX1" fmla="*/ 200259 w 252929"/>
                <a:gd name="connsiteY1" fmla="*/ 232 h 270156"/>
                <a:gd name="connsiteX2" fmla="*/ 71799 w 252929"/>
                <a:gd name="connsiteY2" fmla="*/ 4031 h 270156"/>
                <a:gd name="connsiteX3" fmla="*/ 0 w 252929"/>
                <a:gd name="connsiteY3" fmla="*/ 13106 h 270156"/>
                <a:gd name="connsiteX4" fmla="*/ 0 w 252929"/>
                <a:gd name="connsiteY4" fmla="*/ 143692 h 270156"/>
                <a:gd name="connsiteX5" fmla="*/ 126465 w 252929"/>
                <a:gd name="connsiteY5" fmla="*/ 270156 h 270156"/>
                <a:gd name="connsiteX6" fmla="*/ 242991 w 252929"/>
                <a:gd name="connsiteY6" fmla="*/ 192917 h 270156"/>
                <a:gd name="connsiteX7" fmla="*/ 252929 w 252929"/>
                <a:gd name="connsiteY7" fmla="*/ 143693 h 270156"/>
                <a:gd name="connsiteX8" fmla="*/ 252929 w 252929"/>
                <a:gd name="connsiteY8" fmla="*/ 3790 h 2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9" h="270156">
                  <a:moveTo>
                    <a:pt x="252929" y="3790"/>
                  </a:moveTo>
                  <a:lnTo>
                    <a:pt x="200259" y="232"/>
                  </a:lnTo>
                  <a:cubicBezTo>
                    <a:pt x="157305" y="-572"/>
                    <a:pt x="114434" y="708"/>
                    <a:pt x="71799" y="4031"/>
                  </a:cubicBezTo>
                  <a:lnTo>
                    <a:pt x="0" y="13106"/>
                  </a:lnTo>
                  <a:lnTo>
                    <a:pt x="0" y="143692"/>
                  </a:lnTo>
                  <a:cubicBezTo>
                    <a:pt x="1" y="213536"/>
                    <a:pt x="56621" y="270156"/>
                    <a:pt x="126465" y="270156"/>
                  </a:cubicBezTo>
                  <a:cubicBezTo>
                    <a:pt x="178848" y="270156"/>
                    <a:pt x="223792" y="238307"/>
                    <a:pt x="242991" y="192917"/>
                  </a:cubicBezTo>
                  <a:lnTo>
                    <a:pt x="252929" y="143693"/>
                  </a:lnTo>
                  <a:lnTo>
                    <a:pt x="252929" y="3790"/>
                  </a:lnTo>
                  <a:close/>
                </a:path>
              </a:pathLst>
            </a:custGeom>
            <a:solidFill>
              <a:schemeClr val="accent4"/>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6" name="î$lîḑé"/>
            <p:cNvSpPr/>
            <p:nvPr/>
          </p:nvSpPr>
          <p:spPr bwMode="auto">
            <a:xfrm rot="1775122" flipH="1">
              <a:off x="5608856" y="4127713"/>
              <a:ext cx="252929" cy="581712"/>
            </a:xfrm>
            <a:custGeom>
              <a:avLst/>
              <a:gdLst>
                <a:gd name="connsiteX0" fmla="*/ 175690 w 252929"/>
                <a:gd name="connsiteY0" fmla="*/ 9938 h 581712"/>
                <a:gd name="connsiteX1" fmla="*/ 126465 w 252929"/>
                <a:gd name="connsiteY1" fmla="*/ 0 h 581712"/>
                <a:gd name="connsiteX2" fmla="*/ 1 w 252929"/>
                <a:gd name="connsiteY2" fmla="*/ 126464 h 581712"/>
                <a:gd name="connsiteX3" fmla="*/ 1 w 252929"/>
                <a:gd name="connsiteY3" fmla="*/ 187439 h 581712"/>
                <a:gd name="connsiteX4" fmla="*/ 1 w 252929"/>
                <a:gd name="connsiteY4" fmla="*/ 548702 h 581712"/>
                <a:gd name="connsiteX5" fmla="*/ 15417 w 252929"/>
                <a:gd name="connsiteY5" fmla="*/ 552880 h 581712"/>
                <a:gd name="connsiteX6" fmla="*/ 143968 w 252929"/>
                <a:gd name="connsiteY6" fmla="*/ 574352 h 581712"/>
                <a:gd name="connsiteX7" fmla="*/ 252928 w 252929"/>
                <a:gd name="connsiteY7" fmla="*/ 581712 h 581712"/>
                <a:gd name="connsiteX8" fmla="*/ 252929 w 252929"/>
                <a:gd name="connsiteY8" fmla="*/ 126464 h 581712"/>
                <a:gd name="connsiteX9" fmla="*/ 175690 w 252929"/>
                <a:gd name="connsiteY9" fmla="*/ 9938 h 58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9" h="581712">
                  <a:moveTo>
                    <a:pt x="175690" y="9938"/>
                  </a:moveTo>
                  <a:cubicBezTo>
                    <a:pt x="160561" y="3539"/>
                    <a:pt x="143926" y="0"/>
                    <a:pt x="126465" y="0"/>
                  </a:cubicBezTo>
                  <a:cubicBezTo>
                    <a:pt x="56621" y="0"/>
                    <a:pt x="0" y="56620"/>
                    <a:pt x="1" y="126464"/>
                  </a:cubicBezTo>
                  <a:lnTo>
                    <a:pt x="1" y="187439"/>
                  </a:lnTo>
                  <a:lnTo>
                    <a:pt x="1" y="548702"/>
                  </a:lnTo>
                  <a:lnTo>
                    <a:pt x="15417" y="552880"/>
                  </a:lnTo>
                  <a:cubicBezTo>
                    <a:pt x="58097" y="562192"/>
                    <a:pt x="100998" y="569336"/>
                    <a:pt x="143968" y="574352"/>
                  </a:cubicBezTo>
                  <a:lnTo>
                    <a:pt x="252928" y="581712"/>
                  </a:lnTo>
                  <a:lnTo>
                    <a:pt x="252929" y="126464"/>
                  </a:lnTo>
                  <a:cubicBezTo>
                    <a:pt x="252929" y="74081"/>
                    <a:pt x="221080" y="29137"/>
                    <a:pt x="175690" y="9938"/>
                  </a:cubicBezTo>
                  <a:close/>
                </a:path>
              </a:pathLst>
            </a:custGeom>
            <a:solidFill>
              <a:schemeClr val="accent2"/>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7" name="îšlíḋe"/>
            <p:cNvSpPr/>
            <p:nvPr/>
          </p:nvSpPr>
          <p:spPr bwMode="auto">
            <a:xfrm rot="1775122" flipH="1">
              <a:off x="5868064" y="4136941"/>
              <a:ext cx="252928" cy="674716"/>
            </a:xfrm>
            <a:custGeom>
              <a:avLst/>
              <a:gdLst>
                <a:gd name="connsiteX0" fmla="*/ 175689 w 252928"/>
                <a:gd name="connsiteY0" fmla="*/ 9938 h 674716"/>
                <a:gd name="connsiteX1" fmla="*/ 126464 w 252928"/>
                <a:gd name="connsiteY1" fmla="*/ 0 h 674716"/>
                <a:gd name="connsiteX2" fmla="*/ 0 w 252928"/>
                <a:gd name="connsiteY2" fmla="*/ 126464 h 674716"/>
                <a:gd name="connsiteX3" fmla="*/ 0 w 252928"/>
                <a:gd name="connsiteY3" fmla="*/ 378487 h 674716"/>
                <a:gd name="connsiteX4" fmla="*/ 1 w 252928"/>
                <a:gd name="connsiteY4" fmla="*/ 378491 h 674716"/>
                <a:gd name="connsiteX5" fmla="*/ 1 w 252928"/>
                <a:gd name="connsiteY5" fmla="*/ 588552 h 674716"/>
                <a:gd name="connsiteX6" fmla="*/ 16124 w 252928"/>
                <a:gd name="connsiteY6" fmla="*/ 596660 h 674716"/>
                <a:gd name="connsiteX7" fmla="*/ 141116 w 252928"/>
                <a:gd name="connsiteY7" fmla="*/ 644409 h 674716"/>
                <a:gd name="connsiteX8" fmla="*/ 252928 w 252928"/>
                <a:gd name="connsiteY8" fmla="*/ 674716 h 674716"/>
                <a:gd name="connsiteX9" fmla="*/ 252928 w 252928"/>
                <a:gd name="connsiteY9" fmla="*/ 313453 h 674716"/>
                <a:gd name="connsiteX10" fmla="*/ 252928 w 252928"/>
                <a:gd name="connsiteY10" fmla="*/ 126464 h 674716"/>
                <a:gd name="connsiteX11" fmla="*/ 175689 w 252928"/>
                <a:gd name="connsiteY11" fmla="*/ 9938 h 6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8" h="674716">
                  <a:moveTo>
                    <a:pt x="175689" y="9938"/>
                  </a:moveTo>
                  <a:cubicBezTo>
                    <a:pt x="160560" y="3539"/>
                    <a:pt x="143925" y="0"/>
                    <a:pt x="126464" y="0"/>
                  </a:cubicBezTo>
                  <a:cubicBezTo>
                    <a:pt x="56620" y="0"/>
                    <a:pt x="0" y="56620"/>
                    <a:pt x="0" y="126464"/>
                  </a:cubicBezTo>
                  <a:lnTo>
                    <a:pt x="0" y="378487"/>
                  </a:lnTo>
                  <a:lnTo>
                    <a:pt x="1" y="378491"/>
                  </a:lnTo>
                  <a:lnTo>
                    <a:pt x="1" y="588552"/>
                  </a:lnTo>
                  <a:lnTo>
                    <a:pt x="16124" y="596660"/>
                  </a:lnTo>
                  <a:cubicBezTo>
                    <a:pt x="57314" y="614816"/>
                    <a:pt x="99029" y="630718"/>
                    <a:pt x="141116" y="644409"/>
                  </a:cubicBezTo>
                  <a:lnTo>
                    <a:pt x="252928" y="674716"/>
                  </a:lnTo>
                  <a:lnTo>
                    <a:pt x="252928" y="313453"/>
                  </a:lnTo>
                  <a:lnTo>
                    <a:pt x="252928" y="126464"/>
                  </a:lnTo>
                  <a:cubicBezTo>
                    <a:pt x="252928" y="74081"/>
                    <a:pt x="221079" y="29137"/>
                    <a:pt x="175689" y="9938"/>
                  </a:cubicBezTo>
                  <a:close/>
                </a:path>
              </a:pathLst>
            </a:custGeom>
            <a:solidFill>
              <a:schemeClr val="accent3"/>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8" name="ïṩ1íďè"/>
            <p:cNvSpPr/>
            <p:nvPr/>
          </p:nvSpPr>
          <p:spPr bwMode="auto">
            <a:xfrm rot="1775122" flipH="1">
              <a:off x="5321853" y="4255162"/>
              <a:ext cx="252928" cy="313265"/>
            </a:xfrm>
            <a:custGeom>
              <a:avLst/>
              <a:gdLst>
                <a:gd name="connsiteX0" fmla="*/ 175689 w 252928"/>
                <a:gd name="connsiteY0" fmla="*/ 9939 h 313265"/>
                <a:gd name="connsiteX1" fmla="*/ 126464 w 252928"/>
                <a:gd name="connsiteY1" fmla="*/ 1 h 313265"/>
                <a:gd name="connsiteX2" fmla="*/ 0 w 252928"/>
                <a:gd name="connsiteY2" fmla="*/ 126464 h 313265"/>
                <a:gd name="connsiteX3" fmla="*/ 0 w 252928"/>
                <a:gd name="connsiteY3" fmla="*/ 311682 h 313265"/>
                <a:gd name="connsiteX4" fmla="*/ 20001 w 252928"/>
                <a:gd name="connsiteY4" fmla="*/ 313033 h 313265"/>
                <a:gd name="connsiteX5" fmla="*/ 148461 w 252928"/>
                <a:gd name="connsiteY5" fmla="*/ 309234 h 313265"/>
                <a:gd name="connsiteX6" fmla="*/ 252928 w 252928"/>
                <a:gd name="connsiteY6" fmla="*/ 296031 h 313265"/>
                <a:gd name="connsiteX7" fmla="*/ 252928 w 252928"/>
                <a:gd name="connsiteY7" fmla="*/ 126464 h 313265"/>
                <a:gd name="connsiteX8" fmla="*/ 175689 w 252928"/>
                <a:gd name="connsiteY8" fmla="*/ 9939 h 31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8" h="313265">
                  <a:moveTo>
                    <a:pt x="175689" y="9939"/>
                  </a:moveTo>
                  <a:cubicBezTo>
                    <a:pt x="160560" y="3539"/>
                    <a:pt x="143925" y="1"/>
                    <a:pt x="126464" y="1"/>
                  </a:cubicBezTo>
                  <a:cubicBezTo>
                    <a:pt x="56620" y="0"/>
                    <a:pt x="0" y="56620"/>
                    <a:pt x="0" y="126464"/>
                  </a:cubicBezTo>
                  <a:lnTo>
                    <a:pt x="0" y="311682"/>
                  </a:lnTo>
                  <a:lnTo>
                    <a:pt x="20001" y="313033"/>
                  </a:lnTo>
                  <a:cubicBezTo>
                    <a:pt x="62956" y="313837"/>
                    <a:pt x="105826" y="312557"/>
                    <a:pt x="148461" y="309234"/>
                  </a:cubicBezTo>
                  <a:lnTo>
                    <a:pt x="252928" y="296031"/>
                  </a:lnTo>
                  <a:lnTo>
                    <a:pt x="252928" y="126464"/>
                  </a:lnTo>
                  <a:cubicBezTo>
                    <a:pt x="252928" y="74081"/>
                    <a:pt x="221079" y="29137"/>
                    <a:pt x="175689" y="9939"/>
                  </a:cubicBezTo>
                  <a:close/>
                </a:path>
              </a:pathLst>
            </a:custGeom>
            <a:solidFill>
              <a:schemeClr val="accent1">
                <a:lumMod val="100000"/>
              </a:schemeClr>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9" name="íśḷiḍé"/>
            <p:cNvSpPr/>
            <p:nvPr/>
          </p:nvSpPr>
          <p:spPr bwMode="auto">
            <a:xfrm rot="1775122" flipH="1">
              <a:off x="6047071" y="4503031"/>
              <a:ext cx="252927" cy="336525"/>
            </a:xfrm>
            <a:custGeom>
              <a:avLst/>
              <a:gdLst>
                <a:gd name="connsiteX0" fmla="*/ 175689 w 252927"/>
                <a:gd name="connsiteY0" fmla="*/ 9939 h 336525"/>
                <a:gd name="connsiteX1" fmla="*/ 126464 w 252927"/>
                <a:gd name="connsiteY1" fmla="*/ 1 h 336525"/>
                <a:gd name="connsiteX2" fmla="*/ 0 w 252927"/>
                <a:gd name="connsiteY2" fmla="*/ 126464 h 336525"/>
                <a:gd name="connsiteX3" fmla="*/ 0 w 252927"/>
                <a:gd name="connsiteY3" fmla="*/ 184775 h 336525"/>
                <a:gd name="connsiteX4" fmla="*/ 32160 w 252927"/>
                <a:gd name="connsiteY4" fmla="*/ 210140 h 336525"/>
                <a:gd name="connsiteX5" fmla="*/ 147210 w 252927"/>
                <a:gd name="connsiteY5" fmla="*/ 283367 h 336525"/>
                <a:gd name="connsiteX6" fmla="*/ 252927 w 252927"/>
                <a:gd name="connsiteY6" fmla="*/ 336525 h 336525"/>
                <a:gd name="connsiteX7" fmla="*/ 252927 w 252927"/>
                <a:gd name="connsiteY7" fmla="*/ 126460 h 336525"/>
                <a:gd name="connsiteX8" fmla="*/ 242989 w 252927"/>
                <a:gd name="connsiteY8" fmla="*/ 77239 h 336525"/>
                <a:gd name="connsiteX9" fmla="*/ 175689 w 252927"/>
                <a:gd name="connsiteY9" fmla="*/ 9939 h 3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7" h="336525">
                  <a:moveTo>
                    <a:pt x="175689" y="9939"/>
                  </a:moveTo>
                  <a:cubicBezTo>
                    <a:pt x="160559" y="3539"/>
                    <a:pt x="143925" y="1"/>
                    <a:pt x="126464" y="1"/>
                  </a:cubicBezTo>
                  <a:cubicBezTo>
                    <a:pt x="56620" y="0"/>
                    <a:pt x="-1" y="56620"/>
                    <a:pt x="0" y="126464"/>
                  </a:cubicBezTo>
                  <a:lnTo>
                    <a:pt x="0" y="184775"/>
                  </a:lnTo>
                  <a:lnTo>
                    <a:pt x="32160" y="210140"/>
                  </a:lnTo>
                  <a:cubicBezTo>
                    <a:pt x="68858" y="236205"/>
                    <a:pt x="107222" y="260665"/>
                    <a:pt x="147210" y="283367"/>
                  </a:cubicBezTo>
                  <a:lnTo>
                    <a:pt x="252927" y="336525"/>
                  </a:lnTo>
                  <a:lnTo>
                    <a:pt x="252927" y="126460"/>
                  </a:lnTo>
                  <a:lnTo>
                    <a:pt x="242989" y="77239"/>
                  </a:lnTo>
                  <a:cubicBezTo>
                    <a:pt x="230191" y="46979"/>
                    <a:pt x="205949" y="22737"/>
                    <a:pt x="175689" y="9939"/>
                  </a:cubicBezTo>
                  <a:close/>
                </a:path>
              </a:pathLst>
            </a:custGeom>
            <a:solidFill>
              <a:schemeClr val="accent4"/>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grpSp>
      <p:sp>
        <p:nvSpPr>
          <p:cNvPr id="37" name="文本框 18">
            <a:extLst>
              <a:ext uri="{FF2B5EF4-FFF2-40B4-BE49-F238E27FC236}">
                <a16:creationId xmlns:a16="http://schemas.microsoft.com/office/drawing/2014/main" id="{1841A5C0-A88B-4FAE-BDF5-BE04DA622E7E}"/>
              </a:ext>
            </a:extLst>
          </p:cNvPr>
          <p:cNvSpPr txBox="1"/>
          <p:nvPr/>
        </p:nvSpPr>
        <p:spPr>
          <a:xfrm>
            <a:off x="1613298" y="789406"/>
            <a:ext cx="9548001" cy="1200329"/>
          </a:xfrm>
          <a:prstGeom prst="rect">
            <a:avLst/>
          </a:prstGeom>
          <a:noFill/>
        </p:spPr>
        <p:txBody>
          <a:bodyPr wrap="square" rtlCol="0">
            <a:spAutoFit/>
          </a:bodyPr>
          <a:lstStyle/>
          <a:p>
            <a:pPr algn="ctr"/>
            <a:r>
              <a:rPr lang="en-US" altLang="zh-CN" sz="7200" b="1" spc="300" dirty="0" err="1">
                <a:solidFill>
                  <a:srgbClr val="FF0000"/>
                </a:solidFill>
                <a:latin typeface="Times New Roman" panose="02020603050405020304" pitchFamily="18" charset="0"/>
                <a:cs typeface="Times New Roman" panose="02020603050405020304" pitchFamily="18" charset="0"/>
                <a:sym typeface="+mn-lt"/>
              </a:rPr>
              <a:t>Tìm</a:t>
            </a:r>
            <a:r>
              <a:rPr lang="en-US" altLang="zh-CN" sz="7200" b="1" spc="300" dirty="0">
                <a:solidFill>
                  <a:srgbClr val="FF0000"/>
                </a:solidFill>
                <a:latin typeface="Times New Roman" panose="02020603050405020304" pitchFamily="18" charset="0"/>
                <a:cs typeface="Times New Roman" panose="02020603050405020304" pitchFamily="18" charset="0"/>
                <a:sym typeface="+mn-lt"/>
              </a:rPr>
              <a:t> </a:t>
            </a:r>
            <a:r>
              <a:rPr lang="en-US" altLang="zh-CN" sz="7200" b="1" spc="300" dirty="0" err="1">
                <a:solidFill>
                  <a:srgbClr val="FF0000"/>
                </a:solidFill>
                <a:latin typeface="Times New Roman" panose="02020603050405020304" pitchFamily="18" charset="0"/>
                <a:cs typeface="Times New Roman" panose="02020603050405020304" pitchFamily="18" charset="0"/>
                <a:sym typeface="+mn-lt"/>
              </a:rPr>
              <a:t>hiểu</a:t>
            </a:r>
            <a:r>
              <a:rPr lang="en-US" altLang="zh-CN" sz="7200" b="1" spc="300" dirty="0">
                <a:solidFill>
                  <a:srgbClr val="FF0000"/>
                </a:solidFill>
                <a:latin typeface="Times New Roman" panose="02020603050405020304" pitchFamily="18" charset="0"/>
                <a:cs typeface="Times New Roman" panose="02020603050405020304" pitchFamily="18" charset="0"/>
                <a:sym typeface="+mn-lt"/>
              </a:rPr>
              <a:t> chi </a:t>
            </a:r>
            <a:r>
              <a:rPr lang="en-US" altLang="zh-CN" sz="7200" b="1" spc="300" dirty="0" err="1">
                <a:solidFill>
                  <a:srgbClr val="FF0000"/>
                </a:solidFill>
                <a:latin typeface="Times New Roman" panose="02020603050405020304" pitchFamily="18" charset="0"/>
                <a:cs typeface="Times New Roman" panose="02020603050405020304" pitchFamily="18" charset="0"/>
                <a:sym typeface="+mn-lt"/>
              </a:rPr>
              <a:t>tiết</a:t>
            </a:r>
            <a:endParaRPr lang="zh-CN" altLang="en-US" sz="7200" b="1" spc="300" dirty="0">
              <a:solidFill>
                <a:srgbClr val="FF0000"/>
              </a:solidFill>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9FEF9BC2-4662-9ED5-C53B-0E3DC51432D0}"/>
              </a:ext>
            </a:extLst>
          </p:cNvPr>
          <p:cNvSpPr txBox="1"/>
          <p:nvPr/>
        </p:nvSpPr>
        <p:spPr>
          <a:xfrm>
            <a:off x="2073473" y="2994404"/>
            <a:ext cx="9865360" cy="2246769"/>
          </a:xfrm>
          <a:prstGeom prst="rect">
            <a:avLst/>
          </a:prstGeom>
          <a:noFill/>
        </p:spPr>
        <p:txBody>
          <a:bodyPr wrap="square" rtlCol="0">
            <a:spAutoFit/>
          </a:bodyPr>
          <a:lstStyle/>
          <a:p>
            <a:pPr marL="1143000" indent="-1143000" algn="just">
              <a:buAutoNum type="arabicPeriod"/>
            </a:pP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Hình</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ảnh</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trong</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tâm</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tưởng</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của</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giả</a:t>
            </a:r>
            <a:endParaRPr lang="en-US" altLang="zh-CN" sz="3500" b="1" spc="300" dirty="0">
              <a:solidFill>
                <a:srgbClr val="00B0F0"/>
              </a:solidFill>
              <a:latin typeface="Times New Roman" panose="02020603050405020304" pitchFamily="18" charset="0"/>
              <a:cs typeface="Times New Roman" panose="02020603050405020304" pitchFamily="18" charset="0"/>
              <a:sym typeface="+mn-lt"/>
            </a:endParaRPr>
          </a:p>
          <a:p>
            <a:pPr marL="1143000" indent="-1143000" algn="just">
              <a:buAutoNum type="arabicPeriod"/>
            </a:pP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Khao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khát</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trở</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về</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p>
          <a:p>
            <a:pPr marL="1143000" indent="-1143000" algn="just">
              <a:buAutoNum type="arabicPeriod"/>
            </a:pP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Chủ</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đề</a:t>
            </a:r>
            <a:endParaRPr lang="en-US" altLang="zh-CN" sz="3500" b="1" spc="300" dirty="0">
              <a:solidFill>
                <a:srgbClr val="00B0F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0886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60960" y="-4208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1323439"/>
          </a:xfrm>
          <a:prstGeom prst="rect">
            <a:avLst/>
          </a:prstGeom>
          <a:noFill/>
        </p:spPr>
        <p:txBody>
          <a:bodyPr wrap="square" rtlCol="0">
            <a:spAutoFit/>
          </a:bodyPr>
          <a:lstStyle/>
          <a:p>
            <a:pPr algn="ct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1.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Hình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ảnh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trong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tâm</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tưởng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của</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giả</a:t>
            </a:r>
            <a:endParaRPr lang="zh-CN" altLang="en-US" sz="4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2" name="文本框 18">
            <a:extLst>
              <a:ext uri="{FF2B5EF4-FFF2-40B4-BE49-F238E27FC236}">
                <a16:creationId xmlns:a16="http://schemas.microsoft.com/office/drawing/2014/main" id="{1B338E95-47A9-52F0-0B7D-609D61B37089}"/>
              </a:ext>
            </a:extLst>
          </p:cNvPr>
          <p:cNvSpPr txBox="1"/>
          <p:nvPr/>
        </p:nvSpPr>
        <p:spPr>
          <a:xfrm>
            <a:off x="205286" y="1715386"/>
            <a:ext cx="6742067" cy="1708160"/>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Chái</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bếp</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hiện</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lên</a:t>
            </a:r>
            <a:r>
              <a:rPr lang="en-US" altLang="zh-CN" sz="3500" spc="300" dirty="0">
                <a:latin typeface="Times New Roman" panose="02020603050405020304" pitchFamily="18" charset="0"/>
                <a:cs typeface="Times New Roman" panose="02020603050405020304" pitchFamily="18" charset="0"/>
                <a:sym typeface="+mn-lt"/>
              </a:rPr>
              <a:t> qua </a:t>
            </a:r>
            <a:r>
              <a:rPr lang="en-US" altLang="zh-CN" sz="3500" spc="300" dirty="0" err="1">
                <a:latin typeface="Times New Roman" panose="02020603050405020304" pitchFamily="18" charset="0"/>
                <a:cs typeface="Times New Roman" panose="02020603050405020304" pitchFamily="18" charset="0"/>
                <a:sym typeface="+mn-lt"/>
              </a:rPr>
              <a:t>ngọn</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khói</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từ</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nồi</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cám</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đun</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dở</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của</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mẹ</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4944DC18-8068-FA70-3A89-E0220204C1AB}"/>
              </a:ext>
            </a:extLst>
          </p:cNvPr>
          <p:cNvSpPr txBox="1"/>
          <p:nvPr/>
        </p:nvSpPr>
        <p:spPr>
          <a:xfrm>
            <a:off x="173437" y="3458613"/>
            <a:ext cx="6824490" cy="1708160"/>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de-DE" sz="3500" dirty="0">
                <a:latin typeface="Times New Roman" panose="02020603050405020304" pitchFamily="18" charset="0"/>
                <a:cs typeface="Times New Roman" panose="02020603050405020304" pitchFamily="18" charset="0"/>
              </a:rPr>
              <a:t>Chái bếp gắn với nhiều hình ảnh: cánh nỏ cong hình lưỡi hái, chái bếp thõng mình</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6" name="文本框 18">
            <a:extLst>
              <a:ext uri="{FF2B5EF4-FFF2-40B4-BE49-F238E27FC236}">
                <a16:creationId xmlns:a16="http://schemas.microsoft.com/office/drawing/2014/main" id="{16044F7F-5A63-3EFB-7402-AA7F27E7C45A}"/>
              </a:ext>
            </a:extLst>
          </p:cNvPr>
          <p:cNvSpPr txBox="1"/>
          <p:nvPr/>
        </p:nvSpPr>
        <p:spPr>
          <a:xfrm>
            <a:off x="173437" y="5195635"/>
            <a:ext cx="6383444" cy="1169551"/>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de-DE" sz="3500" dirty="0">
                <a:latin typeface="Times New Roman" panose="02020603050405020304" pitchFamily="18" charset="0"/>
                <a:cs typeface="Times New Roman" panose="02020603050405020304" pitchFamily="18" charset="0"/>
              </a:rPr>
              <a:t>Chái bếp gắn với âm thanh sống động: cha gọi tên, xình xịch mưa... </a:t>
            </a:r>
            <a:endParaRPr lang="zh-CN" altLang="en-US" sz="3500" spc="300" dirty="0">
              <a:latin typeface="Times New Roman" panose="02020603050405020304" pitchFamily="18" charset="0"/>
              <a:cs typeface="Times New Roman" panose="02020603050405020304" pitchFamily="18" charset="0"/>
              <a:sym typeface="+mn-lt"/>
            </a:endParaRPr>
          </a:p>
        </p:txBody>
      </p:sp>
      <p:pic>
        <p:nvPicPr>
          <p:cNvPr id="11" name="Picture 10" descr="A picture containing ground, plant, outdoor, wood&#10;&#10;Description automatically generated">
            <a:extLst>
              <a:ext uri="{FF2B5EF4-FFF2-40B4-BE49-F238E27FC236}">
                <a16:creationId xmlns:a16="http://schemas.microsoft.com/office/drawing/2014/main" id="{9E2AE230-9302-9419-5203-5DC43CECE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349280"/>
            <a:ext cx="5143500" cy="6858000"/>
          </a:xfrm>
          <a:prstGeom prst="rect">
            <a:avLst/>
          </a:prstGeom>
        </p:spPr>
      </p:pic>
    </p:spTree>
    <p:extLst>
      <p:ext uri="{BB962C8B-B14F-4D97-AF65-F5344CB8AC3E}">
        <p14:creationId xmlns:p14="http://schemas.microsoft.com/office/powerpoint/2010/main" val="757815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60960" y="-4208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1323439"/>
          </a:xfrm>
          <a:prstGeom prst="rect">
            <a:avLst/>
          </a:prstGeom>
          <a:noFill/>
        </p:spPr>
        <p:txBody>
          <a:bodyPr wrap="square" rtlCol="0">
            <a:spAutoFit/>
          </a:bodyPr>
          <a:lstStyle/>
          <a:p>
            <a:pPr algn="ct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1.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Hình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ảnh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trong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tâm</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tưởng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của</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giả</a:t>
            </a:r>
            <a:endParaRPr lang="zh-CN" altLang="en-US" sz="4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2" name="文本框 18">
            <a:extLst>
              <a:ext uri="{FF2B5EF4-FFF2-40B4-BE49-F238E27FC236}">
                <a16:creationId xmlns:a16="http://schemas.microsoft.com/office/drawing/2014/main" id="{1B338E95-47A9-52F0-0B7D-609D61B37089}"/>
              </a:ext>
            </a:extLst>
          </p:cNvPr>
          <p:cNvSpPr txBox="1"/>
          <p:nvPr/>
        </p:nvSpPr>
        <p:spPr>
          <a:xfrm>
            <a:off x="163050" y="1876876"/>
            <a:ext cx="6742067" cy="1708160"/>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a:t>
            </a:r>
            <a:r>
              <a:rPr lang="de-DE" sz="3500" dirty="0">
                <a:latin typeface="Times New Roman" panose="02020603050405020304" pitchFamily="18" charset="0"/>
                <a:cs typeface="Times New Roman" panose="02020603050405020304" pitchFamily="18" charset="0"/>
              </a:rPr>
              <a:t>Hình ảnh chái bếp hiện lên sống động và cụ thể như chưa từng phai nhòa trong tâm trí của tác giả</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4944DC18-8068-FA70-3A89-E0220204C1AB}"/>
              </a:ext>
            </a:extLst>
          </p:cNvPr>
          <p:cNvSpPr txBox="1"/>
          <p:nvPr/>
        </p:nvSpPr>
        <p:spPr>
          <a:xfrm>
            <a:off x="163050" y="3976401"/>
            <a:ext cx="6824490" cy="2246769"/>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de-DE" sz="3500" dirty="0">
                <a:latin typeface="Times New Roman" panose="02020603050405020304" pitchFamily="18" charset="0"/>
                <a:cs typeface="Times New Roman" panose="02020603050405020304" pitchFamily="18" charset="0"/>
              </a:rPr>
              <a:t>Phép nhân hóa và điệp ngữ </a:t>
            </a:r>
            <a:r>
              <a:rPr lang="nl-NL" sz="3500" dirty="0">
                <a:latin typeface="Times New Roman" panose="02020603050405020304" pitchFamily="18" charset="0"/>
                <a:cs typeface="Times New Roman" panose="02020603050405020304" pitchFamily="18" charset="0"/>
              </a:rPr>
              <a:t>“cho tôi về” giúp người đọc cảm nhận đươc tình yêu của tác giả dành cho căn bếp thân thương</a:t>
            </a:r>
            <a:endParaRPr lang="zh-CN" altLang="en-US" sz="3500" spc="300" dirty="0">
              <a:latin typeface="Times New Roman" panose="02020603050405020304" pitchFamily="18" charset="0"/>
              <a:cs typeface="Times New Roman" panose="02020603050405020304" pitchFamily="18" charset="0"/>
              <a:sym typeface="+mn-lt"/>
            </a:endParaRPr>
          </a:p>
        </p:txBody>
      </p:sp>
      <p:pic>
        <p:nvPicPr>
          <p:cNvPr id="11" name="Picture 10" descr="A picture containing ground, plant, outdoor, wood&#10;&#10;Description automatically generated">
            <a:extLst>
              <a:ext uri="{FF2B5EF4-FFF2-40B4-BE49-F238E27FC236}">
                <a16:creationId xmlns:a16="http://schemas.microsoft.com/office/drawing/2014/main" id="{9E2AE230-9302-9419-5203-5DC43CECE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349280"/>
            <a:ext cx="5143500" cy="6858000"/>
          </a:xfrm>
          <a:prstGeom prst="rect">
            <a:avLst/>
          </a:prstGeom>
        </p:spPr>
      </p:pic>
    </p:spTree>
    <p:extLst>
      <p:ext uri="{BB962C8B-B14F-4D97-AF65-F5344CB8AC3E}">
        <p14:creationId xmlns:p14="http://schemas.microsoft.com/office/powerpoint/2010/main" val="3605918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205286" y="-9652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1323439"/>
          </a:xfrm>
          <a:prstGeom prst="rect">
            <a:avLst/>
          </a:prstGeom>
          <a:noFill/>
        </p:spPr>
        <p:txBody>
          <a:bodyPr wrap="square" rtlCol="0">
            <a:spAutoFit/>
          </a:bodyPr>
          <a:lstStyle/>
          <a:p>
            <a:pPr algn="ct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2. </a:t>
            </a:r>
            <a:r>
              <a:rPr lang="vi-VN" sz="4000" b="1" dirty="0">
                <a:solidFill>
                  <a:srgbClr val="00B0F0"/>
                </a:solidFill>
                <a:latin typeface="Times New Roman" panose="02020603050405020304" pitchFamily="18" charset="0"/>
                <a:cs typeface="Times New Roman" panose="02020603050405020304" pitchFamily="18" charset="0"/>
              </a:rPr>
              <a:t>Khao kh</a:t>
            </a:r>
            <a:r>
              <a:rPr lang="de-DE" sz="4000" b="1" dirty="0">
                <a:solidFill>
                  <a:srgbClr val="00B0F0"/>
                </a:solidFill>
                <a:latin typeface="Times New Roman" panose="02020603050405020304" pitchFamily="18" charset="0"/>
                <a:cs typeface="Times New Roman" panose="02020603050405020304" pitchFamily="18" charset="0"/>
              </a:rPr>
              <a:t>át trở về </a:t>
            </a:r>
            <a:r>
              <a:rPr lang="nl-NL" sz="4000" b="1" dirty="0">
                <a:solidFill>
                  <a:srgbClr val="00B0F0"/>
                </a:solidFill>
                <a:latin typeface="Times New Roman" panose="02020603050405020304" pitchFamily="18" charset="0"/>
                <a:cs typeface="Times New Roman" panose="02020603050405020304" pitchFamily="18" charset="0"/>
              </a:rPr>
              <a:t>“chái bếp” những người thân yêu</a:t>
            </a:r>
            <a:endParaRPr lang="zh-CN" altLang="en-US" sz="4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5" name="文本框 18">
            <a:extLst>
              <a:ext uri="{FF2B5EF4-FFF2-40B4-BE49-F238E27FC236}">
                <a16:creationId xmlns:a16="http://schemas.microsoft.com/office/drawing/2014/main" id="{D0D90995-230F-FAD0-E22A-53E8D5F73896}"/>
              </a:ext>
            </a:extLst>
          </p:cNvPr>
          <p:cNvSpPr txBox="1"/>
          <p:nvPr/>
        </p:nvSpPr>
        <p:spPr>
          <a:xfrm>
            <a:off x="-60959" y="1261445"/>
            <a:ext cx="7008311" cy="2246769"/>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a:t>
            </a:r>
            <a:r>
              <a:rPr lang="vi-VN" sz="3500" dirty="0">
                <a:latin typeface="Times New Roman" panose="02020603050405020304" pitchFamily="18" charset="0"/>
                <a:cs typeface="Times New Roman" panose="02020603050405020304" pitchFamily="18" charset="0"/>
              </a:rPr>
              <a:t>T</a:t>
            </a:r>
            <a:r>
              <a:rPr lang="de-DE" sz="3500" dirty="0">
                <a:latin typeface="Times New Roman" panose="02020603050405020304" pitchFamily="18" charset="0"/>
                <a:cs typeface="Times New Roman" panose="02020603050405020304" pitchFamily="18" charset="0"/>
              </a:rPr>
              <a:t>ác giả miêu tả chái bếp từ trong ra ngoài theo không gian và thời gian khiến cho căn chái bếp hiện lên mộc mạc, giản dị</a:t>
            </a:r>
            <a:endParaRPr lang="zh-CN" altLang="en-US" sz="3500" spc="300" dirty="0">
              <a:latin typeface="Times New Roman" panose="02020603050405020304" pitchFamily="18" charset="0"/>
              <a:cs typeface="Times New Roman" panose="02020603050405020304" pitchFamily="18" charset="0"/>
              <a:sym typeface="+mn-lt"/>
            </a:endParaRPr>
          </a:p>
        </p:txBody>
      </p:sp>
      <p:pic>
        <p:nvPicPr>
          <p:cNvPr id="8" name="Picture 7" descr="A picture containing building, outdoor, plant, tree&#10;&#10;Description automatically generated">
            <a:extLst>
              <a:ext uri="{FF2B5EF4-FFF2-40B4-BE49-F238E27FC236}">
                <a16:creationId xmlns:a16="http://schemas.microsoft.com/office/drawing/2014/main" id="{9921E912-D7A1-2179-C5D8-2DD6D69B8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728" y="-42085"/>
            <a:ext cx="5080272" cy="3374565"/>
          </a:xfrm>
          <a:prstGeom prst="rect">
            <a:avLst/>
          </a:prstGeom>
        </p:spPr>
      </p:pic>
      <p:sp>
        <p:nvSpPr>
          <p:cNvPr id="12" name="文本框 18">
            <a:extLst>
              <a:ext uri="{FF2B5EF4-FFF2-40B4-BE49-F238E27FC236}">
                <a16:creationId xmlns:a16="http://schemas.microsoft.com/office/drawing/2014/main" id="{6D436DFB-36DC-B72B-45A6-5C018843DA2D}"/>
              </a:ext>
            </a:extLst>
          </p:cNvPr>
          <p:cNvSpPr txBox="1"/>
          <p:nvPr/>
        </p:nvSpPr>
        <p:spPr>
          <a:xfrm>
            <a:off x="-40505" y="3424036"/>
            <a:ext cx="12027219" cy="1169551"/>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a:t>
            </a:r>
            <a:r>
              <a:rPr lang="nl-NL" sz="3500" dirty="0">
                <a:latin typeface="Times New Roman" panose="02020603050405020304" pitchFamily="18" charset="0"/>
                <a:cs typeface="Times New Roman" panose="02020603050405020304" pitchFamily="18" charset="0"/>
              </a:rPr>
              <a:t>Điệp từ “cho” xuất hiện nhiều lần như muốn nhấn mạnh niềm nhớ nhung da diết của tác giả dành cho chái bếp nhà mình</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14" name="文本框 18">
            <a:extLst>
              <a:ext uri="{FF2B5EF4-FFF2-40B4-BE49-F238E27FC236}">
                <a16:creationId xmlns:a16="http://schemas.microsoft.com/office/drawing/2014/main" id="{C0A9274E-8E84-EEE3-3DB2-FDBB3D0EEFB6}"/>
              </a:ext>
            </a:extLst>
          </p:cNvPr>
          <p:cNvSpPr txBox="1"/>
          <p:nvPr/>
        </p:nvSpPr>
        <p:spPr>
          <a:xfrm>
            <a:off x="20509" y="4806216"/>
            <a:ext cx="11905189" cy="1708160"/>
          </a:xfrm>
          <a:prstGeom prst="rect">
            <a:avLst/>
          </a:prstGeom>
          <a:noFill/>
        </p:spPr>
        <p:txBody>
          <a:bodyPr wrap="square" rtlCol="0">
            <a:spAutoFit/>
          </a:bodyPr>
          <a:lstStyle/>
          <a:p>
            <a:pPr algn="just"/>
            <a:r>
              <a:rPr lang="en-US" altLang="zh-CN" sz="3500" spc="300" dirty="0">
                <a:solidFill>
                  <a:srgbClr val="FF0000"/>
                </a:solidFill>
                <a:latin typeface="Times New Roman" panose="02020603050405020304" pitchFamily="18" charset="0"/>
                <a:cs typeface="Times New Roman" panose="02020603050405020304" pitchFamily="18" charset="0"/>
                <a:sym typeface="+mn-lt"/>
              </a:rPr>
              <a:t>→</a:t>
            </a:r>
            <a:r>
              <a:rPr lang="vi-VN" sz="3500" dirty="0">
                <a:solidFill>
                  <a:srgbClr val="FF0000"/>
                </a:solidFill>
                <a:latin typeface="Times New Roman" panose="02020603050405020304" pitchFamily="18" charset="0"/>
                <a:cs typeface="Times New Roman" panose="02020603050405020304" pitchFamily="18" charset="0"/>
              </a:rPr>
              <a:t>B</a:t>
            </a:r>
            <a:r>
              <a:rPr lang="nl-NL" sz="3500" dirty="0">
                <a:solidFill>
                  <a:srgbClr val="FF0000"/>
                </a:solidFill>
                <a:latin typeface="Times New Roman" panose="02020603050405020304" pitchFamily="18" charset="0"/>
                <a:cs typeface="Times New Roman" panose="02020603050405020304" pitchFamily="18" charset="0"/>
              </a:rPr>
              <a:t>ài thơ là tình cảm thắm thiết từng hình ảnh về ngọn khói lập lờ, có thần bếp, có hình ảnh tiếng khóc cười và cả bầu trời tuổi thơ của tác giả bên chái bếp</a:t>
            </a:r>
            <a:endParaRPr lang="zh-CN" altLang="en-US" sz="3500" spc="300"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978444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15926e81-2af4-433f-8339-7b57334f02ef"/>
</p:tagLst>
</file>

<file path=ppt/tags/tag2.xml><?xml version="1.0" encoding="utf-8"?>
<p:tagLst xmlns:a="http://schemas.openxmlformats.org/drawingml/2006/main" xmlns:r="http://schemas.openxmlformats.org/officeDocument/2006/relationships" xmlns:p="http://schemas.openxmlformats.org/presentationml/2006/main">
  <p:tag name="ISLIDE.DIAGRAM" val="15926e81-2af4-433f-8339-7b57334f02e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831</Words>
  <PresentationFormat>Widescreen</PresentationFormat>
  <Paragraphs>92</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#9Slide07 SVNSalty Sans</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2023-06-26T10:16:38Z</dcterms:created>
  <dcterms:modified xsi:type="dcterms:W3CDTF">2023-07-06T16:36:25Z</dcterms:modified>
</cp:coreProperties>
</file>