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6" roundtripDataSignature="AMtx7mg/8iE/b5TuDH+BrOIf1nDBXbsA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9" name="Shape 19"/>
        <p:cNvGrpSpPr/>
        <p:nvPr/>
      </p:nvGrpSpPr>
      <p:grpSpPr>
        <a:xfrm>
          <a:off x="0" y="0"/>
          <a:ext cx="0" cy="0"/>
          <a:chOff x="0" y="0"/>
          <a:chExt cx="0" cy="0"/>
        </a:xfrm>
      </p:grpSpPr>
      <p:sp>
        <p:nvSpPr>
          <p:cNvPr id="20" name="Google Shape;20;p12"/>
          <p:cNvSpPr/>
          <p:nvPr/>
        </p:nvSpPr>
        <p:spPr>
          <a:xfrm>
            <a:off x="0" y="3866920"/>
            <a:ext cx="9144000" cy="2991080"/>
          </a:xfrm>
          <a:prstGeom prst="rect">
            <a:avLst/>
          </a:prstGeom>
          <a:gradFill>
            <a:gsLst>
              <a:gs pos="0">
                <a:srgbClr val="FFFFFF">
                  <a:alpha val="90980"/>
                </a:srgbClr>
              </a:gs>
              <a:gs pos="37000">
                <a:srgbClr val="FFFFFF">
                  <a:alpha val="75686"/>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21" name="Google Shape;21;p12"/>
          <p:cNvSpPr/>
          <p:nvPr/>
        </p:nvSpPr>
        <p:spPr>
          <a:xfrm>
            <a:off x="0" y="0"/>
            <a:ext cx="9144000" cy="3866920"/>
          </a:xfrm>
          <a:prstGeom prst="rect">
            <a:avLst/>
          </a:prstGeom>
          <a:gradFill>
            <a:gsLst>
              <a:gs pos="0">
                <a:srgbClr val="FFFFFF">
                  <a:alpha val="88627"/>
                </a:srgbClr>
              </a:gs>
              <a:gs pos="48000">
                <a:srgbClr val="FFFFFF">
                  <a:alpha val="61960"/>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22" name="Google Shape;22;p12"/>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23" name="Google Shape;23;p12"/>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24" name="Google Shape;24;p12"/>
          <p:cNvSpPr txBox="1"/>
          <p:nvPr>
            <p:ph idx="1" type="subTitle"/>
          </p:nvPr>
        </p:nvSpPr>
        <p:spPr>
          <a:xfrm>
            <a:off x="1473795" y="5052545"/>
            <a:ext cx="5637010" cy="882119"/>
          </a:xfrm>
          <a:prstGeom prst="rect">
            <a:avLst/>
          </a:prstGeom>
          <a:noFill/>
          <a:ln>
            <a:noFill/>
          </a:ln>
        </p:spPr>
        <p:txBody>
          <a:bodyPr anchorCtr="0" anchor="t" bIns="45700" lIns="91425" spcFirstLastPara="1" rIns="91425" wrap="square" tIns="45700">
            <a:normAutofit/>
          </a:bodyPr>
          <a:lstStyle>
            <a:lvl1pPr lvl="0" algn="l">
              <a:spcBef>
                <a:spcPts val="440"/>
              </a:spcBef>
              <a:spcAft>
                <a:spcPts val="0"/>
              </a:spcAft>
              <a:buSzPts val="2860"/>
              <a:buNone/>
              <a:defRPr sz="2200">
                <a:solidFill>
                  <a:schemeClr val="dk2"/>
                </a:solidFill>
              </a:defRPr>
            </a:lvl1pPr>
            <a:lvl2pPr lvl="1" algn="ctr">
              <a:spcBef>
                <a:spcPts val="400"/>
              </a:spcBef>
              <a:spcAft>
                <a:spcPts val="0"/>
              </a:spcAft>
              <a:buSzPts val="2600"/>
              <a:buNone/>
              <a:defRPr>
                <a:solidFill>
                  <a:srgbClr val="888888"/>
                </a:solidFill>
              </a:defRPr>
            </a:lvl2pPr>
            <a:lvl3pPr lvl="2" algn="ctr">
              <a:spcBef>
                <a:spcPts val="360"/>
              </a:spcBef>
              <a:spcAft>
                <a:spcPts val="0"/>
              </a:spcAft>
              <a:buSzPts val="2340"/>
              <a:buNone/>
              <a:defRPr>
                <a:solidFill>
                  <a:srgbClr val="888888"/>
                </a:solidFill>
              </a:defRPr>
            </a:lvl3pPr>
            <a:lvl4pPr lvl="3" algn="ctr">
              <a:spcBef>
                <a:spcPts val="320"/>
              </a:spcBef>
              <a:spcAft>
                <a:spcPts val="0"/>
              </a:spcAft>
              <a:buSzPts val="2080"/>
              <a:buNone/>
              <a:defRPr>
                <a:solidFill>
                  <a:srgbClr val="888888"/>
                </a:solidFill>
              </a:defRPr>
            </a:lvl4pPr>
            <a:lvl5pPr lvl="4" algn="ctr">
              <a:spcBef>
                <a:spcPts val="300"/>
              </a:spcBef>
              <a:spcAft>
                <a:spcPts val="0"/>
              </a:spcAft>
              <a:buSzPts val="1820"/>
              <a:buNone/>
              <a:defRPr>
                <a:solidFill>
                  <a:srgbClr val="888888"/>
                </a:solidFill>
              </a:defRPr>
            </a:lvl5pPr>
            <a:lvl6pPr lvl="5" algn="ctr">
              <a:spcBef>
                <a:spcPts val="300"/>
              </a:spcBef>
              <a:spcAft>
                <a:spcPts val="0"/>
              </a:spcAft>
              <a:buSzPts val="1820"/>
              <a:buNone/>
              <a:defRPr>
                <a:solidFill>
                  <a:srgbClr val="888888"/>
                </a:solidFill>
              </a:defRPr>
            </a:lvl6pPr>
            <a:lvl7pPr lvl="6" algn="ctr">
              <a:spcBef>
                <a:spcPts val="300"/>
              </a:spcBef>
              <a:spcAft>
                <a:spcPts val="0"/>
              </a:spcAft>
              <a:buSzPts val="1820"/>
              <a:buNone/>
              <a:defRPr>
                <a:solidFill>
                  <a:srgbClr val="888888"/>
                </a:solidFill>
              </a:defRPr>
            </a:lvl7pPr>
            <a:lvl8pPr lvl="7" algn="ctr">
              <a:spcBef>
                <a:spcPts val="300"/>
              </a:spcBef>
              <a:spcAft>
                <a:spcPts val="0"/>
              </a:spcAft>
              <a:buSzPts val="1820"/>
              <a:buNone/>
              <a:defRPr>
                <a:solidFill>
                  <a:srgbClr val="888888"/>
                </a:solidFill>
              </a:defRPr>
            </a:lvl8pPr>
            <a:lvl9pPr lvl="8" algn="ctr">
              <a:spcBef>
                <a:spcPts val="300"/>
              </a:spcBef>
              <a:spcAft>
                <a:spcPts val="300"/>
              </a:spcAft>
              <a:buSzPts val="1820"/>
              <a:buNone/>
              <a:defRPr>
                <a:solidFill>
                  <a:srgbClr val="888888"/>
                </a:solidFill>
              </a:defRPr>
            </a:lvl9pPr>
          </a:lstStyle>
          <a:p/>
        </p:txBody>
      </p:sp>
      <p:sp>
        <p:nvSpPr>
          <p:cNvPr id="25" name="Google Shape;25;p12"/>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2"/>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2"/>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28" name="Google Shape;28;p12"/>
          <p:cNvSpPr txBox="1"/>
          <p:nvPr>
            <p:ph type="ctrTitle"/>
          </p:nvPr>
        </p:nvSpPr>
        <p:spPr>
          <a:xfrm>
            <a:off x="817581" y="3132290"/>
            <a:ext cx="7175351" cy="1793167"/>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6912"/>
              <a:buChar char="*"/>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8" name="Shape 88"/>
        <p:cNvGrpSpPr/>
        <p:nvPr/>
      </p:nvGrpSpPr>
      <p:grpSpPr>
        <a:xfrm>
          <a:off x="0" y="0"/>
          <a:ext cx="0" cy="0"/>
          <a:chOff x="0" y="0"/>
          <a:chExt cx="0" cy="0"/>
        </a:xfrm>
      </p:grpSpPr>
      <p:sp>
        <p:nvSpPr>
          <p:cNvPr id="89" name="Google Shape;89;p21"/>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1"/>
          <p:cNvSpPr txBox="1"/>
          <p:nvPr>
            <p:ph idx="1" type="body"/>
          </p:nvPr>
        </p:nvSpPr>
        <p:spPr>
          <a:xfrm rot="5400000">
            <a:off x="3368040" y="-731521"/>
            <a:ext cx="3474720" cy="64008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91" name="Google Shape;91;p21"/>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1"/>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1"/>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4" name="Shape 94"/>
        <p:cNvGrpSpPr/>
        <p:nvPr/>
      </p:nvGrpSpPr>
      <p:grpSpPr>
        <a:xfrm>
          <a:off x="0" y="0"/>
          <a:ext cx="0" cy="0"/>
          <a:chOff x="0" y="0"/>
          <a:chExt cx="0" cy="0"/>
        </a:xfrm>
      </p:grpSpPr>
      <p:sp>
        <p:nvSpPr>
          <p:cNvPr id="95" name="Google Shape;95;p22"/>
          <p:cNvSpPr txBox="1"/>
          <p:nvPr>
            <p:ph type="title"/>
          </p:nvPr>
        </p:nvSpPr>
        <p:spPr>
          <a:xfrm rot="5400000">
            <a:off x="-436711" y="1966986"/>
            <a:ext cx="5238339" cy="2057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5888"/>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2"/>
          <p:cNvSpPr txBox="1"/>
          <p:nvPr>
            <p:ph idx="1" type="body"/>
          </p:nvPr>
        </p:nvSpPr>
        <p:spPr>
          <a:xfrm rot="5400000">
            <a:off x="3291392" y="764240"/>
            <a:ext cx="4894729" cy="4829287"/>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97" name="Google Shape;97;p22"/>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2"/>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2"/>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9" name="Shape 29"/>
        <p:cNvGrpSpPr/>
        <p:nvPr/>
      </p:nvGrpSpPr>
      <p:grpSpPr>
        <a:xfrm>
          <a:off x="0" y="0"/>
          <a:ext cx="0" cy="0"/>
          <a:chOff x="0" y="0"/>
          <a:chExt cx="0" cy="0"/>
        </a:xfrm>
      </p:grpSpPr>
      <p:sp>
        <p:nvSpPr>
          <p:cNvPr id="30" name="Google Shape;30;p13"/>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3"/>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3"/>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33" name="Google Shape;33;p13"/>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3"/>
          <p:cNvSpPr txBox="1"/>
          <p:nvPr>
            <p:ph idx="1" type="body"/>
          </p:nvPr>
        </p:nvSpPr>
        <p:spPr>
          <a:xfrm>
            <a:off x="1143000" y="731520"/>
            <a:ext cx="6400800"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 name="Shape 35"/>
        <p:cNvGrpSpPr/>
        <p:nvPr/>
      </p:nvGrpSpPr>
      <p:grpSpPr>
        <a:xfrm>
          <a:off x="0" y="0"/>
          <a:ext cx="0" cy="0"/>
          <a:chOff x="0" y="0"/>
          <a:chExt cx="0" cy="0"/>
        </a:xfrm>
      </p:grpSpPr>
      <p:sp>
        <p:nvSpPr>
          <p:cNvPr id="36" name="Google Shape;36;p14"/>
          <p:cNvSpPr/>
          <p:nvPr/>
        </p:nvSpPr>
        <p:spPr>
          <a:xfrm>
            <a:off x="0" y="3866920"/>
            <a:ext cx="9144000" cy="2991080"/>
          </a:xfrm>
          <a:prstGeom prst="rect">
            <a:avLst/>
          </a:prstGeom>
          <a:gradFill>
            <a:gsLst>
              <a:gs pos="0">
                <a:srgbClr val="FFFFFF">
                  <a:alpha val="91764"/>
                </a:srgbClr>
              </a:gs>
              <a:gs pos="37000">
                <a:srgbClr val="FFFFFF">
                  <a:alpha val="76862"/>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37" name="Google Shape;37;p14"/>
          <p:cNvSpPr/>
          <p:nvPr/>
        </p:nvSpPr>
        <p:spPr>
          <a:xfrm>
            <a:off x="0" y="0"/>
            <a:ext cx="9144000" cy="3866920"/>
          </a:xfrm>
          <a:prstGeom prst="rect">
            <a:avLst/>
          </a:prstGeom>
          <a:gradFill>
            <a:gsLst>
              <a:gs pos="0">
                <a:srgbClr val="FFFFFF">
                  <a:alpha val="89803"/>
                </a:srgbClr>
              </a:gs>
              <a:gs pos="48000">
                <a:srgbClr val="FFFFFF">
                  <a:alpha val="62745"/>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38" name="Google Shape;38;p14"/>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39" name="Google Shape;39;p14"/>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40" name="Google Shape;40;p14"/>
          <p:cNvSpPr txBox="1"/>
          <p:nvPr>
            <p:ph type="title"/>
          </p:nvPr>
        </p:nvSpPr>
        <p:spPr>
          <a:xfrm>
            <a:off x="2033195" y="2172648"/>
            <a:ext cx="5966666" cy="2423346"/>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5888"/>
              <a:buChar char="*"/>
              <a:defRPr b="1" sz="46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4"/>
          <p:cNvSpPr txBox="1"/>
          <p:nvPr>
            <p:ph idx="1" type="body"/>
          </p:nvPr>
        </p:nvSpPr>
        <p:spPr>
          <a:xfrm>
            <a:off x="2022438" y="4607511"/>
            <a:ext cx="5970494" cy="835460"/>
          </a:xfrm>
          <a:prstGeom prst="rect">
            <a:avLst/>
          </a:prstGeom>
          <a:noFill/>
          <a:ln>
            <a:noFill/>
          </a:ln>
        </p:spPr>
        <p:txBody>
          <a:bodyPr anchorCtr="0" anchor="t" bIns="45700" lIns="91425" spcFirstLastPara="1" rIns="91425" wrap="square" tIns="45700">
            <a:normAutofit/>
          </a:bodyPr>
          <a:lstStyle>
            <a:lvl1pPr indent="-228600" lvl="0" marL="457200" algn="r">
              <a:spcBef>
                <a:spcPts val="400"/>
              </a:spcBef>
              <a:spcAft>
                <a:spcPts val="0"/>
              </a:spcAft>
              <a:buSzPts val="2600"/>
              <a:buNone/>
              <a:defRPr sz="2000">
                <a:solidFill>
                  <a:schemeClr val="dk2"/>
                </a:solidFill>
              </a:defRPr>
            </a:lvl1pPr>
            <a:lvl2pPr indent="-228600" lvl="1" marL="914400" algn="l">
              <a:spcBef>
                <a:spcPts val="360"/>
              </a:spcBef>
              <a:spcAft>
                <a:spcPts val="0"/>
              </a:spcAft>
              <a:buSzPts val="2340"/>
              <a:buNone/>
              <a:defRPr sz="1800">
                <a:solidFill>
                  <a:srgbClr val="888888"/>
                </a:solidFill>
              </a:defRPr>
            </a:lvl2pPr>
            <a:lvl3pPr indent="-228600" lvl="2" marL="1371600" algn="l">
              <a:spcBef>
                <a:spcPts val="320"/>
              </a:spcBef>
              <a:spcAft>
                <a:spcPts val="0"/>
              </a:spcAft>
              <a:buSzPts val="2080"/>
              <a:buNone/>
              <a:defRPr sz="1600">
                <a:solidFill>
                  <a:srgbClr val="888888"/>
                </a:solidFill>
              </a:defRPr>
            </a:lvl3pPr>
            <a:lvl4pPr indent="-228600" lvl="3" marL="1828800" algn="l">
              <a:spcBef>
                <a:spcPts val="300"/>
              </a:spcBef>
              <a:spcAft>
                <a:spcPts val="0"/>
              </a:spcAft>
              <a:buSzPts val="1820"/>
              <a:buNone/>
              <a:defRPr sz="1400">
                <a:solidFill>
                  <a:srgbClr val="888888"/>
                </a:solidFill>
              </a:defRPr>
            </a:lvl4pPr>
            <a:lvl5pPr indent="-228600" lvl="4" marL="2286000" algn="l">
              <a:spcBef>
                <a:spcPts val="300"/>
              </a:spcBef>
              <a:spcAft>
                <a:spcPts val="0"/>
              </a:spcAft>
              <a:buSzPts val="1820"/>
              <a:buNone/>
              <a:defRPr sz="1400">
                <a:solidFill>
                  <a:srgbClr val="888888"/>
                </a:solidFill>
              </a:defRPr>
            </a:lvl5pPr>
            <a:lvl6pPr indent="-228600" lvl="5" marL="2743200" algn="l">
              <a:spcBef>
                <a:spcPts val="300"/>
              </a:spcBef>
              <a:spcAft>
                <a:spcPts val="0"/>
              </a:spcAft>
              <a:buSzPts val="1820"/>
              <a:buNone/>
              <a:defRPr sz="1400">
                <a:solidFill>
                  <a:srgbClr val="888888"/>
                </a:solidFill>
              </a:defRPr>
            </a:lvl6pPr>
            <a:lvl7pPr indent="-228600" lvl="6" marL="3200400" algn="l">
              <a:spcBef>
                <a:spcPts val="300"/>
              </a:spcBef>
              <a:spcAft>
                <a:spcPts val="0"/>
              </a:spcAft>
              <a:buSzPts val="1820"/>
              <a:buNone/>
              <a:defRPr sz="1400">
                <a:solidFill>
                  <a:srgbClr val="888888"/>
                </a:solidFill>
              </a:defRPr>
            </a:lvl7pPr>
            <a:lvl8pPr indent="-228600" lvl="7" marL="3657600" algn="l">
              <a:spcBef>
                <a:spcPts val="300"/>
              </a:spcBef>
              <a:spcAft>
                <a:spcPts val="0"/>
              </a:spcAft>
              <a:buSzPts val="1820"/>
              <a:buNone/>
              <a:defRPr sz="1400">
                <a:solidFill>
                  <a:srgbClr val="888888"/>
                </a:solidFill>
              </a:defRPr>
            </a:lvl8pPr>
            <a:lvl9pPr indent="-228600" lvl="8" marL="4114800" algn="l">
              <a:spcBef>
                <a:spcPts val="300"/>
              </a:spcBef>
              <a:spcAft>
                <a:spcPts val="300"/>
              </a:spcAft>
              <a:buSzPts val="1820"/>
              <a:buNone/>
              <a:defRPr sz="1400">
                <a:solidFill>
                  <a:srgbClr val="888888"/>
                </a:solidFill>
              </a:defRPr>
            </a:lvl9pPr>
          </a:lstStyle>
          <a:p/>
        </p:txBody>
      </p:sp>
      <p:sp>
        <p:nvSpPr>
          <p:cNvPr id="42" name="Google Shape;42;p14"/>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4"/>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4"/>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15"/>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5"/>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5"/>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49" name="Google Shape;49;p15"/>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5"/>
          <p:cNvSpPr txBox="1"/>
          <p:nvPr>
            <p:ph idx="1" type="body"/>
          </p:nvPr>
        </p:nvSpPr>
        <p:spPr>
          <a:xfrm>
            <a:off x="1142999" y="731519"/>
            <a:ext cx="3346704"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51" name="Google Shape;51;p15"/>
          <p:cNvSpPr txBox="1"/>
          <p:nvPr>
            <p:ph idx="2" type="body"/>
          </p:nvPr>
        </p:nvSpPr>
        <p:spPr>
          <a:xfrm>
            <a:off x="4645152" y="731520"/>
            <a:ext cx="3346704"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16"/>
          <p:cNvSpPr txBox="1"/>
          <p:nvPr>
            <p:ph idx="1" type="body"/>
          </p:nvPr>
        </p:nvSpPr>
        <p:spPr>
          <a:xfrm>
            <a:off x="1143000" y="731520"/>
            <a:ext cx="3346704"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3120"/>
              <a:buNone/>
              <a:defRPr b="1" i="0" sz="2400">
                <a:solidFill>
                  <a:schemeClr val="dk1"/>
                </a:solidFill>
                <a:latin typeface="Trebuchet MS"/>
                <a:ea typeface="Trebuchet MS"/>
                <a:cs typeface="Trebuchet MS"/>
                <a:sym typeface="Trebuchet MS"/>
              </a:defRPr>
            </a:lvl1pPr>
            <a:lvl2pPr indent="-228600" lvl="1" marL="914400" algn="l">
              <a:spcBef>
                <a:spcPts val="400"/>
              </a:spcBef>
              <a:spcAft>
                <a:spcPts val="0"/>
              </a:spcAft>
              <a:buSzPts val="2600"/>
              <a:buNone/>
              <a:defRPr b="1" sz="2000"/>
            </a:lvl2pPr>
            <a:lvl3pPr indent="-228600" lvl="2" marL="1371600" algn="l">
              <a:spcBef>
                <a:spcPts val="360"/>
              </a:spcBef>
              <a:spcAft>
                <a:spcPts val="0"/>
              </a:spcAft>
              <a:buSzPts val="2340"/>
              <a:buNone/>
              <a:defRPr b="1" sz="1800"/>
            </a:lvl3pPr>
            <a:lvl4pPr indent="-228600" lvl="3" marL="1828800" algn="l">
              <a:spcBef>
                <a:spcPts val="320"/>
              </a:spcBef>
              <a:spcAft>
                <a:spcPts val="0"/>
              </a:spcAft>
              <a:buSzPts val="2080"/>
              <a:buNone/>
              <a:defRPr b="1" sz="1600"/>
            </a:lvl4pPr>
            <a:lvl5pPr indent="-228600" lvl="4" marL="2286000" algn="l">
              <a:spcBef>
                <a:spcPts val="320"/>
              </a:spcBef>
              <a:spcAft>
                <a:spcPts val="0"/>
              </a:spcAft>
              <a:buSzPts val="2080"/>
              <a:buNone/>
              <a:defRPr b="1" sz="1600"/>
            </a:lvl5pPr>
            <a:lvl6pPr indent="-228600" lvl="5" marL="2743200" algn="l">
              <a:spcBef>
                <a:spcPts val="320"/>
              </a:spcBef>
              <a:spcAft>
                <a:spcPts val="0"/>
              </a:spcAft>
              <a:buSzPts val="2080"/>
              <a:buNone/>
              <a:defRPr b="1" sz="1600"/>
            </a:lvl6pPr>
            <a:lvl7pPr indent="-228600" lvl="6" marL="3200400" algn="l">
              <a:spcBef>
                <a:spcPts val="320"/>
              </a:spcBef>
              <a:spcAft>
                <a:spcPts val="0"/>
              </a:spcAft>
              <a:buSzPts val="2080"/>
              <a:buNone/>
              <a:defRPr b="1" sz="1600"/>
            </a:lvl7pPr>
            <a:lvl8pPr indent="-228600" lvl="7" marL="3657600" algn="l">
              <a:spcBef>
                <a:spcPts val="320"/>
              </a:spcBef>
              <a:spcAft>
                <a:spcPts val="0"/>
              </a:spcAft>
              <a:buSzPts val="2080"/>
              <a:buNone/>
              <a:defRPr b="1" sz="1600"/>
            </a:lvl8pPr>
            <a:lvl9pPr indent="-228600" lvl="8" marL="4114800" algn="l">
              <a:spcBef>
                <a:spcPts val="320"/>
              </a:spcBef>
              <a:spcAft>
                <a:spcPts val="300"/>
              </a:spcAft>
              <a:buSzPts val="2080"/>
              <a:buNone/>
              <a:defRPr b="1" sz="1600"/>
            </a:lvl9pPr>
          </a:lstStyle>
          <a:p/>
        </p:txBody>
      </p:sp>
      <p:sp>
        <p:nvSpPr>
          <p:cNvPr id="54" name="Google Shape;54;p16"/>
          <p:cNvSpPr txBox="1"/>
          <p:nvPr>
            <p:ph idx="2" type="body"/>
          </p:nvPr>
        </p:nvSpPr>
        <p:spPr>
          <a:xfrm>
            <a:off x="1156447" y="1400327"/>
            <a:ext cx="3346704" cy="27432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sz="1800"/>
            </a:lvl1pPr>
            <a:lvl2pPr indent="-377190" lvl="1" marL="914400" algn="l">
              <a:spcBef>
                <a:spcPts val="360"/>
              </a:spcBef>
              <a:spcAft>
                <a:spcPts val="0"/>
              </a:spcAft>
              <a:buSzPts val="2340"/>
              <a:buChar char="*"/>
              <a:defRPr sz="1800"/>
            </a:lvl2pPr>
            <a:lvl3pPr indent="-360680" lvl="2" marL="1371600" algn="l">
              <a:spcBef>
                <a:spcPts val="320"/>
              </a:spcBef>
              <a:spcAft>
                <a:spcPts val="0"/>
              </a:spcAft>
              <a:buSzPts val="2080"/>
              <a:buChar char="*"/>
              <a:defRPr sz="1600"/>
            </a:lvl3pPr>
            <a:lvl4pPr indent="-360680" lvl="3" marL="1828800" algn="l">
              <a:spcBef>
                <a:spcPts val="320"/>
              </a:spcBef>
              <a:spcAft>
                <a:spcPts val="0"/>
              </a:spcAft>
              <a:buSzPts val="2080"/>
              <a:buChar char="*"/>
              <a:defRPr sz="1600"/>
            </a:lvl4pPr>
            <a:lvl5pPr indent="-360679" lvl="4" marL="2286000" algn="l">
              <a:spcBef>
                <a:spcPts val="320"/>
              </a:spcBef>
              <a:spcAft>
                <a:spcPts val="0"/>
              </a:spcAft>
              <a:buSzPts val="2080"/>
              <a:buChar char="*"/>
              <a:defRPr sz="1600"/>
            </a:lvl5pPr>
            <a:lvl6pPr indent="-360679" lvl="5" marL="2743200" algn="l">
              <a:spcBef>
                <a:spcPts val="320"/>
              </a:spcBef>
              <a:spcAft>
                <a:spcPts val="0"/>
              </a:spcAft>
              <a:buSzPts val="2080"/>
              <a:buChar char="*"/>
              <a:defRPr sz="1600"/>
            </a:lvl6pPr>
            <a:lvl7pPr indent="-360679" lvl="6" marL="3200400" algn="l">
              <a:spcBef>
                <a:spcPts val="320"/>
              </a:spcBef>
              <a:spcAft>
                <a:spcPts val="0"/>
              </a:spcAft>
              <a:buSzPts val="2080"/>
              <a:buChar char="*"/>
              <a:defRPr sz="1600"/>
            </a:lvl7pPr>
            <a:lvl8pPr indent="-360679" lvl="7" marL="3657600" algn="l">
              <a:spcBef>
                <a:spcPts val="320"/>
              </a:spcBef>
              <a:spcAft>
                <a:spcPts val="0"/>
              </a:spcAft>
              <a:buSzPts val="2080"/>
              <a:buChar char="*"/>
              <a:defRPr sz="1600"/>
            </a:lvl8pPr>
            <a:lvl9pPr indent="-360679" lvl="8" marL="4114800" algn="l">
              <a:spcBef>
                <a:spcPts val="320"/>
              </a:spcBef>
              <a:spcAft>
                <a:spcPts val="300"/>
              </a:spcAft>
              <a:buSzPts val="2080"/>
              <a:buChar char="*"/>
              <a:defRPr sz="1600"/>
            </a:lvl9pPr>
          </a:lstStyle>
          <a:p/>
        </p:txBody>
      </p:sp>
      <p:sp>
        <p:nvSpPr>
          <p:cNvPr id="55" name="Google Shape;55;p16"/>
          <p:cNvSpPr txBox="1"/>
          <p:nvPr>
            <p:ph idx="3" type="body"/>
          </p:nvPr>
        </p:nvSpPr>
        <p:spPr>
          <a:xfrm>
            <a:off x="4647302" y="731520"/>
            <a:ext cx="3346704"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3120"/>
              <a:buNone/>
              <a:defRPr b="1" i="0" sz="2400">
                <a:solidFill>
                  <a:schemeClr val="dk1"/>
                </a:solidFill>
                <a:latin typeface="Trebuchet MS"/>
                <a:ea typeface="Trebuchet MS"/>
                <a:cs typeface="Trebuchet MS"/>
                <a:sym typeface="Trebuchet MS"/>
              </a:defRPr>
            </a:lvl1pPr>
            <a:lvl2pPr indent="-228600" lvl="1" marL="914400" algn="l">
              <a:spcBef>
                <a:spcPts val="400"/>
              </a:spcBef>
              <a:spcAft>
                <a:spcPts val="0"/>
              </a:spcAft>
              <a:buSzPts val="2600"/>
              <a:buNone/>
              <a:defRPr b="1" sz="2000"/>
            </a:lvl2pPr>
            <a:lvl3pPr indent="-228600" lvl="2" marL="1371600" algn="l">
              <a:spcBef>
                <a:spcPts val="360"/>
              </a:spcBef>
              <a:spcAft>
                <a:spcPts val="0"/>
              </a:spcAft>
              <a:buSzPts val="2340"/>
              <a:buNone/>
              <a:defRPr b="1" sz="1800"/>
            </a:lvl3pPr>
            <a:lvl4pPr indent="-228600" lvl="3" marL="1828800" algn="l">
              <a:spcBef>
                <a:spcPts val="320"/>
              </a:spcBef>
              <a:spcAft>
                <a:spcPts val="0"/>
              </a:spcAft>
              <a:buSzPts val="2080"/>
              <a:buNone/>
              <a:defRPr b="1" sz="1600"/>
            </a:lvl4pPr>
            <a:lvl5pPr indent="-228600" lvl="4" marL="2286000" algn="l">
              <a:spcBef>
                <a:spcPts val="320"/>
              </a:spcBef>
              <a:spcAft>
                <a:spcPts val="0"/>
              </a:spcAft>
              <a:buSzPts val="2080"/>
              <a:buNone/>
              <a:defRPr b="1" sz="1600"/>
            </a:lvl5pPr>
            <a:lvl6pPr indent="-228600" lvl="5" marL="2743200" algn="l">
              <a:spcBef>
                <a:spcPts val="320"/>
              </a:spcBef>
              <a:spcAft>
                <a:spcPts val="0"/>
              </a:spcAft>
              <a:buSzPts val="2080"/>
              <a:buNone/>
              <a:defRPr b="1" sz="1600"/>
            </a:lvl6pPr>
            <a:lvl7pPr indent="-228600" lvl="6" marL="3200400" algn="l">
              <a:spcBef>
                <a:spcPts val="320"/>
              </a:spcBef>
              <a:spcAft>
                <a:spcPts val="0"/>
              </a:spcAft>
              <a:buSzPts val="2080"/>
              <a:buNone/>
              <a:defRPr b="1" sz="1600"/>
            </a:lvl7pPr>
            <a:lvl8pPr indent="-228600" lvl="7" marL="3657600" algn="l">
              <a:spcBef>
                <a:spcPts val="320"/>
              </a:spcBef>
              <a:spcAft>
                <a:spcPts val="0"/>
              </a:spcAft>
              <a:buSzPts val="2080"/>
              <a:buNone/>
              <a:defRPr b="1" sz="1600"/>
            </a:lvl8pPr>
            <a:lvl9pPr indent="-228600" lvl="8" marL="4114800" algn="l">
              <a:spcBef>
                <a:spcPts val="320"/>
              </a:spcBef>
              <a:spcAft>
                <a:spcPts val="300"/>
              </a:spcAft>
              <a:buSzPts val="2080"/>
              <a:buNone/>
              <a:defRPr b="1" sz="1600"/>
            </a:lvl9pPr>
          </a:lstStyle>
          <a:p/>
        </p:txBody>
      </p:sp>
      <p:sp>
        <p:nvSpPr>
          <p:cNvPr id="56" name="Google Shape;56;p16"/>
          <p:cNvSpPr txBox="1"/>
          <p:nvPr>
            <p:ph idx="4" type="body"/>
          </p:nvPr>
        </p:nvSpPr>
        <p:spPr>
          <a:xfrm>
            <a:off x="4645025" y="1399032"/>
            <a:ext cx="3346704" cy="27432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sz="1800"/>
            </a:lvl1pPr>
            <a:lvl2pPr indent="-377190" lvl="1" marL="914400" algn="l">
              <a:spcBef>
                <a:spcPts val="360"/>
              </a:spcBef>
              <a:spcAft>
                <a:spcPts val="0"/>
              </a:spcAft>
              <a:buSzPts val="2340"/>
              <a:buChar char="*"/>
              <a:defRPr sz="1800"/>
            </a:lvl2pPr>
            <a:lvl3pPr indent="-360680" lvl="2" marL="1371600" algn="l">
              <a:spcBef>
                <a:spcPts val="320"/>
              </a:spcBef>
              <a:spcAft>
                <a:spcPts val="0"/>
              </a:spcAft>
              <a:buSzPts val="2080"/>
              <a:buChar char="*"/>
              <a:defRPr sz="1600"/>
            </a:lvl3pPr>
            <a:lvl4pPr indent="-360680" lvl="3" marL="1828800" algn="l">
              <a:spcBef>
                <a:spcPts val="320"/>
              </a:spcBef>
              <a:spcAft>
                <a:spcPts val="0"/>
              </a:spcAft>
              <a:buSzPts val="2080"/>
              <a:buChar char="*"/>
              <a:defRPr sz="1600"/>
            </a:lvl4pPr>
            <a:lvl5pPr indent="-360679" lvl="4" marL="2286000" algn="l">
              <a:spcBef>
                <a:spcPts val="320"/>
              </a:spcBef>
              <a:spcAft>
                <a:spcPts val="0"/>
              </a:spcAft>
              <a:buSzPts val="2080"/>
              <a:buChar char="*"/>
              <a:defRPr sz="1600"/>
            </a:lvl5pPr>
            <a:lvl6pPr indent="-360679" lvl="5" marL="2743200" algn="l">
              <a:spcBef>
                <a:spcPts val="320"/>
              </a:spcBef>
              <a:spcAft>
                <a:spcPts val="0"/>
              </a:spcAft>
              <a:buSzPts val="2080"/>
              <a:buChar char="*"/>
              <a:defRPr sz="1600"/>
            </a:lvl6pPr>
            <a:lvl7pPr indent="-360679" lvl="6" marL="3200400" algn="l">
              <a:spcBef>
                <a:spcPts val="320"/>
              </a:spcBef>
              <a:spcAft>
                <a:spcPts val="0"/>
              </a:spcAft>
              <a:buSzPts val="2080"/>
              <a:buChar char="*"/>
              <a:defRPr sz="1600"/>
            </a:lvl7pPr>
            <a:lvl8pPr indent="-360679" lvl="7" marL="3657600" algn="l">
              <a:spcBef>
                <a:spcPts val="320"/>
              </a:spcBef>
              <a:spcAft>
                <a:spcPts val="0"/>
              </a:spcAft>
              <a:buSzPts val="2080"/>
              <a:buChar char="*"/>
              <a:defRPr sz="1600"/>
            </a:lvl8pPr>
            <a:lvl9pPr indent="-360679" lvl="8" marL="4114800" algn="l">
              <a:spcBef>
                <a:spcPts val="320"/>
              </a:spcBef>
              <a:spcAft>
                <a:spcPts val="300"/>
              </a:spcAft>
              <a:buSzPts val="2080"/>
              <a:buChar char="*"/>
              <a:defRPr sz="1600"/>
            </a:lvl9pPr>
          </a:lstStyle>
          <a:p/>
        </p:txBody>
      </p:sp>
      <p:sp>
        <p:nvSpPr>
          <p:cNvPr id="57" name="Google Shape;57;p16"/>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6"/>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6"/>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60" name="Google Shape;60;p16"/>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17"/>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7"/>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7"/>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7"/>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8"/>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8"/>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8"/>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0" name="Shape 70"/>
        <p:cNvGrpSpPr/>
        <p:nvPr/>
      </p:nvGrpSpPr>
      <p:grpSpPr>
        <a:xfrm>
          <a:off x="0" y="0"/>
          <a:ext cx="0" cy="0"/>
          <a:chOff x="0" y="0"/>
          <a:chExt cx="0" cy="0"/>
        </a:xfrm>
      </p:grpSpPr>
      <p:sp>
        <p:nvSpPr>
          <p:cNvPr id="71" name="Google Shape;71;p19"/>
          <p:cNvSpPr txBox="1"/>
          <p:nvPr>
            <p:ph type="title"/>
          </p:nvPr>
        </p:nvSpPr>
        <p:spPr>
          <a:xfrm>
            <a:off x="839095" y="2209800"/>
            <a:ext cx="3636085" cy="125849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3584"/>
              <a:buChar char="*"/>
              <a:defRPr b="1"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9"/>
          <p:cNvSpPr txBox="1"/>
          <p:nvPr>
            <p:ph idx="1" type="body"/>
          </p:nvPr>
        </p:nvSpPr>
        <p:spPr>
          <a:xfrm>
            <a:off x="4593515" y="731520"/>
            <a:ext cx="4017085" cy="4894730"/>
          </a:xfrm>
          <a:prstGeom prst="rect">
            <a:avLst/>
          </a:prstGeom>
          <a:noFill/>
          <a:ln>
            <a:noFill/>
          </a:ln>
        </p:spPr>
        <p:txBody>
          <a:bodyPr anchorCtr="0" anchor="ctr" bIns="45700" lIns="91425" spcFirstLastPara="1" rIns="91425" wrap="square" tIns="45700">
            <a:normAutofit/>
          </a:bodyPr>
          <a:lstStyle>
            <a:lvl1pPr indent="-410210" lvl="0" marL="457200" algn="l">
              <a:spcBef>
                <a:spcPts val="440"/>
              </a:spcBef>
              <a:spcAft>
                <a:spcPts val="0"/>
              </a:spcAft>
              <a:buSzPts val="2860"/>
              <a:buChar char="*"/>
              <a:defRPr sz="2200"/>
            </a:lvl1pPr>
            <a:lvl2pPr indent="-393700" lvl="1" marL="914400" algn="l">
              <a:spcBef>
                <a:spcPts val="400"/>
              </a:spcBef>
              <a:spcAft>
                <a:spcPts val="0"/>
              </a:spcAft>
              <a:buSzPts val="2600"/>
              <a:buChar char="*"/>
              <a:defRPr sz="2000"/>
            </a:lvl2pPr>
            <a:lvl3pPr indent="-377189" lvl="2" marL="1371600" algn="l">
              <a:spcBef>
                <a:spcPts val="360"/>
              </a:spcBef>
              <a:spcAft>
                <a:spcPts val="0"/>
              </a:spcAft>
              <a:buSzPts val="2340"/>
              <a:buChar char="*"/>
              <a:defRPr sz="1800"/>
            </a:lvl3pPr>
            <a:lvl4pPr indent="-360680" lvl="3" marL="1828800" algn="l">
              <a:spcBef>
                <a:spcPts val="320"/>
              </a:spcBef>
              <a:spcAft>
                <a:spcPts val="0"/>
              </a:spcAft>
              <a:buSzPts val="2080"/>
              <a:buChar char="*"/>
              <a:defRPr sz="1600"/>
            </a:lvl4pPr>
            <a:lvl5pPr indent="-344170" lvl="4" marL="2286000" algn="l">
              <a:spcBef>
                <a:spcPts val="300"/>
              </a:spcBef>
              <a:spcAft>
                <a:spcPts val="0"/>
              </a:spcAft>
              <a:buSzPts val="1820"/>
              <a:buChar char="*"/>
              <a:defRPr sz="1400"/>
            </a:lvl5pPr>
            <a:lvl6pPr indent="-393700" lvl="5" marL="2743200" algn="l">
              <a:spcBef>
                <a:spcPts val="400"/>
              </a:spcBef>
              <a:spcAft>
                <a:spcPts val="0"/>
              </a:spcAft>
              <a:buSzPts val="2600"/>
              <a:buChar char="*"/>
              <a:defRPr sz="2000"/>
            </a:lvl6pPr>
            <a:lvl7pPr indent="-393700" lvl="6" marL="3200400" algn="l">
              <a:spcBef>
                <a:spcPts val="400"/>
              </a:spcBef>
              <a:spcAft>
                <a:spcPts val="0"/>
              </a:spcAft>
              <a:buSzPts val="2600"/>
              <a:buChar char="*"/>
              <a:defRPr sz="2000"/>
            </a:lvl7pPr>
            <a:lvl8pPr indent="-393700" lvl="7" marL="3657600" algn="l">
              <a:spcBef>
                <a:spcPts val="400"/>
              </a:spcBef>
              <a:spcAft>
                <a:spcPts val="0"/>
              </a:spcAft>
              <a:buSzPts val="2600"/>
              <a:buChar char="*"/>
              <a:defRPr sz="2000"/>
            </a:lvl8pPr>
            <a:lvl9pPr indent="-393700" lvl="8" marL="4114800" algn="l">
              <a:spcBef>
                <a:spcPts val="400"/>
              </a:spcBef>
              <a:spcAft>
                <a:spcPts val="300"/>
              </a:spcAft>
              <a:buSzPts val="2600"/>
              <a:buChar char="*"/>
              <a:defRPr sz="2000"/>
            </a:lvl9pPr>
          </a:lstStyle>
          <a:p/>
        </p:txBody>
      </p:sp>
      <p:sp>
        <p:nvSpPr>
          <p:cNvPr id="73" name="Google Shape;73;p19"/>
          <p:cNvSpPr txBox="1"/>
          <p:nvPr>
            <p:ph idx="2" type="body"/>
          </p:nvPr>
        </p:nvSpPr>
        <p:spPr>
          <a:xfrm>
            <a:off x="1075765" y="3497802"/>
            <a:ext cx="3388660" cy="2139518"/>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SzPts val="1820"/>
              <a:buNone/>
              <a:defRPr sz="1400"/>
            </a:lvl1pPr>
            <a:lvl2pPr indent="-228600" lvl="1" marL="914400" algn="l">
              <a:spcBef>
                <a:spcPts val="300"/>
              </a:spcBef>
              <a:spcAft>
                <a:spcPts val="0"/>
              </a:spcAft>
              <a:buSzPts val="1560"/>
              <a:buNone/>
              <a:defRPr sz="1200"/>
            </a:lvl2pPr>
            <a:lvl3pPr indent="-228600" lvl="2" marL="1371600" algn="l">
              <a:spcBef>
                <a:spcPts val="300"/>
              </a:spcBef>
              <a:spcAft>
                <a:spcPts val="0"/>
              </a:spcAft>
              <a:buSzPts val="1300"/>
              <a:buNone/>
              <a:defRPr sz="1000"/>
            </a:lvl3pPr>
            <a:lvl4pPr indent="-228600" lvl="3" marL="1828800" algn="l">
              <a:spcBef>
                <a:spcPts val="300"/>
              </a:spcBef>
              <a:spcAft>
                <a:spcPts val="0"/>
              </a:spcAft>
              <a:buSzPts val="1170"/>
              <a:buNone/>
              <a:defRPr sz="900"/>
            </a:lvl4pPr>
            <a:lvl5pPr indent="-228600" lvl="4" marL="2286000" algn="l">
              <a:spcBef>
                <a:spcPts val="300"/>
              </a:spcBef>
              <a:spcAft>
                <a:spcPts val="0"/>
              </a:spcAft>
              <a:buSzPts val="1170"/>
              <a:buNone/>
              <a:defRPr sz="900"/>
            </a:lvl5pPr>
            <a:lvl6pPr indent="-228600" lvl="5" marL="2743200" algn="l">
              <a:spcBef>
                <a:spcPts val="300"/>
              </a:spcBef>
              <a:spcAft>
                <a:spcPts val="0"/>
              </a:spcAft>
              <a:buSzPts val="1170"/>
              <a:buNone/>
              <a:defRPr sz="900"/>
            </a:lvl6pPr>
            <a:lvl7pPr indent="-228600" lvl="6" marL="3200400" algn="l">
              <a:spcBef>
                <a:spcPts val="300"/>
              </a:spcBef>
              <a:spcAft>
                <a:spcPts val="0"/>
              </a:spcAft>
              <a:buSzPts val="1170"/>
              <a:buNone/>
              <a:defRPr sz="900"/>
            </a:lvl7pPr>
            <a:lvl8pPr indent="-228600" lvl="7" marL="3657600" algn="l">
              <a:spcBef>
                <a:spcPts val="300"/>
              </a:spcBef>
              <a:spcAft>
                <a:spcPts val="0"/>
              </a:spcAft>
              <a:buSzPts val="1170"/>
              <a:buNone/>
              <a:defRPr sz="900"/>
            </a:lvl8pPr>
            <a:lvl9pPr indent="-228600" lvl="8" marL="4114800" algn="l">
              <a:spcBef>
                <a:spcPts val="300"/>
              </a:spcBef>
              <a:spcAft>
                <a:spcPts val="300"/>
              </a:spcAft>
              <a:buSzPts val="1170"/>
              <a:buNone/>
              <a:defRPr sz="900"/>
            </a:lvl9pPr>
          </a:lstStyle>
          <a:p/>
        </p:txBody>
      </p:sp>
      <p:sp>
        <p:nvSpPr>
          <p:cNvPr id="74" name="Google Shape;74;p19"/>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9"/>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9"/>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7" name="Shape 77"/>
        <p:cNvGrpSpPr/>
        <p:nvPr/>
      </p:nvGrpSpPr>
      <p:grpSpPr>
        <a:xfrm>
          <a:off x="0" y="0"/>
          <a:ext cx="0" cy="0"/>
          <a:chOff x="0" y="0"/>
          <a:chExt cx="0" cy="0"/>
        </a:xfrm>
      </p:grpSpPr>
      <p:sp>
        <p:nvSpPr>
          <p:cNvPr id="78" name="Google Shape;78;p20"/>
          <p:cNvSpPr/>
          <p:nvPr/>
        </p:nvSpPr>
        <p:spPr>
          <a:xfrm>
            <a:off x="0" y="3866920"/>
            <a:ext cx="9144000" cy="2991080"/>
          </a:xfrm>
          <a:prstGeom prst="rect">
            <a:avLst/>
          </a:prstGeom>
          <a:gradFill>
            <a:gsLst>
              <a:gs pos="0">
                <a:srgbClr val="FFFFFF">
                  <a:alpha val="91764"/>
                </a:srgbClr>
              </a:gs>
              <a:gs pos="37000">
                <a:srgbClr val="FFFFFF">
                  <a:alpha val="76862"/>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79" name="Google Shape;79;p20"/>
          <p:cNvSpPr/>
          <p:nvPr/>
        </p:nvSpPr>
        <p:spPr>
          <a:xfrm>
            <a:off x="0" y="0"/>
            <a:ext cx="9144000" cy="3866920"/>
          </a:xfrm>
          <a:prstGeom prst="rect">
            <a:avLst/>
          </a:prstGeom>
          <a:gradFill>
            <a:gsLst>
              <a:gs pos="0">
                <a:srgbClr val="FFFFFF">
                  <a:alpha val="89803"/>
                </a:srgbClr>
              </a:gs>
              <a:gs pos="48000">
                <a:srgbClr val="FFFFFF">
                  <a:alpha val="62745"/>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80" name="Google Shape;80;p20"/>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81" name="Google Shape;81;p20"/>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82" name="Google Shape;82;p20"/>
          <p:cNvSpPr/>
          <p:nvPr>
            <p:ph idx="2" type="pic"/>
          </p:nvPr>
        </p:nvSpPr>
        <p:spPr>
          <a:xfrm>
            <a:off x="4475175" y="1143000"/>
            <a:ext cx="4114800" cy="3127806"/>
          </a:xfrm>
          <a:prstGeom prst="roundRect">
            <a:avLst>
              <a:gd fmla="val 4230" name="adj"/>
            </a:avLst>
          </a:prstGeom>
          <a:solidFill>
            <a:srgbClr val="8BC9F7"/>
          </a:solidFill>
          <a:ln>
            <a:noFill/>
          </a:ln>
          <a:effectLst>
            <a:reflection blurRad="0" dir="0" dist="0" endA="300" endPos="28000" fadeDir="5400000" kx="0" rotWithShape="0" algn="bl" stA="23000" stPos="0" sy="-100000" ky="0"/>
          </a:effectLst>
        </p:spPr>
        <p:txBody>
          <a:bodyPr anchorCtr="0" anchor="t" bIns="45700" lIns="91425" spcFirstLastPara="1" rIns="91425" wrap="square" tIns="45700">
            <a:normAutofit/>
          </a:bodyPr>
          <a:lstStyle>
            <a:lvl1pPr lvl="0" marR="0" rtl="0" algn="ctr">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1pPr>
            <a:lvl2pPr lvl="1" marR="0" rtl="0" algn="l">
              <a:spcBef>
                <a:spcPts val="560"/>
              </a:spcBef>
              <a:spcAft>
                <a:spcPts val="0"/>
              </a:spcAft>
              <a:buClr>
                <a:srgbClr val="C3260C"/>
              </a:buClr>
              <a:buSzPts val="3640"/>
              <a:buFont typeface="Georgia"/>
              <a:buNone/>
              <a:defRPr b="0" i="0" sz="2800" u="none" cap="none" strike="noStrike">
                <a:solidFill>
                  <a:srgbClr val="3F3F3F"/>
                </a:solidFill>
                <a:latin typeface="Trebuchet MS"/>
                <a:ea typeface="Trebuchet MS"/>
                <a:cs typeface="Trebuchet MS"/>
                <a:sym typeface="Trebuchet MS"/>
              </a:defRPr>
            </a:lvl2pPr>
            <a:lvl3pPr lvl="2" marR="0" rtl="0" algn="l">
              <a:spcBef>
                <a:spcPts val="480"/>
              </a:spcBef>
              <a:spcAft>
                <a:spcPts val="0"/>
              </a:spcAft>
              <a:buClr>
                <a:srgbClr val="C3260C"/>
              </a:buClr>
              <a:buSzPts val="3120"/>
              <a:buFont typeface="Georgia"/>
              <a:buNone/>
              <a:defRPr b="0" i="0" sz="2400" u="none" cap="none" strike="noStrike">
                <a:solidFill>
                  <a:srgbClr val="3F3F3F"/>
                </a:solidFill>
                <a:latin typeface="Trebuchet MS"/>
                <a:ea typeface="Trebuchet MS"/>
                <a:cs typeface="Trebuchet MS"/>
                <a:sym typeface="Trebuchet MS"/>
              </a:defRPr>
            </a:lvl3pPr>
            <a:lvl4pPr lvl="3"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4pPr>
            <a:lvl5pPr lvl="4"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5pPr>
            <a:lvl6pPr lvl="5"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6pPr>
            <a:lvl7pPr lvl="6"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7pPr>
            <a:lvl8pPr lvl="7"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8pPr>
            <a:lvl9pPr lvl="8" marR="0" rtl="0" algn="l">
              <a:spcBef>
                <a:spcPts val="400"/>
              </a:spcBef>
              <a:spcAft>
                <a:spcPts val="30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9pPr>
          </a:lstStyle>
          <a:p/>
        </p:txBody>
      </p:sp>
      <p:sp>
        <p:nvSpPr>
          <p:cNvPr id="83" name="Google Shape;83;p20"/>
          <p:cNvSpPr txBox="1"/>
          <p:nvPr>
            <p:ph idx="1" type="body"/>
          </p:nvPr>
        </p:nvSpPr>
        <p:spPr>
          <a:xfrm>
            <a:off x="877887" y="1010486"/>
            <a:ext cx="3694114" cy="2163020"/>
          </a:xfrm>
          <a:prstGeom prst="rect">
            <a:avLst/>
          </a:prstGeom>
          <a:noFill/>
          <a:ln>
            <a:noFill/>
          </a:ln>
        </p:spPr>
        <p:txBody>
          <a:bodyPr anchorCtr="0" anchor="b" bIns="45700" lIns="91425" spcFirstLastPara="1" rIns="91425" wrap="square" tIns="45700">
            <a:normAutofit/>
          </a:bodyPr>
          <a:lstStyle>
            <a:lvl1pPr indent="-360680" lvl="0" marL="457200" algn="l">
              <a:spcBef>
                <a:spcPts val="320"/>
              </a:spcBef>
              <a:spcAft>
                <a:spcPts val="0"/>
              </a:spcAft>
              <a:buSzPts val="2080"/>
              <a:buFont typeface="Georgia"/>
              <a:buChar char="*"/>
              <a:defRPr sz="1600"/>
            </a:lvl1pPr>
            <a:lvl2pPr indent="-228600" lvl="1" marL="914400" algn="l">
              <a:spcBef>
                <a:spcPts val="300"/>
              </a:spcBef>
              <a:spcAft>
                <a:spcPts val="0"/>
              </a:spcAft>
              <a:buSzPts val="1560"/>
              <a:buNone/>
              <a:defRPr sz="1200"/>
            </a:lvl2pPr>
            <a:lvl3pPr indent="-228600" lvl="2" marL="1371600" algn="l">
              <a:spcBef>
                <a:spcPts val="300"/>
              </a:spcBef>
              <a:spcAft>
                <a:spcPts val="0"/>
              </a:spcAft>
              <a:buSzPts val="1300"/>
              <a:buNone/>
              <a:defRPr sz="1000"/>
            </a:lvl3pPr>
            <a:lvl4pPr indent="-228600" lvl="3" marL="1828800" algn="l">
              <a:spcBef>
                <a:spcPts val="300"/>
              </a:spcBef>
              <a:spcAft>
                <a:spcPts val="0"/>
              </a:spcAft>
              <a:buSzPts val="1170"/>
              <a:buNone/>
              <a:defRPr sz="900"/>
            </a:lvl4pPr>
            <a:lvl5pPr indent="-228600" lvl="4" marL="2286000" algn="l">
              <a:spcBef>
                <a:spcPts val="300"/>
              </a:spcBef>
              <a:spcAft>
                <a:spcPts val="0"/>
              </a:spcAft>
              <a:buSzPts val="1170"/>
              <a:buNone/>
              <a:defRPr sz="900"/>
            </a:lvl5pPr>
            <a:lvl6pPr indent="-228600" lvl="5" marL="2743200" algn="l">
              <a:spcBef>
                <a:spcPts val="300"/>
              </a:spcBef>
              <a:spcAft>
                <a:spcPts val="0"/>
              </a:spcAft>
              <a:buSzPts val="1170"/>
              <a:buNone/>
              <a:defRPr sz="900"/>
            </a:lvl6pPr>
            <a:lvl7pPr indent="-228600" lvl="6" marL="3200400" algn="l">
              <a:spcBef>
                <a:spcPts val="300"/>
              </a:spcBef>
              <a:spcAft>
                <a:spcPts val="0"/>
              </a:spcAft>
              <a:buSzPts val="1170"/>
              <a:buNone/>
              <a:defRPr sz="900"/>
            </a:lvl7pPr>
            <a:lvl8pPr indent="-228600" lvl="7" marL="3657600" algn="l">
              <a:spcBef>
                <a:spcPts val="300"/>
              </a:spcBef>
              <a:spcAft>
                <a:spcPts val="0"/>
              </a:spcAft>
              <a:buSzPts val="1170"/>
              <a:buNone/>
              <a:defRPr sz="900"/>
            </a:lvl8pPr>
            <a:lvl9pPr indent="-228600" lvl="8" marL="4114800" algn="l">
              <a:spcBef>
                <a:spcPts val="300"/>
              </a:spcBef>
              <a:spcAft>
                <a:spcPts val="300"/>
              </a:spcAft>
              <a:buSzPts val="1170"/>
              <a:buNone/>
              <a:defRPr sz="900"/>
            </a:lvl9pPr>
          </a:lstStyle>
          <a:p/>
        </p:txBody>
      </p:sp>
      <p:sp>
        <p:nvSpPr>
          <p:cNvPr id="84" name="Google Shape;84;p20"/>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0"/>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0"/>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87" name="Google Shape;87;p20"/>
          <p:cNvSpPr txBox="1"/>
          <p:nvPr>
            <p:ph type="title"/>
          </p:nvPr>
        </p:nvSpPr>
        <p:spPr>
          <a:xfrm>
            <a:off x="727268" y="4464421"/>
            <a:ext cx="6383538"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5888"/>
              <a:buChar char="*"/>
              <a:defRPr b="1" sz="4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9D4FE"/>
            </a:gs>
            <a:gs pos="60000">
              <a:srgbClr val="FFFFFF"/>
            </a:gs>
            <a:gs pos="100000">
              <a:srgbClr val="54BDFF"/>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11"/>
          <p:cNvSpPr/>
          <p:nvPr/>
        </p:nvSpPr>
        <p:spPr>
          <a:xfrm>
            <a:off x="0" y="5105400"/>
            <a:ext cx="9144000" cy="1752600"/>
          </a:xfrm>
          <a:prstGeom prst="rect">
            <a:avLst/>
          </a:prstGeom>
          <a:gradFill>
            <a:gsLst>
              <a:gs pos="0">
                <a:srgbClr val="FFFFFF">
                  <a:alpha val="90980"/>
                </a:srgbClr>
              </a:gs>
              <a:gs pos="37000">
                <a:srgbClr val="FFFFFF">
                  <a:alpha val="75686"/>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1" name="Google Shape;11;p11"/>
          <p:cNvSpPr/>
          <p:nvPr/>
        </p:nvSpPr>
        <p:spPr>
          <a:xfrm>
            <a:off x="0" y="0"/>
            <a:ext cx="9144000" cy="5105400"/>
          </a:xfrm>
          <a:prstGeom prst="rect">
            <a:avLst/>
          </a:prstGeom>
          <a:gradFill>
            <a:gsLst>
              <a:gs pos="0">
                <a:srgbClr val="FFFFFF">
                  <a:alpha val="88627"/>
                </a:srgbClr>
              </a:gs>
              <a:gs pos="48000">
                <a:srgbClr val="FFFFFF">
                  <a:alpha val="61960"/>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2" name="Google Shape;12;p11"/>
          <p:cNvSpPr/>
          <p:nvPr/>
        </p:nvSpPr>
        <p:spPr>
          <a:xfrm>
            <a:off x="0" y="3768304"/>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3" name="Google Shape;13;p11"/>
          <p:cNvSpPr/>
          <p:nvPr/>
        </p:nvSpPr>
        <p:spPr>
          <a:xfrm>
            <a:off x="0" y="1600200"/>
            <a:ext cx="9144000" cy="5105400"/>
          </a:xfrm>
          <a:prstGeom prst="ellipse">
            <a:avLst/>
          </a:prstGeom>
          <a:gradFill>
            <a:gsLst>
              <a:gs pos="0">
                <a:schemeClr val="lt1"/>
              </a:gs>
              <a:gs pos="56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4" name="Google Shape;14;p11"/>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Clr>
                <a:srgbClr val="C3260C"/>
              </a:buClr>
              <a:buSzPts val="5888"/>
              <a:buFont typeface="Georgia"/>
              <a:buChar char="*"/>
              <a:defRPr b="1" i="0" sz="4600" u="none" cap="none" strike="noStrike">
                <a:solidFill>
                  <a:schemeClr val="dk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5" name="Google Shape;15;p11"/>
          <p:cNvSpPr txBox="1"/>
          <p:nvPr>
            <p:ph idx="1" type="body"/>
          </p:nvPr>
        </p:nvSpPr>
        <p:spPr>
          <a:xfrm>
            <a:off x="1143000" y="732260"/>
            <a:ext cx="6400800" cy="3474720"/>
          </a:xfrm>
          <a:prstGeom prst="rect">
            <a:avLst/>
          </a:prstGeom>
          <a:noFill/>
          <a:ln>
            <a:noFill/>
          </a:ln>
        </p:spPr>
        <p:txBody>
          <a:bodyPr anchorCtr="0" anchor="t" bIns="45700" lIns="91425" spcFirstLastPara="1" rIns="91425" wrap="square" tIns="45700">
            <a:normAutofit/>
          </a:bodyPr>
          <a:lstStyle>
            <a:lvl1pPr indent="-410210" lvl="0" marL="457200" marR="0" rtl="0" algn="l">
              <a:spcBef>
                <a:spcPts val="440"/>
              </a:spcBef>
              <a:spcAft>
                <a:spcPts val="0"/>
              </a:spcAft>
              <a:buClr>
                <a:srgbClr val="C3260C"/>
              </a:buClr>
              <a:buSzPts val="2860"/>
              <a:buFont typeface="Georgia"/>
              <a:buChar char="*"/>
              <a:defRPr b="0" i="0" sz="2200" u="none" cap="none" strike="noStrike">
                <a:solidFill>
                  <a:srgbClr val="3F3F3F"/>
                </a:solidFill>
                <a:latin typeface="Trebuchet MS"/>
                <a:ea typeface="Trebuchet MS"/>
                <a:cs typeface="Trebuchet MS"/>
                <a:sym typeface="Trebuchet MS"/>
              </a:defRPr>
            </a:lvl1pPr>
            <a:lvl2pPr indent="-393700" lvl="1" marL="914400" marR="0" rtl="0" algn="l">
              <a:spcBef>
                <a:spcPts val="400"/>
              </a:spcBef>
              <a:spcAft>
                <a:spcPts val="0"/>
              </a:spcAft>
              <a:buClr>
                <a:srgbClr val="C3260C"/>
              </a:buClr>
              <a:buSzPts val="2600"/>
              <a:buFont typeface="Georgia"/>
              <a:buChar char="*"/>
              <a:defRPr b="0" i="0" sz="2000" u="none" cap="none" strike="noStrike">
                <a:solidFill>
                  <a:srgbClr val="3F3F3F"/>
                </a:solidFill>
                <a:latin typeface="Trebuchet MS"/>
                <a:ea typeface="Trebuchet MS"/>
                <a:cs typeface="Trebuchet MS"/>
                <a:sym typeface="Trebuchet MS"/>
              </a:defRPr>
            </a:lvl2pPr>
            <a:lvl3pPr indent="-377189" lvl="2" marL="1371600" marR="0" rtl="0" algn="l">
              <a:spcBef>
                <a:spcPts val="360"/>
              </a:spcBef>
              <a:spcAft>
                <a:spcPts val="0"/>
              </a:spcAft>
              <a:buClr>
                <a:srgbClr val="C3260C"/>
              </a:buClr>
              <a:buSzPts val="2340"/>
              <a:buFont typeface="Georgia"/>
              <a:buChar char="*"/>
              <a:defRPr b="0" i="0" sz="1800" u="none" cap="none" strike="noStrike">
                <a:solidFill>
                  <a:srgbClr val="3F3F3F"/>
                </a:solidFill>
                <a:latin typeface="Trebuchet MS"/>
                <a:ea typeface="Trebuchet MS"/>
                <a:cs typeface="Trebuchet MS"/>
                <a:sym typeface="Trebuchet MS"/>
              </a:defRPr>
            </a:lvl3pPr>
            <a:lvl4pPr indent="-360680" lvl="3" marL="1828800" marR="0" rtl="0" algn="l">
              <a:spcBef>
                <a:spcPts val="320"/>
              </a:spcBef>
              <a:spcAft>
                <a:spcPts val="0"/>
              </a:spcAft>
              <a:buClr>
                <a:srgbClr val="C3260C"/>
              </a:buClr>
              <a:buSzPts val="2080"/>
              <a:buFont typeface="Georgia"/>
              <a:buChar char="*"/>
              <a:defRPr b="0" i="0" sz="1600" u="none" cap="none" strike="noStrike">
                <a:solidFill>
                  <a:srgbClr val="3F3F3F"/>
                </a:solidFill>
                <a:latin typeface="Trebuchet MS"/>
                <a:ea typeface="Trebuchet MS"/>
                <a:cs typeface="Trebuchet MS"/>
                <a:sym typeface="Trebuchet MS"/>
              </a:defRPr>
            </a:lvl4pPr>
            <a:lvl5pPr indent="-344170" lvl="4" marL="22860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5pPr>
            <a:lvl6pPr indent="-344170" lvl="5" marL="27432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6pPr>
            <a:lvl7pPr indent="-344170" lvl="6" marL="32004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7pPr>
            <a:lvl8pPr indent="-344170" lvl="7" marL="36576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8pPr>
            <a:lvl9pPr indent="-344170" lvl="8" marL="4114800" marR="0" rtl="0" algn="l">
              <a:spcBef>
                <a:spcPts val="300"/>
              </a:spcBef>
              <a:spcAft>
                <a:spcPts val="30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9pPr>
          </a:lstStyle>
          <a:p/>
        </p:txBody>
      </p:sp>
      <p:sp>
        <p:nvSpPr>
          <p:cNvPr id="16" name="Google Shape;16;p11"/>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1" i="0" sz="1100" u="none" cap="none" strike="noStrike">
                <a:solidFill>
                  <a:srgbClr val="7F7F7F"/>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7" name="Google Shape;17;p11"/>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1" i="0" sz="1100" u="none" cap="none" strike="noStrike">
                <a:solidFill>
                  <a:srgbClr val="7F7F7F"/>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8" name="Google Shape;18;p11"/>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1" i="0" sz="1200" u="none" cap="none" strike="noStrike">
                <a:solidFill>
                  <a:srgbClr val="7F7F7F"/>
                </a:solidFill>
                <a:latin typeface="Trebuchet MS"/>
                <a:ea typeface="Trebuchet MS"/>
                <a:cs typeface="Trebuchet MS"/>
                <a:sym typeface="Trebuchet MS"/>
              </a:defRPr>
            </a:lvl1pPr>
            <a:lvl2pPr indent="0" lvl="1" marL="0" marR="0" rtl="0" algn="ctr">
              <a:spcBef>
                <a:spcPts val="0"/>
              </a:spcBef>
              <a:buNone/>
              <a:defRPr b="1" i="0" sz="1200" u="none" cap="none" strike="noStrike">
                <a:solidFill>
                  <a:srgbClr val="7F7F7F"/>
                </a:solidFill>
                <a:latin typeface="Trebuchet MS"/>
                <a:ea typeface="Trebuchet MS"/>
                <a:cs typeface="Trebuchet MS"/>
                <a:sym typeface="Trebuchet MS"/>
              </a:defRPr>
            </a:lvl2pPr>
            <a:lvl3pPr indent="0" lvl="2" marL="0" marR="0" rtl="0" algn="ctr">
              <a:spcBef>
                <a:spcPts val="0"/>
              </a:spcBef>
              <a:buNone/>
              <a:defRPr b="1" i="0" sz="1200" u="none" cap="none" strike="noStrike">
                <a:solidFill>
                  <a:srgbClr val="7F7F7F"/>
                </a:solidFill>
                <a:latin typeface="Trebuchet MS"/>
                <a:ea typeface="Trebuchet MS"/>
                <a:cs typeface="Trebuchet MS"/>
                <a:sym typeface="Trebuchet MS"/>
              </a:defRPr>
            </a:lvl3pPr>
            <a:lvl4pPr indent="0" lvl="3" marL="0" marR="0" rtl="0" algn="ctr">
              <a:spcBef>
                <a:spcPts val="0"/>
              </a:spcBef>
              <a:buNone/>
              <a:defRPr b="1" i="0" sz="1200" u="none" cap="none" strike="noStrike">
                <a:solidFill>
                  <a:srgbClr val="7F7F7F"/>
                </a:solidFill>
                <a:latin typeface="Trebuchet MS"/>
                <a:ea typeface="Trebuchet MS"/>
                <a:cs typeface="Trebuchet MS"/>
                <a:sym typeface="Trebuchet MS"/>
              </a:defRPr>
            </a:lvl4pPr>
            <a:lvl5pPr indent="0" lvl="4" marL="0" marR="0" rtl="0" algn="ctr">
              <a:spcBef>
                <a:spcPts val="0"/>
              </a:spcBef>
              <a:buNone/>
              <a:defRPr b="1" i="0" sz="1200" u="none" cap="none" strike="noStrike">
                <a:solidFill>
                  <a:srgbClr val="7F7F7F"/>
                </a:solidFill>
                <a:latin typeface="Trebuchet MS"/>
                <a:ea typeface="Trebuchet MS"/>
                <a:cs typeface="Trebuchet MS"/>
                <a:sym typeface="Trebuchet MS"/>
              </a:defRPr>
            </a:lvl5pPr>
            <a:lvl6pPr indent="0" lvl="5" marL="0" marR="0" rtl="0" algn="ctr">
              <a:spcBef>
                <a:spcPts val="0"/>
              </a:spcBef>
              <a:buNone/>
              <a:defRPr b="1" i="0" sz="1200" u="none" cap="none" strike="noStrike">
                <a:solidFill>
                  <a:srgbClr val="7F7F7F"/>
                </a:solidFill>
                <a:latin typeface="Trebuchet MS"/>
                <a:ea typeface="Trebuchet MS"/>
                <a:cs typeface="Trebuchet MS"/>
                <a:sym typeface="Trebuchet MS"/>
              </a:defRPr>
            </a:lvl6pPr>
            <a:lvl7pPr indent="0" lvl="6" marL="0" marR="0" rtl="0" algn="ctr">
              <a:spcBef>
                <a:spcPts val="0"/>
              </a:spcBef>
              <a:buNone/>
              <a:defRPr b="1" i="0" sz="1200" u="none" cap="none" strike="noStrike">
                <a:solidFill>
                  <a:srgbClr val="7F7F7F"/>
                </a:solidFill>
                <a:latin typeface="Trebuchet MS"/>
                <a:ea typeface="Trebuchet MS"/>
                <a:cs typeface="Trebuchet MS"/>
                <a:sym typeface="Trebuchet MS"/>
              </a:defRPr>
            </a:lvl7pPr>
            <a:lvl8pPr indent="0" lvl="7" marL="0" marR="0" rtl="0" algn="ctr">
              <a:spcBef>
                <a:spcPts val="0"/>
              </a:spcBef>
              <a:buNone/>
              <a:defRPr b="1" i="0" sz="1200" u="none" cap="none" strike="noStrike">
                <a:solidFill>
                  <a:srgbClr val="7F7F7F"/>
                </a:solidFill>
                <a:latin typeface="Trebuchet MS"/>
                <a:ea typeface="Trebuchet MS"/>
                <a:cs typeface="Trebuchet MS"/>
                <a:sym typeface="Trebuchet MS"/>
              </a:defRPr>
            </a:lvl8pPr>
            <a:lvl9pPr indent="0" lvl="8" marL="0" marR="0" rtl="0" algn="ctr">
              <a:spcBef>
                <a:spcPts val="0"/>
              </a:spcBef>
              <a:buNone/>
              <a:defRPr b="1" i="0" sz="1200" u="none" cap="none" strike="noStrike">
                <a:solidFill>
                  <a:srgbClr val="7F7F7F"/>
                </a:solidFill>
                <a:latin typeface="Trebuchet MS"/>
                <a:ea typeface="Trebuchet MS"/>
                <a:cs typeface="Trebuchet MS"/>
                <a:sym typeface="Trebuchet M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slide" Target="/ppt/slid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slide" Target="/ppt/slides/slide3.xml"/><Relationship Id="rId11" Type="http://schemas.openxmlformats.org/officeDocument/2006/relationships/slide" Target="/ppt/slides/slide10.xml"/><Relationship Id="rId10" Type="http://schemas.openxmlformats.org/officeDocument/2006/relationships/slide" Target="/ppt/slides/slide9.xml"/><Relationship Id="rId9" Type="http://schemas.openxmlformats.org/officeDocument/2006/relationships/slide" Target="/ppt/slides/slide8.xml"/><Relationship Id="rId5" Type="http://schemas.openxmlformats.org/officeDocument/2006/relationships/slide" Target="/ppt/slides/slide4.xml"/><Relationship Id="rId6" Type="http://schemas.openxmlformats.org/officeDocument/2006/relationships/slide" Target="/ppt/slides/slide5.xml"/><Relationship Id="rId7" Type="http://schemas.openxmlformats.org/officeDocument/2006/relationships/slide" Target="/ppt/slides/slide6.xml"/><Relationship Id="rId8" Type="http://schemas.openxmlformats.org/officeDocument/2006/relationships/slide" Target="/ppt/slid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slide" Target="/ppt/slid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slide" Target="/ppt/slid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slide" Target="/ppt/slides/slide2.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slide" Target="/ppt/slid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slide" Target="/ppt/slid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slide" Target="/ppt/slid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slide" Target="/ppt/slid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400" u="none" cap="none" strike="noStrike">
                <a:solidFill>
                  <a:srgbClr val="821908"/>
                </a:solidFill>
                <a:latin typeface="Times New Roman"/>
                <a:ea typeface="Times New Roman"/>
                <a:cs typeface="Times New Roman"/>
                <a:sym typeface="Times New Roman"/>
              </a:rPr>
              <a:t>TRÒ CHƠI: VƯỢT CHƯỚNG NGẠI VẬT (</a:t>
            </a:r>
            <a:r>
              <a:rPr b="0" i="1" lang="en-US" sz="2400" u="none" cap="none" strike="noStrike">
                <a:solidFill>
                  <a:srgbClr val="821908"/>
                </a:solidFill>
                <a:latin typeface="Times New Roman"/>
                <a:ea typeface="Times New Roman"/>
                <a:cs typeface="Times New Roman"/>
                <a:sym typeface="Times New Roman"/>
              </a:rPr>
              <a:t>Lật hình</a:t>
            </a:r>
            <a:r>
              <a:rPr b="0" i="0" lang="en-US" sz="2400" u="none" cap="none" strike="noStrike">
                <a:solidFill>
                  <a:srgbClr val="821908"/>
                </a:solidFill>
                <a:latin typeface="Times New Roman"/>
                <a:ea typeface="Times New Roman"/>
                <a:cs typeface="Times New Roman"/>
                <a:sym typeface="Times New Roman"/>
              </a:rPr>
              <a:t>)</a:t>
            </a:r>
            <a:endParaRPr/>
          </a:p>
        </p:txBody>
      </p:sp>
      <p:sp>
        <p:nvSpPr>
          <p:cNvPr id="105" name="Google Shape;105;p1"/>
          <p:cNvSpPr/>
          <p:nvPr/>
        </p:nvSpPr>
        <p:spPr>
          <a:xfrm>
            <a:off x="3200400" y="1280681"/>
            <a:ext cx="1387665" cy="2408987"/>
          </a:xfrm>
          <a:prstGeom prst="rect">
            <a:avLst/>
          </a:prstGeom>
          <a:solidFill>
            <a:schemeClr val="accent5"/>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1</a:t>
            </a:r>
            <a:endParaRPr/>
          </a:p>
        </p:txBody>
      </p:sp>
      <p:sp>
        <p:nvSpPr>
          <p:cNvPr id="106" name="Google Shape;106;p1"/>
          <p:cNvSpPr/>
          <p:nvPr/>
        </p:nvSpPr>
        <p:spPr>
          <a:xfrm>
            <a:off x="4588065" y="1280684"/>
            <a:ext cx="1387665" cy="2408987"/>
          </a:xfrm>
          <a:prstGeom prst="rect">
            <a:avLst/>
          </a:prstGeom>
          <a:solidFill>
            <a:schemeClr val="accent4"/>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2</a:t>
            </a:r>
            <a:endParaRPr/>
          </a:p>
        </p:txBody>
      </p:sp>
      <p:sp>
        <p:nvSpPr>
          <p:cNvPr id="107" name="Google Shape;107;p1"/>
          <p:cNvSpPr/>
          <p:nvPr/>
        </p:nvSpPr>
        <p:spPr>
          <a:xfrm>
            <a:off x="5989586" y="1280683"/>
            <a:ext cx="1387665" cy="2408987"/>
          </a:xfrm>
          <a:prstGeom prst="rect">
            <a:avLst/>
          </a:prstGeom>
          <a:solidFill>
            <a:schemeClr val="accent3"/>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3</a:t>
            </a:r>
            <a:endParaRPr/>
          </a:p>
        </p:txBody>
      </p:sp>
      <p:sp>
        <p:nvSpPr>
          <p:cNvPr id="108" name="Google Shape;108;p1"/>
          <p:cNvSpPr/>
          <p:nvPr/>
        </p:nvSpPr>
        <p:spPr>
          <a:xfrm>
            <a:off x="7356468" y="1287612"/>
            <a:ext cx="1387665" cy="2408987"/>
          </a:xfrm>
          <a:prstGeom prst="rect">
            <a:avLst/>
          </a:prstGeom>
          <a:solidFill>
            <a:schemeClr val="accent2"/>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4</a:t>
            </a:r>
            <a:endParaRPr/>
          </a:p>
        </p:txBody>
      </p:sp>
      <p:sp>
        <p:nvSpPr>
          <p:cNvPr id="109" name="Google Shape;109;p1"/>
          <p:cNvSpPr/>
          <p:nvPr/>
        </p:nvSpPr>
        <p:spPr>
          <a:xfrm>
            <a:off x="3200401" y="3696599"/>
            <a:ext cx="1387665" cy="2408987"/>
          </a:xfrm>
          <a:prstGeom prst="rect">
            <a:avLst/>
          </a:prstGeom>
          <a:solidFill>
            <a:srgbClr val="002060"/>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5</a:t>
            </a:r>
            <a:endParaRPr/>
          </a:p>
        </p:txBody>
      </p:sp>
      <p:sp>
        <p:nvSpPr>
          <p:cNvPr id="110" name="Google Shape;110;p1"/>
          <p:cNvSpPr/>
          <p:nvPr/>
        </p:nvSpPr>
        <p:spPr>
          <a:xfrm>
            <a:off x="4601921" y="3696599"/>
            <a:ext cx="1387665" cy="2408987"/>
          </a:xfrm>
          <a:prstGeom prst="rect">
            <a:avLst/>
          </a:prstGeom>
          <a:solidFill>
            <a:srgbClr val="FFC000"/>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6</a:t>
            </a:r>
            <a:endParaRPr/>
          </a:p>
        </p:txBody>
      </p:sp>
      <p:sp>
        <p:nvSpPr>
          <p:cNvPr id="111" name="Google Shape;111;p1"/>
          <p:cNvSpPr/>
          <p:nvPr/>
        </p:nvSpPr>
        <p:spPr>
          <a:xfrm>
            <a:off x="5989586" y="3696599"/>
            <a:ext cx="1387665" cy="2408987"/>
          </a:xfrm>
          <a:prstGeom prst="rect">
            <a:avLst/>
          </a:prstGeom>
          <a:solidFill>
            <a:srgbClr val="BFBFBF"/>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7</a:t>
            </a:r>
            <a:endParaRPr/>
          </a:p>
        </p:txBody>
      </p:sp>
      <p:sp>
        <p:nvSpPr>
          <p:cNvPr id="112" name="Google Shape;112;p1"/>
          <p:cNvSpPr/>
          <p:nvPr/>
        </p:nvSpPr>
        <p:spPr>
          <a:xfrm>
            <a:off x="7356469" y="3689668"/>
            <a:ext cx="1387665" cy="2408987"/>
          </a:xfrm>
          <a:prstGeom prst="rect">
            <a:avLst/>
          </a:prstGeom>
          <a:solidFill>
            <a:srgbClr val="FFCBA6"/>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8</a:t>
            </a:r>
            <a:endParaRPr/>
          </a:p>
        </p:txBody>
      </p:sp>
      <p:sp>
        <p:nvSpPr>
          <p:cNvPr id="113" name="Google Shape;113;p1"/>
          <p:cNvSpPr/>
          <p:nvPr/>
        </p:nvSpPr>
        <p:spPr>
          <a:xfrm>
            <a:off x="290944" y="1287612"/>
            <a:ext cx="2604656" cy="4274988"/>
          </a:xfrm>
          <a:prstGeom prst="rect">
            <a:avLst/>
          </a:prstGeom>
          <a:solidFill>
            <a:schemeClr val="lt1"/>
          </a:solidFill>
          <a:ln cap="flat" cmpd="sng" w="38100">
            <a:solidFill>
              <a:srgbClr val="AE1E0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000" u="none" cap="none" strike="noStrike">
                <a:solidFill>
                  <a:schemeClr val="dk1"/>
                </a:solidFill>
                <a:latin typeface="Times New Roman"/>
                <a:ea typeface="Times New Roman"/>
                <a:cs typeface="Times New Roman"/>
                <a:sym typeface="Times New Roman"/>
              </a:rPr>
              <a:t>Luật chơi: Chọn ngẫu nhiên các câu hỏi ( từ 1 đến 8 ). Trả lời đúng thì phần tương ứng với câu hỏi sẽ được lộ ra, trường hợp trả lời sai thì mất quyền trả lời câu hỏi đó. Bất kỳ khi nào có câu trả lời về bức hình đều có thể trả lời. Trò chơi sẽ kết thúc khi chủ đề bức hình được trả lời chính xác</a:t>
            </a:r>
            <a:endParaRPr/>
          </a:p>
        </p:txBody>
      </p:sp>
      <p:sp>
        <p:nvSpPr>
          <p:cNvPr id="114" name="Google Shape;114;p1">
            <a:hlinkClick action="ppaction://hlinksldjump" r:id="rId3"/>
          </p:cNvPr>
          <p:cNvSpPr/>
          <p:nvPr/>
        </p:nvSpPr>
        <p:spPr>
          <a:xfrm>
            <a:off x="290944" y="5688616"/>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000" u="none" cap="none" strike="noStrike">
                <a:solidFill>
                  <a:schemeClr val="lt1"/>
                </a:solidFill>
                <a:latin typeface="Times New Roman"/>
                <a:ea typeface="Times New Roman"/>
                <a:cs typeface="Times New Roman"/>
                <a:sym typeface="Times New Roman"/>
              </a:rPr>
              <a:t>ĐÃ HIỂU</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0"/>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821908"/>
                </a:solidFill>
                <a:latin typeface="Times New Roman"/>
                <a:ea typeface="Times New Roman"/>
                <a:cs typeface="Times New Roman"/>
                <a:sym typeface="Times New Roman"/>
              </a:rPr>
              <a:t>TRÒ CHƠI: VƯỢT CHƯỚNG NGẠI VẬT (</a:t>
            </a:r>
            <a:r>
              <a:rPr i="1" lang="en-US" sz="2400">
                <a:solidFill>
                  <a:srgbClr val="821908"/>
                </a:solidFill>
                <a:latin typeface="Times New Roman"/>
                <a:ea typeface="Times New Roman"/>
                <a:cs typeface="Times New Roman"/>
                <a:sym typeface="Times New Roman"/>
              </a:rPr>
              <a:t>Lật hình</a:t>
            </a:r>
            <a:r>
              <a:rPr lang="en-US" sz="2400">
                <a:solidFill>
                  <a:srgbClr val="821908"/>
                </a:solidFill>
                <a:latin typeface="Times New Roman"/>
                <a:ea typeface="Times New Roman"/>
                <a:cs typeface="Times New Roman"/>
                <a:sym typeface="Times New Roman"/>
              </a:rPr>
              <a:t>)</a:t>
            </a:r>
            <a:endParaRPr/>
          </a:p>
        </p:txBody>
      </p:sp>
      <p:sp>
        <p:nvSpPr>
          <p:cNvPr id="224" name="Google Shape;224;p10">
            <a:hlinkClick action="ppaction://hlinksldjump" r:id="rId3"/>
          </p:cNvPr>
          <p:cNvSpPr/>
          <p:nvPr/>
        </p:nvSpPr>
        <p:spPr>
          <a:xfrm>
            <a:off x="290944" y="5688616"/>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Times New Roman"/>
                <a:ea typeface="Times New Roman"/>
                <a:cs typeface="Times New Roman"/>
                <a:sym typeface="Times New Roman"/>
              </a:rPr>
              <a:t>QUAY LẠI</a:t>
            </a:r>
            <a:endParaRPr/>
          </a:p>
        </p:txBody>
      </p:sp>
      <p:sp>
        <p:nvSpPr>
          <p:cNvPr id="225" name="Google Shape;225;p10"/>
          <p:cNvSpPr/>
          <p:nvPr/>
        </p:nvSpPr>
        <p:spPr>
          <a:xfrm>
            <a:off x="290944" y="1287612"/>
            <a:ext cx="2604656" cy="4274988"/>
          </a:xfrm>
          <a:prstGeom prst="rect">
            <a:avLst/>
          </a:prstGeom>
          <a:solidFill>
            <a:srgbClr val="FFC000"/>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3900">
                <a:solidFill>
                  <a:schemeClr val="lt1"/>
                </a:solidFill>
                <a:latin typeface="Times New Roman"/>
                <a:ea typeface="Times New Roman"/>
                <a:cs typeface="Times New Roman"/>
                <a:sym typeface="Times New Roman"/>
              </a:rPr>
              <a:t>8</a:t>
            </a:r>
            <a:endParaRPr/>
          </a:p>
        </p:txBody>
      </p:sp>
      <p:sp>
        <p:nvSpPr>
          <p:cNvPr id="226" name="Google Shape;226;p10"/>
          <p:cNvSpPr/>
          <p:nvPr/>
        </p:nvSpPr>
        <p:spPr>
          <a:xfrm>
            <a:off x="3200400" y="1287612"/>
            <a:ext cx="5562600" cy="4817973"/>
          </a:xfrm>
          <a:prstGeom prst="rect">
            <a:avLst/>
          </a:prstGeom>
          <a:solidFill>
            <a:srgbClr val="FFC000"/>
          </a:solidFill>
          <a:ln cap="flat" cmpd="sng" w="15875">
            <a:solidFill>
              <a:srgbClr val="873A0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27" name="Google Shape;227;p10"/>
          <p:cNvSpPr txBox="1"/>
          <p:nvPr/>
        </p:nvSpPr>
        <p:spPr>
          <a:xfrm>
            <a:off x="3429000" y="1752600"/>
            <a:ext cx="5029200" cy="1046440"/>
          </a:xfrm>
          <a:prstGeom prst="rect">
            <a:avLst/>
          </a:prstGeom>
          <a:gradFill>
            <a:gsLst>
              <a:gs pos="0">
                <a:srgbClr val="9FE843"/>
              </a:gs>
              <a:gs pos="100000">
                <a:srgbClr val="74BC17"/>
              </a:gs>
            </a:gsLst>
            <a:lin ang="5400000" scaled="0"/>
          </a:gradFill>
          <a:ln cap="flat" cmpd="sng" w="9525">
            <a:solidFill>
              <a:schemeClr val="accent3"/>
            </a:solidFill>
            <a:prstDash val="solid"/>
            <a:round/>
            <a:headEnd len="sm" w="sm" type="none"/>
            <a:tailEnd len="sm" w="sm" type="none"/>
          </a:ln>
          <a:effectLst>
            <a:outerShdw blurRad="40005" rotWithShape="0" dir="5400000" dist="22984">
              <a:srgbClr val="000000">
                <a:alpha val="44705"/>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lang="en-US" sz="2200">
                <a:solidFill>
                  <a:schemeClr val="lt1"/>
                </a:solidFill>
                <a:latin typeface="Times New Roman"/>
                <a:ea typeface="Times New Roman"/>
                <a:cs typeface="Times New Roman"/>
                <a:sym typeface="Times New Roman"/>
              </a:rPr>
              <a:t>Hai bài thơ “ Cảnh khuya” và “ Rằm thang Giêng” có nội dung gì ?</a:t>
            </a:r>
            <a:endParaRPr/>
          </a:p>
          <a:p>
            <a:pPr indent="0" lvl="0" marL="0" marR="0" rtl="0" algn="l">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28" name="Google Shape;228;p10"/>
          <p:cNvSpPr txBox="1"/>
          <p:nvPr/>
        </p:nvSpPr>
        <p:spPr>
          <a:xfrm>
            <a:off x="3581400" y="3696598"/>
            <a:ext cx="4876800" cy="1785104"/>
          </a:xfrm>
          <a:prstGeom prst="rect">
            <a:avLst/>
          </a:prstGeom>
          <a:gradFill>
            <a:gsLst>
              <a:gs pos="0">
                <a:srgbClr val="FFBFAB"/>
              </a:gs>
              <a:gs pos="28000">
                <a:srgbClr val="FFBFAB"/>
              </a:gs>
              <a:gs pos="100000">
                <a:srgbClr val="FF8966"/>
              </a:gs>
            </a:gsLst>
            <a:lin ang="5400000" scaled="0"/>
          </a:gradFill>
          <a:ln cap="flat" cmpd="sng" w="9525">
            <a:solidFill>
              <a:schemeClr val="accent5"/>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Hai câu thơ miêu tả cảnh trăng ở chiến khi Việt Bắc, thể hiện tình cảm với thiên nhiên, tâm hồn nhạy cảm, lòng yêu nước sâu nặng và phong thái ung dung, lạc quan của Bác Hồ</a:t>
            </a:r>
            <a:endParaRPr sz="22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2000"/>
                                        <p:tgtEl>
                                          <p:spTgt spid="2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2000"/>
                                        <p:tgtEl>
                                          <p:spTgt spid="2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400" u="none" cap="none" strike="noStrike">
                <a:solidFill>
                  <a:srgbClr val="821908"/>
                </a:solidFill>
                <a:latin typeface="Times New Roman"/>
                <a:ea typeface="Times New Roman"/>
                <a:cs typeface="Times New Roman"/>
                <a:sym typeface="Times New Roman"/>
              </a:rPr>
              <a:t>TRÒ CHƠI: VƯỢT CHƯỚNG NGẠI VẬT (</a:t>
            </a:r>
            <a:r>
              <a:rPr b="0" i="1" lang="en-US" sz="2400" u="none" cap="none" strike="noStrike">
                <a:solidFill>
                  <a:srgbClr val="821908"/>
                </a:solidFill>
                <a:latin typeface="Times New Roman"/>
                <a:ea typeface="Times New Roman"/>
                <a:cs typeface="Times New Roman"/>
                <a:sym typeface="Times New Roman"/>
              </a:rPr>
              <a:t>Lật hình</a:t>
            </a:r>
            <a:r>
              <a:rPr b="0" i="0" lang="en-US" sz="2400" u="none" cap="none" strike="noStrike">
                <a:solidFill>
                  <a:srgbClr val="821908"/>
                </a:solidFill>
                <a:latin typeface="Times New Roman"/>
                <a:ea typeface="Times New Roman"/>
                <a:cs typeface="Times New Roman"/>
                <a:sym typeface="Times New Roman"/>
              </a:rPr>
              <a:t>)</a:t>
            </a:r>
            <a:endParaRPr/>
          </a:p>
        </p:txBody>
      </p:sp>
      <p:pic>
        <p:nvPicPr>
          <p:cNvPr id="121" name="Google Shape;121;p2"/>
          <p:cNvPicPr preferRelativeResize="0"/>
          <p:nvPr/>
        </p:nvPicPr>
        <p:blipFill rotWithShape="1">
          <a:blip r:embed="rId3">
            <a:alphaModFix/>
          </a:blip>
          <a:srcRect b="0" l="0" r="0" t="0"/>
          <a:stretch/>
        </p:blipFill>
        <p:spPr>
          <a:xfrm>
            <a:off x="3200400" y="1347299"/>
            <a:ext cx="5550661" cy="4817974"/>
          </a:xfrm>
          <a:prstGeom prst="rect">
            <a:avLst/>
          </a:prstGeom>
          <a:noFill/>
          <a:ln>
            <a:noFill/>
          </a:ln>
        </p:spPr>
      </p:pic>
      <p:sp>
        <p:nvSpPr>
          <p:cNvPr id="122" name="Google Shape;122;p2">
            <a:hlinkClick action="ppaction://hlinksldjump" r:id="rId4"/>
          </p:cNvPr>
          <p:cNvSpPr/>
          <p:nvPr/>
        </p:nvSpPr>
        <p:spPr>
          <a:xfrm>
            <a:off x="3200401" y="1347299"/>
            <a:ext cx="1387665" cy="2408987"/>
          </a:xfrm>
          <a:prstGeom prst="rect">
            <a:avLst/>
          </a:prstGeom>
          <a:solidFill>
            <a:schemeClr val="accent5"/>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1</a:t>
            </a:r>
            <a:endParaRPr/>
          </a:p>
        </p:txBody>
      </p:sp>
      <p:sp>
        <p:nvSpPr>
          <p:cNvPr id="123" name="Google Shape;123;p2">
            <a:hlinkClick action="ppaction://hlinksldjump" r:id="rId5"/>
          </p:cNvPr>
          <p:cNvSpPr/>
          <p:nvPr/>
        </p:nvSpPr>
        <p:spPr>
          <a:xfrm>
            <a:off x="4588065" y="1347298"/>
            <a:ext cx="1387665" cy="2408987"/>
          </a:xfrm>
          <a:prstGeom prst="rect">
            <a:avLst/>
          </a:prstGeom>
          <a:solidFill>
            <a:schemeClr val="accent4"/>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2</a:t>
            </a:r>
            <a:endParaRPr/>
          </a:p>
        </p:txBody>
      </p:sp>
      <p:sp>
        <p:nvSpPr>
          <p:cNvPr id="124" name="Google Shape;124;p2">
            <a:hlinkClick action="ppaction://hlinksldjump" r:id="rId6"/>
          </p:cNvPr>
          <p:cNvSpPr/>
          <p:nvPr/>
        </p:nvSpPr>
        <p:spPr>
          <a:xfrm>
            <a:off x="5989586" y="1347297"/>
            <a:ext cx="1387665" cy="2408987"/>
          </a:xfrm>
          <a:prstGeom prst="rect">
            <a:avLst/>
          </a:prstGeom>
          <a:solidFill>
            <a:schemeClr val="accent3"/>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3</a:t>
            </a:r>
            <a:endParaRPr/>
          </a:p>
        </p:txBody>
      </p:sp>
      <p:sp>
        <p:nvSpPr>
          <p:cNvPr id="125" name="Google Shape;125;p2">
            <a:hlinkClick action="ppaction://hlinksldjump" r:id="rId7"/>
          </p:cNvPr>
          <p:cNvSpPr/>
          <p:nvPr/>
        </p:nvSpPr>
        <p:spPr>
          <a:xfrm>
            <a:off x="7356468" y="1354226"/>
            <a:ext cx="1387665" cy="2408987"/>
          </a:xfrm>
          <a:prstGeom prst="rect">
            <a:avLst/>
          </a:prstGeom>
          <a:solidFill>
            <a:schemeClr val="accent2"/>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4</a:t>
            </a:r>
            <a:endParaRPr/>
          </a:p>
        </p:txBody>
      </p:sp>
      <p:sp>
        <p:nvSpPr>
          <p:cNvPr id="126" name="Google Shape;126;p2">
            <a:hlinkClick action="ppaction://hlinksldjump" r:id="rId8"/>
          </p:cNvPr>
          <p:cNvSpPr/>
          <p:nvPr/>
        </p:nvSpPr>
        <p:spPr>
          <a:xfrm>
            <a:off x="3200401" y="3763213"/>
            <a:ext cx="1387665" cy="2408987"/>
          </a:xfrm>
          <a:prstGeom prst="rect">
            <a:avLst/>
          </a:prstGeom>
          <a:solidFill>
            <a:srgbClr val="002060"/>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5</a:t>
            </a:r>
            <a:endParaRPr/>
          </a:p>
        </p:txBody>
      </p:sp>
      <p:sp>
        <p:nvSpPr>
          <p:cNvPr id="127" name="Google Shape;127;p2">
            <a:hlinkClick action="ppaction://hlinksldjump" r:id="rId9"/>
          </p:cNvPr>
          <p:cNvSpPr/>
          <p:nvPr/>
        </p:nvSpPr>
        <p:spPr>
          <a:xfrm>
            <a:off x="4601921" y="3763213"/>
            <a:ext cx="1387665" cy="2408987"/>
          </a:xfrm>
          <a:prstGeom prst="rect">
            <a:avLst/>
          </a:prstGeom>
          <a:solidFill>
            <a:srgbClr val="FFC000"/>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6</a:t>
            </a:r>
            <a:endParaRPr/>
          </a:p>
        </p:txBody>
      </p:sp>
      <p:sp>
        <p:nvSpPr>
          <p:cNvPr id="128" name="Google Shape;128;p2">
            <a:hlinkClick action="ppaction://hlinksldjump" r:id="rId10"/>
          </p:cNvPr>
          <p:cNvSpPr/>
          <p:nvPr/>
        </p:nvSpPr>
        <p:spPr>
          <a:xfrm>
            <a:off x="5989586" y="3763213"/>
            <a:ext cx="1387665" cy="2408987"/>
          </a:xfrm>
          <a:prstGeom prst="rect">
            <a:avLst/>
          </a:prstGeom>
          <a:solidFill>
            <a:srgbClr val="BFBFBF"/>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7</a:t>
            </a:r>
            <a:endParaRPr/>
          </a:p>
        </p:txBody>
      </p:sp>
      <p:sp>
        <p:nvSpPr>
          <p:cNvPr id="129" name="Google Shape;129;p2">
            <a:hlinkClick action="ppaction://hlinksldjump" r:id="rId11"/>
          </p:cNvPr>
          <p:cNvSpPr/>
          <p:nvPr/>
        </p:nvSpPr>
        <p:spPr>
          <a:xfrm>
            <a:off x="7356469" y="3756282"/>
            <a:ext cx="1387665" cy="2408987"/>
          </a:xfrm>
          <a:prstGeom prst="rect">
            <a:avLst/>
          </a:prstGeom>
          <a:solidFill>
            <a:srgbClr val="FFC000"/>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7200" u="none" cap="none" strike="noStrike">
                <a:solidFill>
                  <a:schemeClr val="lt1"/>
                </a:solidFill>
                <a:latin typeface="Times New Roman"/>
                <a:ea typeface="Times New Roman"/>
                <a:cs typeface="Times New Roman"/>
                <a:sym typeface="Times New Roman"/>
              </a:rPr>
              <a:t>8</a:t>
            </a:r>
            <a:endParaRPr/>
          </a:p>
        </p:txBody>
      </p:sp>
      <p:sp>
        <p:nvSpPr>
          <p:cNvPr id="130" name="Google Shape;130;p2"/>
          <p:cNvSpPr/>
          <p:nvPr/>
        </p:nvSpPr>
        <p:spPr>
          <a:xfrm>
            <a:off x="290944" y="997529"/>
            <a:ext cx="2604656" cy="4274988"/>
          </a:xfrm>
          <a:prstGeom prst="rect">
            <a:avLst/>
          </a:prstGeom>
          <a:solidFill>
            <a:schemeClr val="lt1"/>
          </a:solidFill>
          <a:ln cap="flat" cmpd="sng" w="38100">
            <a:solidFill>
              <a:srgbClr val="AE1E0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2000" u="none" cap="none" strike="noStrike">
                <a:solidFill>
                  <a:schemeClr val="dk1"/>
                </a:solidFill>
                <a:latin typeface="Times New Roman"/>
                <a:ea typeface="Times New Roman"/>
                <a:cs typeface="Times New Roman"/>
                <a:sym typeface="Times New Roman"/>
              </a:rPr>
              <a:t>Gợi ý chủ đề:</a:t>
            </a:r>
            <a:endParaRPr/>
          </a:p>
        </p:txBody>
      </p:sp>
      <p:sp>
        <p:nvSpPr>
          <p:cNvPr id="131" name="Google Shape;131;p2"/>
          <p:cNvSpPr/>
          <p:nvPr/>
        </p:nvSpPr>
        <p:spPr>
          <a:xfrm>
            <a:off x="290944" y="5398533"/>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000" u="none" cap="none" strike="noStrike">
                <a:solidFill>
                  <a:schemeClr val="lt1"/>
                </a:solidFill>
                <a:latin typeface="Times New Roman"/>
                <a:ea typeface="Times New Roman"/>
                <a:cs typeface="Times New Roman"/>
                <a:sym typeface="Times New Roman"/>
              </a:rPr>
              <a:t>HÌNH ẢNH CHỦ ĐỀ</a:t>
            </a:r>
            <a:endParaRPr/>
          </a:p>
        </p:txBody>
      </p:sp>
      <p:sp>
        <p:nvSpPr>
          <p:cNvPr id="132" name="Google Shape;132;p2"/>
          <p:cNvSpPr/>
          <p:nvPr/>
        </p:nvSpPr>
        <p:spPr>
          <a:xfrm>
            <a:off x="3212340" y="6293323"/>
            <a:ext cx="671562" cy="488477"/>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1</a:t>
            </a:r>
            <a:endParaRPr/>
          </a:p>
        </p:txBody>
      </p:sp>
      <p:sp>
        <p:nvSpPr>
          <p:cNvPr id="133" name="Google Shape;133;p2"/>
          <p:cNvSpPr/>
          <p:nvPr/>
        </p:nvSpPr>
        <p:spPr>
          <a:xfrm>
            <a:off x="3892523" y="6293323"/>
            <a:ext cx="671562" cy="488477"/>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2</a:t>
            </a:r>
            <a:endParaRPr/>
          </a:p>
        </p:txBody>
      </p:sp>
      <p:sp>
        <p:nvSpPr>
          <p:cNvPr id="134" name="Google Shape;134;p2"/>
          <p:cNvSpPr/>
          <p:nvPr/>
        </p:nvSpPr>
        <p:spPr>
          <a:xfrm>
            <a:off x="4600005" y="6292754"/>
            <a:ext cx="671562" cy="488477"/>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3</a:t>
            </a:r>
            <a:endParaRPr/>
          </a:p>
        </p:txBody>
      </p:sp>
      <p:sp>
        <p:nvSpPr>
          <p:cNvPr id="135" name="Google Shape;135;p2"/>
          <p:cNvSpPr/>
          <p:nvPr/>
        </p:nvSpPr>
        <p:spPr>
          <a:xfrm>
            <a:off x="5269739" y="6293323"/>
            <a:ext cx="671562" cy="488477"/>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4</a:t>
            </a:r>
            <a:endParaRPr/>
          </a:p>
        </p:txBody>
      </p:sp>
      <p:sp>
        <p:nvSpPr>
          <p:cNvPr id="136" name="Google Shape;136;p2"/>
          <p:cNvSpPr/>
          <p:nvPr/>
        </p:nvSpPr>
        <p:spPr>
          <a:xfrm>
            <a:off x="5955539" y="6293323"/>
            <a:ext cx="671562" cy="488477"/>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5</a:t>
            </a:r>
            <a:endParaRPr/>
          </a:p>
        </p:txBody>
      </p:sp>
      <p:sp>
        <p:nvSpPr>
          <p:cNvPr id="137" name="Google Shape;137;p2"/>
          <p:cNvSpPr/>
          <p:nvPr/>
        </p:nvSpPr>
        <p:spPr>
          <a:xfrm>
            <a:off x="6641339" y="6284224"/>
            <a:ext cx="671562" cy="488477"/>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6</a:t>
            </a:r>
            <a:endParaRPr/>
          </a:p>
        </p:txBody>
      </p:sp>
      <p:sp>
        <p:nvSpPr>
          <p:cNvPr id="138" name="Google Shape;138;p2"/>
          <p:cNvSpPr/>
          <p:nvPr/>
        </p:nvSpPr>
        <p:spPr>
          <a:xfrm>
            <a:off x="7327139" y="6293323"/>
            <a:ext cx="671562" cy="488477"/>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7</a:t>
            </a:r>
            <a:endParaRPr/>
          </a:p>
        </p:txBody>
      </p:sp>
      <p:sp>
        <p:nvSpPr>
          <p:cNvPr id="139" name="Google Shape;139;p2"/>
          <p:cNvSpPr/>
          <p:nvPr/>
        </p:nvSpPr>
        <p:spPr>
          <a:xfrm>
            <a:off x="8001000" y="6293323"/>
            <a:ext cx="671562" cy="488477"/>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8</a:t>
            </a:r>
            <a:endParaRPr/>
          </a:p>
        </p:txBody>
      </p:sp>
      <p:sp>
        <p:nvSpPr>
          <p:cNvPr id="140" name="Google Shape;140;p2"/>
          <p:cNvSpPr/>
          <p:nvPr/>
        </p:nvSpPr>
        <p:spPr>
          <a:xfrm>
            <a:off x="3200400" y="753290"/>
            <a:ext cx="671562" cy="488477"/>
          </a:xfrm>
          <a:prstGeom prst="rect">
            <a:avLst/>
          </a:prstGeom>
          <a:solidFill>
            <a:schemeClr val="accent6"/>
          </a:solidFill>
          <a:ln cap="flat" cmpd="sng" w="15875">
            <a:solidFill>
              <a:srgbClr val="7E150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1</a:t>
            </a:r>
            <a:endParaRPr/>
          </a:p>
        </p:txBody>
      </p:sp>
      <p:sp>
        <p:nvSpPr>
          <p:cNvPr id="141" name="Google Shape;141;p2"/>
          <p:cNvSpPr/>
          <p:nvPr/>
        </p:nvSpPr>
        <p:spPr>
          <a:xfrm>
            <a:off x="3880583" y="753290"/>
            <a:ext cx="671562" cy="488477"/>
          </a:xfrm>
          <a:prstGeom prst="rect">
            <a:avLst/>
          </a:prstGeom>
          <a:solidFill>
            <a:schemeClr val="accent6"/>
          </a:solidFill>
          <a:ln cap="flat" cmpd="sng" w="15875">
            <a:solidFill>
              <a:srgbClr val="7E150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2</a:t>
            </a:r>
            <a:endParaRPr/>
          </a:p>
        </p:txBody>
      </p:sp>
      <p:sp>
        <p:nvSpPr>
          <p:cNvPr id="142" name="Google Shape;142;p2"/>
          <p:cNvSpPr/>
          <p:nvPr/>
        </p:nvSpPr>
        <p:spPr>
          <a:xfrm>
            <a:off x="4588065" y="752721"/>
            <a:ext cx="671562" cy="488477"/>
          </a:xfrm>
          <a:prstGeom prst="rect">
            <a:avLst/>
          </a:prstGeom>
          <a:solidFill>
            <a:schemeClr val="accent6"/>
          </a:solidFill>
          <a:ln cap="flat" cmpd="sng" w="15875">
            <a:solidFill>
              <a:srgbClr val="7E150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3</a:t>
            </a:r>
            <a:endParaRPr/>
          </a:p>
        </p:txBody>
      </p:sp>
      <p:sp>
        <p:nvSpPr>
          <p:cNvPr id="143" name="Google Shape;143;p2"/>
          <p:cNvSpPr/>
          <p:nvPr/>
        </p:nvSpPr>
        <p:spPr>
          <a:xfrm>
            <a:off x="5257799" y="753290"/>
            <a:ext cx="671562" cy="488477"/>
          </a:xfrm>
          <a:prstGeom prst="rect">
            <a:avLst/>
          </a:prstGeom>
          <a:solidFill>
            <a:schemeClr val="accent6"/>
          </a:solidFill>
          <a:ln cap="flat" cmpd="sng" w="15875">
            <a:solidFill>
              <a:srgbClr val="7E150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4</a:t>
            </a:r>
            <a:endParaRPr/>
          </a:p>
        </p:txBody>
      </p:sp>
      <p:sp>
        <p:nvSpPr>
          <p:cNvPr id="144" name="Google Shape;144;p2"/>
          <p:cNvSpPr/>
          <p:nvPr/>
        </p:nvSpPr>
        <p:spPr>
          <a:xfrm>
            <a:off x="5943599" y="753290"/>
            <a:ext cx="671562" cy="488477"/>
          </a:xfrm>
          <a:prstGeom prst="rect">
            <a:avLst/>
          </a:prstGeom>
          <a:solidFill>
            <a:schemeClr val="accent6"/>
          </a:solidFill>
          <a:ln cap="flat" cmpd="sng" w="15875">
            <a:solidFill>
              <a:srgbClr val="7E150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5</a:t>
            </a:r>
            <a:endParaRPr/>
          </a:p>
        </p:txBody>
      </p:sp>
      <p:sp>
        <p:nvSpPr>
          <p:cNvPr id="145" name="Google Shape;145;p2"/>
          <p:cNvSpPr/>
          <p:nvPr/>
        </p:nvSpPr>
        <p:spPr>
          <a:xfrm>
            <a:off x="6629399" y="744191"/>
            <a:ext cx="671562" cy="488477"/>
          </a:xfrm>
          <a:prstGeom prst="rect">
            <a:avLst/>
          </a:prstGeom>
          <a:solidFill>
            <a:schemeClr val="accent6"/>
          </a:solidFill>
          <a:ln cap="flat" cmpd="sng" w="15875">
            <a:solidFill>
              <a:srgbClr val="7E150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6</a:t>
            </a:r>
            <a:endParaRPr/>
          </a:p>
        </p:txBody>
      </p:sp>
      <p:sp>
        <p:nvSpPr>
          <p:cNvPr id="146" name="Google Shape;146;p2"/>
          <p:cNvSpPr/>
          <p:nvPr/>
        </p:nvSpPr>
        <p:spPr>
          <a:xfrm>
            <a:off x="7315199" y="753290"/>
            <a:ext cx="671562" cy="488477"/>
          </a:xfrm>
          <a:prstGeom prst="rect">
            <a:avLst/>
          </a:prstGeom>
          <a:solidFill>
            <a:schemeClr val="accent6"/>
          </a:solidFill>
          <a:ln cap="flat" cmpd="sng" w="15875">
            <a:solidFill>
              <a:srgbClr val="7E150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7</a:t>
            </a:r>
            <a:endParaRPr/>
          </a:p>
        </p:txBody>
      </p:sp>
      <p:sp>
        <p:nvSpPr>
          <p:cNvPr id="147" name="Google Shape;147;p2"/>
          <p:cNvSpPr/>
          <p:nvPr/>
        </p:nvSpPr>
        <p:spPr>
          <a:xfrm>
            <a:off x="7989060" y="753290"/>
            <a:ext cx="671562" cy="488477"/>
          </a:xfrm>
          <a:prstGeom prst="rect">
            <a:avLst/>
          </a:prstGeom>
          <a:solidFill>
            <a:schemeClr val="accent6"/>
          </a:solidFill>
          <a:ln cap="flat" cmpd="sng" w="15875">
            <a:solidFill>
              <a:srgbClr val="7E150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8</a:t>
            </a:r>
            <a:endParaRPr/>
          </a:p>
        </p:txBody>
      </p:sp>
      <p:sp>
        <p:nvSpPr>
          <p:cNvPr id="148" name="Google Shape;148;p2"/>
          <p:cNvSpPr txBox="1"/>
          <p:nvPr/>
        </p:nvSpPr>
        <p:spPr>
          <a:xfrm>
            <a:off x="457200" y="1905000"/>
            <a:ext cx="2209800" cy="286232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000" u="none" cap="none" strike="noStrike">
                <a:solidFill>
                  <a:schemeClr val="dk1"/>
                </a:solidFill>
                <a:latin typeface="Times New Roman"/>
                <a:ea typeface="Times New Roman"/>
                <a:cs typeface="Times New Roman"/>
                <a:sym typeface="Times New Roman"/>
              </a:rPr>
              <a:t>  Người ra đi với hai bàn tay trắng,</a:t>
            </a:r>
            <a:endParaRPr/>
          </a:p>
          <a:p>
            <a:pPr indent="0" lvl="0" marL="0" marR="0" rtl="0" algn="l">
              <a:spcBef>
                <a:spcPts val="0"/>
              </a:spcBef>
              <a:spcAft>
                <a:spcPts val="0"/>
              </a:spcAft>
              <a:buNone/>
            </a:pPr>
            <a:r>
              <a:rPr lang="en-US" sz="3000">
                <a:solidFill>
                  <a:schemeClr val="dk1"/>
                </a:solidFill>
                <a:latin typeface="Times New Roman"/>
                <a:ea typeface="Times New Roman"/>
                <a:cs typeface="Times New Roman"/>
                <a:sym typeface="Times New Roman"/>
              </a:rPr>
              <a:t>  Khi trở về mang theo cả non sông.</a:t>
            </a:r>
            <a:endParaRPr sz="30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3000"/>
                                        <p:tgtEl>
                                          <p:spTgt spid="122"/>
                                        </p:tgtEl>
                                      </p:cBhvr>
                                    </p:animEffect>
                                    <p:set>
                                      <p:cBhvr>
                                        <p:cTn dur="1" fill="hold">
                                          <p:stCondLst>
                                            <p:cond delay="3000"/>
                                          </p:stCondLst>
                                        </p:cTn>
                                        <p:tgtEl>
                                          <p:spTgt spid="12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3000"/>
                                        <p:tgtEl>
                                          <p:spTgt spid="123"/>
                                        </p:tgtEl>
                                      </p:cBhvr>
                                    </p:animEffect>
                                    <p:set>
                                      <p:cBhvr>
                                        <p:cTn dur="1" fill="hold">
                                          <p:stCondLst>
                                            <p:cond delay="3000"/>
                                          </p:stCondLst>
                                        </p:cTn>
                                        <p:tgtEl>
                                          <p:spTgt spid="12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3000"/>
                                        <p:tgtEl>
                                          <p:spTgt spid="124"/>
                                        </p:tgtEl>
                                      </p:cBhvr>
                                    </p:animEffect>
                                    <p:set>
                                      <p:cBhvr>
                                        <p:cTn dur="1" fill="hold">
                                          <p:stCondLst>
                                            <p:cond delay="3000"/>
                                          </p:stCondLst>
                                        </p:cTn>
                                        <p:tgtEl>
                                          <p:spTgt spid="124"/>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3000"/>
                                        <p:tgtEl>
                                          <p:spTgt spid="125"/>
                                        </p:tgtEl>
                                      </p:cBhvr>
                                    </p:animEffect>
                                    <p:set>
                                      <p:cBhvr>
                                        <p:cTn dur="1" fill="hold">
                                          <p:stCondLst>
                                            <p:cond delay="3000"/>
                                          </p:stCondLst>
                                        </p:cTn>
                                        <p:tgtEl>
                                          <p:spTgt spid="12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3000"/>
                                        <p:tgtEl>
                                          <p:spTgt spid="129"/>
                                        </p:tgtEl>
                                      </p:cBhvr>
                                    </p:animEffect>
                                    <p:set>
                                      <p:cBhvr>
                                        <p:cTn dur="1" fill="hold">
                                          <p:stCondLst>
                                            <p:cond delay="3000"/>
                                          </p:stCondLst>
                                        </p:cTn>
                                        <p:tgtEl>
                                          <p:spTgt spid="12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3000"/>
                                        <p:tgtEl>
                                          <p:spTgt spid="128"/>
                                        </p:tgtEl>
                                      </p:cBhvr>
                                    </p:animEffect>
                                    <p:set>
                                      <p:cBhvr>
                                        <p:cTn dur="1" fill="hold">
                                          <p:stCondLst>
                                            <p:cond delay="3000"/>
                                          </p:stCondLst>
                                        </p:cTn>
                                        <p:tgtEl>
                                          <p:spTgt spid="12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3000"/>
                                        <p:tgtEl>
                                          <p:spTgt spid="127"/>
                                        </p:tgtEl>
                                      </p:cBhvr>
                                    </p:animEffect>
                                    <p:set>
                                      <p:cBhvr>
                                        <p:cTn dur="1" fill="hold">
                                          <p:stCondLst>
                                            <p:cond delay="3000"/>
                                          </p:stCondLst>
                                        </p:cTn>
                                        <p:tgtEl>
                                          <p:spTgt spid="127"/>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3000"/>
                                        <p:tgtEl>
                                          <p:spTgt spid="126"/>
                                        </p:tgtEl>
                                      </p:cBhvr>
                                    </p:animEffect>
                                    <p:set>
                                      <p:cBhvr>
                                        <p:cTn dur="1" fill="hold">
                                          <p:stCondLst>
                                            <p:cond delay="3000"/>
                                          </p:stCondLst>
                                        </p:cTn>
                                        <p:tgtEl>
                                          <p:spTgt spid="126"/>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22"/>
                                        </p:tgtEl>
                                      </p:cBhvr>
                                    </p:animEffect>
                                    <p:set>
                                      <p:cBhvr>
                                        <p:cTn dur="1" fill="hold">
                                          <p:stCondLst>
                                            <p:cond delay="500"/>
                                          </p:stCondLst>
                                        </p:cTn>
                                        <p:tgtEl>
                                          <p:spTgt spid="12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23"/>
                                        </p:tgtEl>
                                      </p:cBhvr>
                                    </p:animEffect>
                                    <p:set>
                                      <p:cBhvr>
                                        <p:cTn dur="1" fill="hold">
                                          <p:stCondLst>
                                            <p:cond delay="500"/>
                                          </p:stCondLst>
                                        </p:cTn>
                                        <p:tgtEl>
                                          <p:spTgt spid="123"/>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24"/>
                                        </p:tgtEl>
                                      </p:cBhvr>
                                    </p:animEffect>
                                    <p:set>
                                      <p:cBhvr>
                                        <p:cTn dur="1" fill="hold">
                                          <p:stCondLst>
                                            <p:cond delay="500"/>
                                          </p:stCondLst>
                                        </p:cTn>
                                        <p:tgtEl>
                                          <p:spTgt spid="12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26"/>
                                        </p:tgtEl>
                                      </p:cBhvr>
                                    </p:animEffect>
                                    <p:set>
                                      <p:cBhvr>
                                        <p:cTn dur="1" fill="hold">
                                          <p:stCondLst>
                                            <p:cond delay="500"/>
                                          </p:stCondLst>
                                        </p:cTn>
                                        <p:tgtEl>
                                          <p:spTgt spid="126"/>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25"/>
                                        </p:tgtEl>
                                      </p:cBhvr>
                                    </p:animEffect>
                                    <p:set>
                                      <p:cBhvr>
                                        <p:cTn dur="1" fill="hold">
                                          <p:stCondLst>
                                            <p:cond delay="500"/>
                                          </p:stCondLst>
                                        </p:cTn>
                                        <p:tgtEl>
                                          <p:spTgt spid="125"/>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27"/>
                                        </p:tgtEl>
                                      </p:cBhvr>
                                    </p:animEffect>
                                    <p:set>
                                      <p:cBhvr>
                                        <p:cTn dur="1" fill="hold">
                                          <p:stCondLst>
                                            <p:cond delay="500"/>
                                          </p:stCondLst>
                                        </p:cTn>
                                        <p:tgtEl>
                                          <p:spTgt spid="12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28"/>
                                        </p:tgtEl>
                                      </p:cBhvr>
                                    </p:animEffect>
                                    <p:set>
                                      <p:cBhvr>
                                        <p:cTn dur="1" fill="hold">
                                          <p:stCondLst>
                                            <p:cond delay="500"/>
                                          </p:stCondLst>
                                        </p:cTn>
                                        <p:tgtEl>
                                          <p:spTgt spid="128"/>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821908"/>
                </a:solidFill>
                <a:latin typeface="Times New Roman"/>
                <a:ea typeface="Times New Roman"/>
                <a:cs typeface="Times New Roman"/>
                <a:sym typeface="Times New Roman"/>
              </a:rPr>
              <a:t>TRÒ CHƠI: VƯỢT CHƯỚNG NGẠI VẬT (</a:t>
            </a:r>
            <a:r>
              <a:rPr i="1" lang="en-US" sz="2400">
                <a:solidFill>
                  <a:srgbClr val="821908"/>
                </a:solidFill>
                <a:latin typeface="Times New Roman"/>
                <a:ea typeface="Times New Roman"/>
                <a:cs typeface="Times New Roman"/>
                <a:sym typeface="Times New Roman"/>
              </a:rPr>
              <a:t>Lật hình</a:t>
            </a:r>
            <a:r>
              <a:rPr lang="en-US" sz="2400">
                <a:solidFill>
                  <a:srgbClr val="821908"/>
                </a:solidFill>
                <a:latin typeface="Times New Roman"/>
                <a:ea typeface="Times New Roman"/>
                <a:cs typeface="Times New Roman"/>
                <a:sym typeface="Times New Roman"/>
              </a:rPr>
              <a:t>)</a:t>
            </a:r>
            <a:endParaRPr/>
          </a:p>
        </p:txBody>
      </p:sp>
      <p:sp>
        <p:nvSpPr>
          <p:cNvPr id="154" name="Google Shape;154;p3">
            <a:hlinkClick action="ppaction://hlinksldjump" r:id="rId3"/>
          </p:cNvPr>
          <p:cNvSpPr/>
          <p:nvPr/>
        </p:nvSpPr>
        <p:spPr>
          <a:xfrm>
            <a:off x="290944" y="5688616"/>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Times New Roman"/>
                <a:ea typeface="Times New Roman"/>
                <a:cs typeface="Times New Roman"/>
                <a:sym typeface="Times New Roman"/>
              </a:rPr>
              <a:t>QUAY LẠI</a:t>
            </a:r>
            <a:endParaRPr/>
          </a:p>
        </p:txBody>
      </p:sp>
      <p:sp>
        <p:nvSpPr>
          <p:cNvPr id="155" name="Google Shape;155;p3"/>
          <p:cNvSpPr/>
          <p:nvPr/>
        </p:nvSpPr>
        <p:spPr>
          <a:xfrm>
            <a:off x="290944" y="1287612"/>
            <a:ext cx="2604656" cy="4274988"/>
          </a:xfrm>
          <a:prstGeom prst="rect">
            <a:avLst/>
          </a:prstGeom>
          <a:solidFill>
            <a:schemeClr val="accent5"/>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3900">
                <a:solidFill>
                  <a:schemeClr val="lt1"/>
                </a:solidFill>
                <a:latin typeface="Times New Roman"/>
                <a:ea typeface="Times New Roman"/>
                <a:cs typeface="Times New Roman"/>
                <a:sym typeface="Times New Roman"/>
              </a:rPr>
              <a:t>1</a:t>
            </a:r>
            <a:endParaRPr/>
          </a:p>
        </p:txBody>
      </p:sp>
      <p:sp>
        <p:nvSpPr>
          <p:cNvPr id="156" name="Google Shape;156;p3"/>
          <p:cNvSpPr/>
          <p:nvPr/>
        </p:nvSpPr>
        <p:spPr>
          <a:xfrm>
            <a:off x="3200400" y="1287612"/>
            <a:ext cx="5562600" cy="4817973"/>
          </a:xfrm>
          <a:prstGeom prst="rect">
            <a:avLst/>
          </a:prstGeom>
          <a:solidFill>
            <a:schemeClr val="accent5"/>
          </a:solidFill>
          <a:ln cap="flat" cmpd="sng" w="15875">
            <a:solidFill>
              <a:srgbClr val="873A0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Câu hỏi: </a:t>
            </a:r>
            <a:endParaRPr/>
          </a:p>
        </p:txBody>
      </p:sp>
      <p:sp>
        <p:nvSpPr>
          <p:cNvPr id="157" name="Google Shape;157;p3"/>
          <p:cNvSpPr txBox="1"/>
          <p:nvPr/>
        </p:nvSpPr>
        <p:spPr>
          <a:xfrm>
            <a:off x="3429000" y="1905000"/>
            <a:ext cx="5105400" cy="1446550"/>
          </a:xfrm>
          <a:prstGeom prst="rect">
            <a:avLst/>
          </a:prstGeom>
          <a:gradFill>
            <a:gsLst>
              <a:gs pos="0">
                <a:srgbClr val="FFBFAB"/>
              </a:gs>
              <a:gs pos="28000">
                <a:srgbClr val="FFBFAB"/>
              </a:gs>
              <a:gs pos="100000">
                <a:srgbClr val="FF8966"/>
              </a:gs>
            </a:gsLst>
            <a:lin ang="5400000" scaled="0"/>
          </a:gradFill>
          <a:ln cap="flat" cmpd="sng" w="9525">
            <a:solidFill>
              <a:schemeClr val="accent5"/>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t" bIns="45700" lIns="91425" spcFirstLastPara="1" rIns="91425" wrap="square" tIns="45700">
            <a:spAutoFit/>
          </a:bodyPr>
          <a:lstStyle/>
          <a:p>
            <a:pPr indent="0" lvl="0" marL="0" marR="0" rtl="0" algn="just">
              <a:spcBef>
                <a:spcPts val="0"/>
              </a:spcBef>
              <a:spcAft>
                <a:spcPts val="0"/>
              </a:spcAft>
              <a:buNone/>
            </a:pPr>
            <a:r>
              <a:rPr lang="en-US" sz="2200">
                <a:solidFill>
                  <a:schemeClr val="dk1"/>
                </a:solidFill>
                <a:latin typeface="Times New Roman"/>
                <a:ea typeface="Times New Roman"/>
                <a:cs typeface="Times New Roman"/>
                <a:sym typeface="Times New Roman"/>
              </a:rPr>
              <a:t>“ Kim dạ nguyên tiêu nguyệt chính viên,</a:t>
            </a:r>
            <a:endParaRPr/>
          </a:p>
          <a:p>
            <a:pPr indent="0" lvl="0" marL="0" marR="0" rtl="0" algn="just">
              <a:spcBef>
                <a:spcPts val="0"/>
              </a:spcBef>
              <a:spcAft>
                <a:spcPts val="0"/>
              </a:spcAft>
              <a:buNone/>
            </a:pPr>
            <a:r>
              <a:rPr lang="en-US" sz="2200">
                <a:solidFill>
                  <a:schemeClr val="dk1"/>
                </a:solidFill>
                <a:latin typeface="Times New Roman"/>
                <a:ea typeface="Times New Roman"/>
                <a:cs typeface="Times New Roman"/>
                <a:sym typeface="Times New Roman"/>
              </a:rPr>
              <a:t>Xuân giang xuân thủy tiếp xuân thiên;”</a:t>
            </a:r>
            <a:endParaRPr/>
          </a:p>
          <a:p>
            <a:pPr indent="0" lvl="0" marL="0" marR="0" rtl="0" algn="just">
              <a:spcBef>
                <a:spcPts val="0"/>
              </a:spcBef>
              <a:spcAft>
                <a:spcPts val="0"/>
              </a:spcAft>
              <a:buNone/>
            </a:pPr>
            <a:r>
              <a:rPr lang="en-US" sz="2200">
                <a:solidFill>
                  <a:schemeClr val="dk1"/>
                </a:solidFill>
                <a:latin typeface="Times New Roman"/>
                <a:ea typeface="Times New Roman"/>
                <a:cs typeface="Times New Roman"/>
                <a:sym typeface="Times New Roman"/>
              </a:rPr>
              <a:t>Hai câu thơ trên được trích trong bài thơ nào ? Của ai?</a:t>
            </a:r>
            <a:endParaRPr sz="2200">
              <a:solidFill>
                <a:schemeClr val="dk1"/>
              </a:solidFill>
              <a:latin typeface="Times New Roman"/>
              <a:ea typeface="Times New Roman"/>
              <a:cs typeface="Times New Roman"/>
              <a:sym typeface="Times New Roman"/>
            </a:endParaRPr>
          </a:p>
        </p:txBody>
      </p:sp>
      <p:sp>
        <p:nvSpPr>
          <p:cNvPr id="158" name="Google Shape;158;p3"/>
          <p:cNvSpPr txBox="1"/>
          <p:nvPr/>
        </p:nvSpPr>
        <p:spPr>
          <a:xfrm>
            <a:off x="3581400" y="4038600"/>
            <a:ext cx="4953000" cy="1107996"/>
          </a:xfrm>
          <a:prstGeom prst="rect">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t" bIns="45700" lIns="91425" spcFirstLastPara="1" rIns="91425" wrap="square" tIns="45700">
            <a:spAutoFit/>
          </a:bodyPr>
          <a:lstStyle/>
          <a:p>
            <a:pPr indent="0" lvl="0" marL="0" marR="0" rtl="0" algn="l">
              <a:spcBef>
                <a:spcPts val="0"/>
              </a:spcBef>
              <a:spcAft>
                <a:spcPts val="0"/>
              </a:spcAft>
              <a:buNone/>
            </a:pPr>
            <a:r>
              <a:rPr lang="en-US" sz="2200">
                <a:solidFill>
                  <a:schemeClr val="lt1"/>
                </a:solidFill>
                <a:latin typeface="Times New Roman"/>
                <a:ea typeface="Times New Roman"/>
                <a:cs typeface="Times New Roman"/>
                <a:sym typeface="Times New Roman"/>
              </a:rPr>
              <a:t>   Hai câu thơ trên được trích trong bài thơ: “Rằm tháng Giêng” ( Nguyên Tiêu) của Hồ Chí Minh.</a:t>
            </a:r>
            <a:endParaRPr sz="2200">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2000"/>
                                        <p:tgtEl>
                                          <p:spTgt spid="1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2000"/>
                                        <p:tgtEl>
                                          <p:spTgt spid="1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4"/>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821908"/>
                </a:solidFill>
                <a:latin typeface="Times New Roman"/>
                <a:ea typeface="Times New Roman"/>
                <a:cs typeface="Times New Roman"/>
                <a:sym typeface="Times New Roman"/>
              </a:rPr>
              <a:t>TRÒ CHƠI: VƯỢT CHƯỚNG NGẠI VẬT (</a:t>
            </a:r>
            <a:r>
              <a:rPr i="1" lang="en-US" sz="2400">
                <a:solidFill>
                  <a:srgbClr val="821908"/>
                </a:solidFill>
                <a:latin typeface="Times New Roman"/>
                <a:ea typeface="Times New Roman"/>
                <a:cs typeface="Times New Roman"/>
                <a:sym typeface="Times New Roman"/>
              </a:rPr>
              <a:t>Lật hình</a:t>
            </a:r>
            <a:r>
              <a:rPr lang="en-US" sz="2400">
                <a:solidFill>
                  <a:srgbClr val="821908"/>
                </a:solidFill>
                <a:latin typeface="Times New Roman"/>
                <a:ea typeface="Times New Roman"/>
                <a:cs typeface="Times New Roman"/>
                <a:sym typeface="Times New Roman"/>
              </a:rPr>
              <a:t>)</a:t>
            </a:r>
            <a:endParaRPr/>
          </a:p>
        </p:txBody>
      </p:sp>
      <p:sp>
        <p:nvSpPr>
          <p:cNvPr id="164" name="Google Shape;164;p4">
            <a:hlinkClick action="ppaction://hlinksldjump" r:id="rId3"/>
          </p:cNvPr>
          <p:cNvSpPr/>
          <p:nvPr/>
        </p:nvSpPr>
        <p:spPr>
          <a:xfrm>
            <a:off x="290944" y="5688616"/>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Times New Roman"/>
                <a:ea typeface="Times New Roman"/>
                <a:cs typeface="Times New Roman"/>
                <a:sym typeface="Times New Roman"/>
              </a:rPr>
              <a:t>QUAY LẠI</a:t>
            </a:r>
            <a:endParaRPr/>
          </a:p>
        </p:txBody>
      </p:sp>
      <p:sp>
        <p:nvSpPr>
          <p:cNvPr id="165" name="Google Shape;165;p4"/>
          <p:cNvSpPr/>
          <p:nvPr/>
        </p:nvSpPr>
        <p:spPr>
          <a:xfrm>
            <a:off x="290944" y="1287612"/>
            <a:ext cx="2604656" cy="4274988"/>
          </a:xfrm>
          <a:prstGeom prst="rect">
            <a:avLst/>
          </a:prstGeom>
          <a:solidFill>
            <a:schemeClr val="accent4"/>
          </a:solidFill>
          <a:ln cap="flat" cmpd="sng" w="15875">
            <a:solidFill>
              <a:srgbClr val="23695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3900">
                <a:solidFill>
                  <a:schemeClr val="lt1"/>
                </a:solidFill>
                <a:latin typeface="Times New Roman"/>
                <a:ea typeface="Times New Roman"/>
                <a:cs typeface="Times New Roman"/>
                <a:sym typeface="Times New Roman"/>
              </a:rPr>
              <a:t>2</a:t>
            </a:r>
            <a:endParaRPr/>
          </a:p>
        </p:txBody>
      </p:sp>
      <p:sp>
        <p:nvSpPr>
          <p:cNvPr id="166" name="Google Shape;166;p4"/>
          <p:cNvSpPr/>
          <p:nvPr/>
        </p:nvSpPr>
        <p:spPr>
          <a:xfrm>
            <a:off x="3200400" y="1287612"/>
            <a:ext cx="5562600" cy="4817973"/>
          </a:xfrm>
          <a:prstGeom prst="rect">
            <a:avLst/>
          </a:prstGeom>
          <a:solidFill>
            <a:schemeClr val="accent4"/>
          </a:solidFill>
          <a:ln cap="flat" cmpd="sng" w="15875">
            <a:solidFill>
              <a:srgbClr val="236956"/>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Câu Hỏi</a:t>
            </a:r>
            <a:endParaRPr/>
          </a:p>
        </p:txBody>
      </p:sp>
      <p:sp>
        <p:nvSpPr>
          <p:cNvPr id="167" name="Google Shape;167;p4"/>
          <p:cNvSpPr txBox="1"/>
          <p:nvPr/>
        </p:nvSpPr>
        <p:spPr>
          <a:xfrm>
            <a:off x="3352800" y="1905000"/>
            <a:ext cx="5181600" cy="1107996"/>
          </a:xfrm>
          <a:prstGeom prst="rect">
            <a:avLst/>
          </a:prstGeom>
          <a:gradFill>
            <a:gsLst>
              <a:gs pos="0">
                <a:srgbClr val="FFBFAB"/>
              </a:gs>
              <a:gs pos="28000">
                <a:srgbClr val="FFBFAB"/>
              </a:gs>
              <a:gs pos="100000">
                <a:srgbClr val="FF8966"/>
              </a:gs>
            </a:gsLst>
            <a:lin ang="5400000" scaled="0"/>
          </a:gradFill>
          <a:ln cap="flat" cmpd="sng" w="9525">
            <a:solidFill>
              <a:schemeClr val="accent5"/>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t" bIns="45700" lIns="91425" spcFirstLastPara="1" rIns="91425" wrap="square" tIns="45700">
            <a:spAutoFit/>
          </a:bodyPr>
          <a:lstStyle/>
          <a:p>
            <a:pPr indent="0" lvl="0" marL="0" marR="0" rtl="0" algn="just">
              <a:spcBef>
                <a:spcPts val="0"/>
              </a:spcBef>
              <a:spcAft>
                <a:spcPts val="0"/>
              </a:spcAft>
              <a:buNone/>
            </a:pPr>
            <a:r>
              <a:rPr lang="en-US" sz="1800">
                <a:solidFill>
                  <a:schemeClr val="dk1"/>
                </a:solidFill>
                <a:latin typeface="Times New Roman"/>
                <a:ea typeface="Times New Roman"/>
                <a:cs typeface="Times New Roman"/>
                <a:sym typeface="Times New Roman"/>
              </a:rPr>
              <a:t> </a:t>
            </a:r>
            <a:r>
              <a:rPr lang="en-US" sz="2200">
                <a:solidFill>
                  <a:schemeClr val="dk1"/>
                </a:solidFill>
                <a:latin typeface="Times New Roman"/>
                <a:ea typeface="Times New Roman"/>
                <a:cs typeface="Times New Roman"/>
                <a:sym typeface="Times New Roman"/>
              </a:rPr>
              <a:t>Hai bài thơ “ Cảnh khuya” và “ Rằm tháng Giêng” được Bác sáng tác ở đâu, trong hoàn cảnh nào</a:t>
            </a:r>
            <a:r>
              <a:rPr lang="en-US" sz="1800">
                <a:solidFill>
                  <a:schemeClr val="dk1"/>
                </a:solidFill>
                <a:latin typeface="Times New Roman"/>
                <a:ea typeface="Times New Roman"/>
                <a:cs typeface="Times New Roman"/>
                <a:sym typeface="Times New Roman"/>
              </a:rPr>
              <a:t>?</a:t>
            </a:r>
            <a:endParaRPr sz="1800">
              <a:solidFill>
                <a:schemeClr val="dk1"/>
              </a:solidFill>
              <a:latin typeface="Times New Roman"/>
              <a:ea typeface="Times New Roman"/>
              <a:cs typeface="Times New Roman"/>
              <a:sym typeface="Times New Roman"/>
            </a:endParaRPr>
          </a:p>
        </p:txBody>
      </p:sp>
      <p:sp>
        <p:nvSpPr>
          <p:cNvPr id="168" name="Google Shape;168;p4"/>
          <p:cNvSpPr txBox="1"/>
          <p:nvPr/>
        </p:nvSpPr>
        <p:spPr>
          <a:xfrm>
            <a:off x="3581400" y="3696598"/>
            <a:ext cx="4953000" cy="1785104"/>
          </a:xfrm>
          <a:prstGeom prst="rect">
            <a:avLst/>
          </a:prstGeom>
          <a:gradFill>
            <a:gsLst>
              <a:gs pos="0">
                <a:srgbClr val="9FE843"/>
              </a:gs>
              <a:gs pos="100000">
                <a:srgbClr val="74BC17"/>
              </a:gs>
            </a:gsLst>
            <a:lin ang="5400000" scaled="0"/>
          </a:gradFill>
          <a:ln cap="flat" cmpd="sng" w="9525">
            <a:solidFill>
              <a:schemeClr val="accent3"/>
            </a:solidFill>
            <a:prstDash val="solid"/>
            <a:round/>
            <a:headEnd len="sm" w="sm" type="none"/>
            <a:tailEnd len="sm" w="sm" type="none"/>
          </a:ln>
          <a:effectLst>
            <a:outerShdw blurRad="40005" rotWithShape="0" dir="5400000" dist="22984">
              <a:srgbClr val="000000">
                <a:alpha val="44705"/>
              </a:srgbClr>
            </a:outerShdw>
          </a:effectLst>
        </p:spPr>
        <p:txBody>
          <a:bodyPr anchorCtr="0" anchor="t" bIns="45700" lIns="91425" spcFirstLastPara="1" rIns="91425" wrap="square" tIns="45700">
            <a:spAutoFit/>
          </a:bodyPr>
          <a:lstStyle/>
          <a:p>
            <a:pPr indent="0" lvl="0" marL="0" marR="0" rtl="0" algn="just">
              <a:spcBef>
                <a:spcPts val="0"/>
              </a:spcBef>
              <a:spcAft>
                <a:spcPts val="0"/>
              </a:spcAft>
              <a:buNone/>
            </a:pPr>
            <a:r>
              <a:rPr lang="en-US" sz="2200">
                <a:solidFill>
                  <a:schemeClr val="lt1"/>
                </a:solidFill>
                <a:latin typeface="Times New Roman"/>
                <a:ea typeface="Times New Roman"/>
                <a:cs typeface="Times New Roman"/>
                <a:sym typeface="Times New Roman"/>
              </a:rPr>
              <a:t>  Hai bài thơ “ Cảnh khuya” và “ Rằm tháng Giêng” được Bác viết ở chiến khu Việt Bắc, trong những năm đầu của cuộc kháng chiến chống thực dân Pháp ( 1946 – 1954)</a:t>
            </a:r>
            <a:endParaRPr sz="2200">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2000"/>
                                        <p:tgtEl>
                                          <p:spTgt spid="1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2000"/>
                                        <p:tgtEl>
                                          <p:spTgt spid="1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5"/>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821908"/>
                </a:solidFill>
                <a:latin typeface="Times New Roman"/>
                <a:ea typeface="Times New Roman"/>
                <a:cs typeface="Times New Roman"/>
                <a:sym typeface="Times New Roman"/>
              </a:rPr>
              <a:t>TRÒ CHƠI: VƯỢT CHƯỚNG NGẠI VẬT (</a:t>
            </a:r>
            <a:r>
              <a:rPr i="1" lang="en-US" sz="2400">
                <a:solidFill>
                  <a:srgbClr val="821908"/>
                </a:solidFill>
                <a:latin typeface="Times New Roman"/>
                <a:ea typeface="Times New Roman"/>
                <a:cs typeface="Times New Roman"/>
                <a:sym typeface="Times New Roman"/>
              </a:rPr>
              <a:t>Lật hình</a:t>
            </a:r>
            <a:r>
              <a:rPr lang="en-US" sz="2400">
                <a:solidFill>
                  <a:srgbClr val="821908"/>
                </a:solidFill>
                <a:latin typeface="Times New Roman"/>
                <a:ea typeface="Times New Roman"/>
                <a:cs typeface="Times New Roman"/>
                <a:sym typeface="Times New Roman"/>
              </a:rPr>
              <a:t>)</a:t>
            </a:r>
            <a:endParaRPr/>
          </a:p>
        </p:txBody>
      </p:sp>
      <p:sp>
        <p:nvSpPr>
          <p:cNvPr id="174" name="Google Shape;174;p5">
            <a:hlinkClick action="ppaction://hlinksldjump" r:id="rId3"/>
          </p:cNvPr>
          <p:cNvSpPr/>
          <p:nvPr/>
        </p:nvSpPr>
        <p:spPr>
          <a:xfrm>
            <a:off x="290944" y="5688616"/>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Times New Roman"/>
                <a:ea typeface="Times New Roman"/>
                <a:cs typeface="Times New Roman"/>
                <a:sym typeface="Times New Roman"/>
              </a:rPr>
              <a:t>QUAY LẠI</a:t>
            </a:r>
            <a:endParaRPr/>
          </a:p>
        </p:txBody>
      </p:sp>
      <p:sp>
        <p:nvSpPr>
          <p:cNvPr id="175" name="Google Shape;175;p5"/>
          <p:cNvSpPr/>
          <p:nvPr/>
        </p:nvSpPr>
        <p:spPr>
          <a:xfrm>
            <a:off x="290944" y="1287612"/>
            <a:ext cx="2604656" cy="4274988"/>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3900">
                <a:solidFill>
                  <a:schemeClr val="lt1"/>
                </a:solidFill>
                <a:latin typeface="Times New Roman"/>
                <a:ea typeface="Times New Roman"/>
                <a:cs typeface="Times New Roman"/>
                <a:sym typeface="Times New Roman"/>
              </a:rPr>
              <a:t>3</a:t>
            </a:r>
            <a:endParaRPr/>
          </a:p>
        </p:txBody>
      </p:sp>
      <p:sp>
        <p:nvSpPr>
          <p:cNvPr id="176" name="Google Shape;176;p5"/>
          <p:cNvSpPr/>
          <p:nvPr/>
        </p:nvSpPr>
        <p:spPr>
          <a:xfrm>
            <a:off x="3179618" y="1287612"/>
            <a:ext cx="5562600" cy="4817973"/>
          </a:xfrm>
          <a:prstGeom prst="rect">
            <a:avLst/>
          </a:prstGeom>
          <a:solidFill>
            <a:schemeClr val="accent3"/>
          </a:solidFill>
          <a:ln cap="flat" cmpd="sng" w="15875">
            <a:solidFill>
              <a:srgbClr val="50781C"/>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Câu Hỏi: </a:t>
            </a:r>
            <a:endParaRPr/>
          </a:p>
        </p:txBody>
      </p:sp>
      <p:pic>
        <p:nvPicPr>
          <p:cNvPr id="177" name="Google Shape;177;p5"/>
          <p:cNvPicPr preferRelativeResize="0"/>
          <p:nvPr/>
        </p:nvPicPr>
        <p:blipFill rotWithShape="1">
          <a:blip r:embed="rId4">
            <a:alphaModFix/>
          </a:blip>
          <a:srcRect b="0" l="0" r="0" t="0"/>
          <a:stretch/>
        </p:blipFill>
        <p:spPr>
          <a:xfrm>
            <a:off x="4267200" y="1287612"/>
            <a:ext cx="4267200" cy="3204667"/>
          </a:xfrm>
          <a:prstGeom prst="rect">
            <a:avLst/>
          </a:prstGeom>
          <a:noFill/>
          <a:ln>
            <a:noFill/>
          </a:ln>
        </p:spPr>
      </p:pic>
      <p:sp>
        <p:nvSpPr>
          <p:cNvPr id="178" name="Google Shape;178;p5"/>
          <p:cNvSpPr txBox="1"/>
          <p:nvPr/>
        </p:nvSpPr>
        <p:spPr>
          <a:xfrm>
            <a:off x="3429000" y="4506134"/>
            <a:ext cx="5105400" cy="147732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1800">
                <a:solidFill>
                  <a:schemeClr val="dk1"/>
                </a:solidFill>
                <a:latin typeface="Times New Roman"/>
                <a:ea typeface="Times New Roman"/>
                <a:cs typeface="Times New Roman"/>
                <a:sym typeface="Times New Roman"/>
              </a:rPr>
              <a:t> Đây là bàn đá nơi Bác Hồ làm việc tại hang Pác Bó – Cao Bằng. Ngày 8 tháng 2 năm 1941, khi về nước, Hồ Chi Minh đã sống và làm việc trong hang Cốc Bó và đặt tên dòng suối trước cửa hang là "suối Lênin" và ngọn núi có hang này là "núi Các Mác".</a:t>
            </a:r>
            <a:endParaRPr sz="1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2000"/>
                                        <p:tgtEl>
                                          <p:spTgt spid="1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2000"/>
                                        <p:tgtEl>
                                          <p:spTgt spid="1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6"/>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821908"/>
                </a:solidFill>
                <a:latin typeface="Times New Roman"/>
                <a:ea typeface="Times New Roman"/>
                <a:cs typeface="Times New Roman"/>
                <a:sym typeface="Times New Roman"/>
              </a:rPr>
              <a:t>TRÒ CHƠI: VƯỢT CHƯỚNG NGẠI VẬT (</a:t>
            </a:r>
            <a:r>
              <a:rPr i="1" lang="en-US" sz="2400">
                <a:solidFill>
                  <a:srgbClr val="821908"/>
                </a:solidFill>
                <a:latin typeface="Times New Roman"/>
                <a:ea typeface="Times New Roman"/>
                <a:cs typeface="Times New Roman"/>
                <a:sym typeface="Times New Roman"/>
              </a:rPr>
              <a:t>Lật hình</a:t>
            </a:r>
            <a:r>
              <a:rPr lang="en-US" sz="2400">
                <a:solidFill>
                  <a:srgbClr val="821908"/>
                </a:solidFill>
                <a:latin typeface="Times New Roman"/>
                <a:ea typeface="Times New Roman"/>
                <a:cs typeface="Times New Roman"/>
                <a:sym typeface="Times New Roman"/>
              </a:rPr>
              <a:t>)</a:t>
            </a:r>
            <a:endParaRPr/>
          </a:p>
        </p:txBody>
      </p:sp>
      <p:sp>
        <p:nvSpPr>
          <p:cNvPr id="184" name="Google Shape;184;p6">
            <a:hlinkClick action="ppaction://hlinksldjump" r:id="rId3"/>
          </p:cNvPr>
          <p:cNvSpPr/>
          <p:nvPr/>
        </p:nvSpPr>
        <p:spPr>
          <a:xfrm>
            <a:off x="290944" y="5688616"/>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Times New Roman"/>
                <a:ea typeface="Times New Roman"/>
                <a:cs typeface="Times New Roman"/>
                <a:sym typeface="Times New Roman"/>
              </a:rPr>
              <a:t>QUAY LẠI</a:t>
            </a:r>
            <a:endParaRPr/>
          </a:p>
        </p:txBody>
      </p:sp>
      <p:sp>
        <p:nvSpPr>
          <p:cNvPr id="185" name="Google Shape;185;p6"/>
          <p:cNvSpPr/>
          <p:nvPr/>
        </p:nvSpPr>
        <p:spPr>
          <a:xfrm>
            <a:off x="290944" y="1287612"/>
            <a:ext cx="2604656" cy="4274988"/>
          </a:xfrm>
          <a:prstGeom prst="rect">
            <a:avLst/>
          </a:prstGeom>
          <a:solidFill>
            <a:schemeClr val="accent2"/>
          </a:solidFill>
          <a:ln cap="flat" cmpd="sng" w="15875">
            <a:solidFill>
              <a:srgbClr val="22647D"/>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3900">
                <a:solidFill>
                  <a:schemeClr val="lt1"/>
                </a:solidFill>
                <a:latin typeface="Times New Roman"/>
                <a:ea typeface="Times New Roman"/>
                <a:cs typeface="Times New Roman"/>
                <a:sym typeface="Times New Roman"/>
              </a:rPr>
              <a:t>4</a:t>
            </a:r>
            <a:endParaRPr/>
          </a:p>
        </p:txBody>
      </p:sp>
      <p:sp>
        <p:nvSpPr>
          <p:cNvPr id="186" name="Google Shape;186;p6"/>
          <p:cNvSpPr/>
          <p:nvPr/>
        </p:nvSpPr>
        <p:spPr>
          <a:xfrm>
            <a:off x="3200400" y="1287612"/>
            <a:ext cx="5562600" cy="4817973"/>
          </a:xfrm>
          <a:prstGeom prst="rect">
            <a:avLst/>
          </a:prstGeom>
          <a:solidFill>
            <a:schemeClr val="accent2"/>
          </a:solidFill>
          <a:ln cap="flat" cmpd="sng" w="15875">
            <a:solidFill>
              <a:srgbClr val="22647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187" name="Google Shape;187;p6"/>
          <p:cNvSpPr txBox="1"/>
          <p:nvPr/>
        </p:nvSpPr>
        <p:spPr>
          <a:xfrm>
            <a:off x="3429000" y="1828800"/>
            <a:ext cx="5105400" cy="1246495"/>
          </a:xfrm>
          <a:prstGeom prst="rect">
            <a:avLst/>
          </a:prstGeom>
          <a:gradFill>
            <a:gsLst>
              <a:gs pos="0">
                <a:srgbClr val="9FE843"/>
              </a:gs>
              <a:gs pos="100000">
                <a:srgbClr val="74BC17"/>
              </a:gs>
            </a:gsLst>
            <a:lin ang="5400000" scaled="0"/>
          </a:gradFill>
          <a:ln cap="flat" cmpd="sng" w="9525">
            <a:solidFill>
              <a:schemeClr val="accent3"/>
            </a:solidFill>
            <a:prstDash val="solid"/>
            <a:round/>
            <a:headEnd len="sm" w="sm" type="none"/>
            <a:tailEnd len="sm" w="sm" type="none"/>
          </a:ln>
          <a:effectLst>
            <a:outerShdw blurRad="40005" rotWithShape="0" dir="5400000" dist="22984">
              <a:srgbClr val="000000">
                <a:alpha val="44705"/>
              </a:srgbClr>
            </a:outerShdw>
          </a:effectLst>
        </p:spPr>
        <p:txBody>
          <a:bodyPr anchorCtr="0" anchor="t" bIns="45700" lIns="91425" spcFirstLastPara="1" rIns="91425" wrap="square" tIns="45700">
            <a:spAutoFit/>
          </a:bodyPr>
          <a:lstStyle/>
          <a:p>
            <a:pPr indent="0" lvl="0" marL="0" marR="0" rtl="0" algn="just">
              <a:spcBef>
                <a:spcPts val="0"/>
              </a:spcBef>
              <a:spcAft>
                <a:spcPts val="0"/>
              </a:spcAft>
              <a:buNone/>
            </a:pPr>
            <a:r>
              <a:rPr lang="en-US" sz="2500">
                <a:solidFill>
                  <a:schemeClr val="lt1"/>
                </a:solidFill>
                <a:latin typeface="Times New Roman"/>
                <a:ea typeface="Times New Roman"/>
                <a:cs typeface="Times New Roman"/>
                <a:sym typeface="Times New Roman"/>
              </a:rPr>
              <a:t>Hãy cho biết Bác Hồ sinh ngày tháng năm nào? Tại đâu? Tên khai sinh của Bác?</a:t>
            </a:r>
            <a:endParaRPr sz="2500">
              <a:solidFill>
                <a:schemeClr val="lt1"/>
              </a:solidFill>
              <a:latin typeface="Times New Roman"/>
              <a:ea typeface="Times New Roman"/>
              <a:cs typeface="Times New Roman"/>
              <a:sym typeface="Times New Roman"/>
            </a:endParaRPr>
          </a:p>
        </p:txBody>
      </p:sp>
      <p:sp>
        <p:nvSpPr>
          <p:cNvPr id="188" name="Google Shape;188;p6"/>
          <p:cNvSpPr txBox="1"/>
          <p:nvPr/>
        </p:nvSpPr>
        <p:spPr>
          <a:xfrm>
            <a:off x="3429000" y="3425106"/>
            <a:ext cx="5105400" cy="2015936"/>
          </a:xfrm>
          <a:prstGeom prst="rect">
            <a:avLst/>
          </a:prstGeom>
          <a:gradFill>
            <a:gsLst>
              <a:gs pos="0">
                <a:srgbClr val="FFBFAB"/>
              </a:gs>
              <a:gs pos="28000">
                <a:srgbClr val="FFBFAB"/>
              </a:gs>
              <a:gs pos="100000">
                <a:srgbClr val="FF8966"/>
              </a:gs>
            </a:gsLst>
            <a:lin ang="5400000" scaled="0"/>
          </a:gradFill>
          <a:ln cap="flat" cmpd="sng" w="9525">
            <a:solidFill>
              <a:schemeClr val="accent5"/>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t" bIns="45700" lIns="91425" spcFirstLastPara="1" rIns="91425" wrap="square" tIns="45700">
            <a:spAutoFit/>
          </a:bodyPr>
          <a:lstStyle/>
          <a:p>
            <a:pPr indent="0" lvl="0" marL="0" marR="0" rtl="0" algn="just">
              <a:spcBef>
                <a:spcPts val="0"/>
              </a:spcBef>
              <a:spcAft>
                <a:spcPts val="0"/>
              </a:spcAft>
              <a:buNone/>
            </a:pPr>
            <a:r>
              <a:rPr lang="en-US" sz="2500">
                <a:solidFill>
                  <a:schemeClr val="dk1"/>
                </a:solidFill>
                <a:latin typeface="Times New Roman"/>
                <a:ea typeface="Times New Roman"/>
                <a:cs typeface="Times New Roman"/>
                <a:sym typeface="Times New Roman"/>
              </a:rPr>
              <a:t>Bác Hồ sinh ngày 19/5/1890 tại quê ngoại của Bác (làng Hoàng Trù, xã Kim Liên, huyện Nam Đàn, tỉnh Nghệ An). Tên khai sinh của Bác Hồ là Nguyễn Sinh Cung.</a:t>
            </a:r>
            <a:endParaRPr sz="25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2000"/>
                                        <p:tgtEl>
                                          <p:spTgt spid="1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20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7"/>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821908"/>
                </a:solidFill>
                <a:latin typeface="Times New Roman"/>
                <a:ea typeface="Times New Roman"/>
                <a:cs typeface="Times New Roman"/>
                <a:sym typeface="Times New Roman"/>
              </a:rPr>
              <a:t>TRÒ CHƠI: VƯỢT CHƯỚNG NGẠI VẬT (</a:t>
            </a:r>
            <a:r>
              <a:rPr i="1" lang="en-US" sz="2400">
                <a:solidFill>
                  <a:srgbClr val="821908"/>
                </a:solidFill>
                <a:latin typeface="Times New Roman"/>
                <a:ea typeface="Times New Roman"/>
                <a:cs typeface="Times New Roman"/>
                <a:sym typeface="Times New Roman"/>
              </a:rPr>
              <a:t>Lật hình</a:t>
            </a:r>
            <a:r>
              <a:rPr lang="en-US" sz="2400">
                <a:solidFill>
                  <a:srgbClr val="821908"/>
                </a:solidFill>
                <a:latin typeface="Times New Roman"/>
                <a:ea typeface="Times New Roman"/>
                <a:cs typeface="Times New Roman"/>
                <a:sym typeface="Times New Roman"/>
              </a:rPr>
              <a:t>)</a:t>
            </a:r>
            <a:endParaRPr/>
          </a:p>
        </p:txBody>
      </p:sp>
      <p:sp>
        <p:nvSpPr>
          <p:cNvPr id="194" name="Google Shape;194;p7">
            <a:hlinkClick action="ppaction://hlinksldjump" r:id="rId3"/>
          </p:cNvPr>
          <p:cNvSpPr/>
          <p:nvPr/>
        </p:nvSpPr>
        <p:spPr>
          <a:xfrm>
            <a:off x="290944" y="5688616"/>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Times New Roman"/>
                <a:ea typeface="Times New Roman"/>
                <a:cs typeface="Times New Roman"/>
                <a:sym typeface="Times New Roman"/>
              </a:rPr>
              <a:t>QUAY LẠI</a:t>
            </a:r>
            <a:endParaRPr/>
          </a:p>
        </p:txBody>
      </p:sp>
      <p:sp>
        <p:nvSpPr>
          <p:cNvPr id="195" name="Google Shape;195;p7"/>
          <p:cNvSpPr/>
          <p:nvPr/>
        </p:nvSpPr>
        <p:spPr>
          <a:xfrm>
            <a:off x="290944" y="1287612"/>
            <a:ext cx="2604656" cy="4274988"/>
          </a:xfrm>
          <a:prstGeom prst="rect">
            <a:avLst/>
          </a:prstGeom>
          <a:solidFill>
            <a:srgbClr val="7030A0"/>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3900">
                <a:solidFill>
                  <a:schemeClr val="lt1"/>
                </a:solidFill>
                <a:latin typeface="Times New Roman"/>
                <a:ea typeface="Times New Roman"/>
                <a:cs typeface="Times New Roman"/>
                <a:sym typeface="Times New Roman"/>
              </a:rPr>
              <a:t>5</a:t>
            </a:r>
            <a:endParaRPr/>
          </a:p>
        </p:txBody>
      </p:sp>
      <p:sp>
        <p:nvSpPr>
          <p:cNvPr id="196" name="Google Shape;196;p7"/>
          <p:cNvSpPr/>
          <p:nvPr/>
        </p:nvSpPr>
        <p:spPr>
          <a:xfrm>
            <a:off x="3200400" y="1287612"/>
            <a:ext cx="5562600" cy="4817973"/>
          </a:xfrm>
          <a:prstGeom prst="rect">
            <a:avLst/>
          </a:prstGeom>
          <a:solidFill>
            <a:srgbClr val="7030A0"/>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197" name="Google Shape;197;p7"/>
          <p:cNvSpPr txBox="1"/>
          <p:nvPr/>
        </p:nvSpPr>
        <p:spPr>
          <a:xfrm>
            <a:off x="3581400" y="1752600"/>
            <a:ext cx="4724400" cy="1446550"/>
          </a:xfrm>
          <a:prstGeom prst="rect">
            <a:avLst/>
          </a:prstGeom>
          <a:gradFill>
            <a:gsLst>
              <a:gs pos="0">
                <a:srgbClr val="9FE843"/>
              </a:gs>
              <a:gs pos="100000">
                <a:srgbClr val="74BC17"/>
              </a:gs>
            </a:gsLst>
            <a:lin ang="5400000" scaled="0"/>
          </a:gradFill>
          <a:ln cap="flat" cmpd="sng" w="9525">
            <a:solidFill>
              <a:schemeClr val="accent3"/>
            </a:solidFill>
            <a:prstDash val="solid"/>
            <a:round/>
            <a:headEnd len="sm" w="sm" type="none"/>
            <a:tailEnd len="sm" w="sm" type="none"/>
          </a:ln>
          <a:effectLst>
            <a:outerShdw blurRad="40005" rotWithShape="0" dir="5400000" dist="22984">
              <a:srgbClr val="000000">
                <a:alpha val="44705"/>
              </a:srgbClr>
            </a:outerShdw>
          </a:effectLst>
        </p:spPr>
        <p:txBody>
          <a:bodyPr anchorCtr="0" anchor="t" bIns="45700" lIns="91425" spcFirstLastPara="1" rIns="91425" wrap="square" tIns="45700">
            <a:spAutoFit/>
          </a:bodyPr>
          <a:lstStyle/>
          <a:p>
            <a:pPr indent="0" lvl="0" marL="0" marR="0" rtl="0" algn="just">
              <a:spcBef>
                <a:spcPts val="0"/>
              </a:spcBef>
              <a:spcAft>
                <a:spcPts val="0"/>
              </a:spcAft>
              <a:buNone/>
            </a:pPr>
            <a:r>
              <a:rPr lang="en-US" sz="2200">
                <a:solidFill>
                  <a:schemeClr val="lt1"/>
                </a:solidFill>
                <a:latin typeface="Times New Roman"/>
                <a:ea typeface="Times New Roman"/>
                <a:cs typeface="Times New Roman"/>
                <a:sym typeface="Times New Roman"/>
              </a:rPr>
              <a:t>Ngoài hai bài thơ đã học ở chương trình Ngữ Văn 7 HKI, em còn biết đến bài thơ nào của Bác không? Hãy đọc thật to cho các bạn cùng nghe.</a:t>
            </a:r>
            <a:endParaRPr sz="2200">
              <a:solidFill>
                <a:schemeClr val="lt1"/>
              </a:solidFill>
              <a:latin typeface="Times New Roman"/>
              <a:ea typeface="Times New Roman"/>
              <a:cs typeface="Times New Roman"/>
              <a:sym typeface="Times New Roman"/>
            </a:endParaRPr>
          </a:p>
        </p:txBody>
      </p:sp>
      <p:sp>
        <p:nvSpPr>
          <p:cNvPr id="198" name="Google Shape;198;p7"/>
          <p:cNvSpPr txBox="1"/>
          <p:nvPr/>
        </p:nvSpPr>
        <p:spPr>
          <a:xfrm>
            <a:off x="3581400" y="3886200"/>
            <a:ext cx="4724400" cy="1446550"/>
          </a:xfrm>
          <a:prstGeom prst="rect">
            <a:avLst/>
          </a:prstGeom>
          <a:gradFill>
            <a:gsLst>
              <a:gs pos="0">
                <a:srgbClr val="FFBFAB"/>
              </a:gs>
              <a:gs pos="28000">
                <a:srgbClr val="FFBFAB"/>
              </a:gs>
              <a:gs pos="100000">
                <a:srgbClr val="FF8966"/>
              </a:gs>
            </a:gsLst>
            <a:lin ang="5400000" scaled="0"/>
          </a:gradFill>
          <a:ln cap="flat" cmpd="sng" w="9525">
            <a:solidFill>
              <a:schemeClr val="accent5"/>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Sáng ra bờ suối tối vào hang</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Cháo bẹ rau măng đã sẵn sàng</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Bàn đá chông chênh dịch sử Đảng</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Cuộc đời cách mạng thật là sang.</a:t>
            </a:r>
            <a:endParaRPr sz="22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2000"/>
                                        <p:tgtEl>
                                          <p:spTgt spid="1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2000"/>
                                        <p:tgtEl>
                                          <p:spTgt spid="1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8"/>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821908"/>
                </a:solidFill>
                <a:latin typeface="Times New Roman"/>
                <a:ea typeface="Times New Roman"/>
                <a:cs typeface="Times New Roman"/>
                <a:sym typeface="Times New Roman"/>
              </a:rPr>
              <a:t>TRÒ CHƠI: VƯỢT CHƯỚNG NGẠI VẬT (</a:t>
            </a:r>
            <a:r>
              <a:rPr i="1" lang="en-US" sz="2400">
                <a:solidFill>
                  <a:srgbClr val="821908"/>
                </a:solidFill>
                <a:latin typeface="Times New Roman"/>
                <a:ea typeface="Times New Roman"/>
                <a:cs typeface="Times New Roman"/>
                <a:sym typeface="Times New Roman"/>
              </a:rPr>
              <a:t>Lật hình</a:t>
            </a:r>
            <a:r>
              <a:rPr lang="en-US" sz="2400">
                <a:solidFill>
                  <a:srgbClr val="821908"/>
                </a:solidFill>
                <a:latin typeface="Times New Roman"/>
                <a:ea typeface="Times New Roman"/>
                <a:cs typeface="Times New Roman"/>
                <a:sym typeface="Times New Roman"/>
              </a:rPr>
              <a:t>)</a:t>
            </a:r>
            <a:endParaRPr/>
          </a:p>
        </p:txBody>
      </p:sp>
      <p:sp>
        <p:nvSpPr>
          <p:cNvPr id="204" name="Google Shape;204;p8">
            <a:hlinkClick action="ppaction://hlinksldjump" r:id="rId3"/>
          </p:cNvPr>
          <p:cNvSpPr/>
          <p:nvPr/>
        </p:nvSpPr>
        <p:spPr>
          <a:xfrm>
            <a:off x="290944" y="5688616"/>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Times New Roman"/>
                <a:ea typeface="Times New Roman"/>
                <a:cs typeface="Times New Roman"/>
                <a:sym typeface="Times New Roman"/>
              </a:rPr>
              <a:t>QUAY LẠI</a:t>
            </a:r>
            <a:endParaRPr/>
          </a:p>
        </p:txBody>
      </p:sp>
      <p:sp>
        <p:nvSpPr>
          <p:cNvPr id="205" name="Google Shape;205;p8"/>
          <p:cNvSpPr/>
          <p:nvPr/>
        </p:nvSpPr>
        <p:spPr>
          <a:xfrm>
            <a:off x="290944" y="1287612"/>
            <a:ext cx="2604656" cy="4274988"/>
          </a:xfrm>
          <a:prstGeom prst="rect">
            <a:avLst/>
          </a:prstGeom>
          <a:solidFill>
            <a:srgbClr val="FFC000"/>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3900">
                <a:solidFill>
                  <a:schemeClr val="lt1"/>
                </a:solidFill>
                <a:latin typeface="Times New Roman"/>
                <a:ea typeface="Times New Roman"/>
                <a:cs typeface="Times New Roman"/>
                <a:sym typeface="Times New Roman"/>
              </a:rPr>
              <a:t>6</a:t>
            </a:r>
            <a:endParaRPr/>
          </a:p>
        </p:txBody>
      </p:sp>
      <p:sp>
        <p:nvSpPr>
          <p:cNvPr id="206" name="Google Shape;206;p8"/>
          <p:cNvSpPr/>
          <p:nvPr/>
        </p:nvSpPr>
        <p:spPr>
          <a:xfrm>
            <a:off x="3200400" y="1287612"/>
            <a:ext cx="5562600" cy="4817973"/>
          </a:xfrm>
          <a:prstGeom prst="rect">
            <a:avLst/>
          </a:prstGeom>
          <a:solidFill>
            <a:srgbClr val="FFC000"/>
          </a:solidFill>
          <a:ln cap="flat" cmpd="sng" w="15875">
            <a:solidFill>
              <a:srgbClr val="873A0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07" name="Google Shape;207;p8"/>
          <p:cNvSpPr txBox="1"/>
          <p:nvPr/>
        </p:nvSpPr>
        <p:spPr>
          <a:xfrm>
            <a:off x="3581400" y="1676400"/>
            <a:ext cx="4800600" cy="1785104"/>
          </a:xfrm>
          <a:prstGeom prst="rect">
            <a:avLst/>
          </a:prstGeom>
          <a:gradFill>
            <a:gsLst>
              <a:gs pos="0">
                <a:srgbClr val="9FE843"/>
              </a:gs>
              <a:gs pos="100000">
                <a:srgbClr val="74BC17"/>
              </a:gs>
            </a:gsLst>
            <a:lin ang="5400000" scaled="0"/>
          </a:gradFill>
          <a:ln cap="flat" cmpd="sng" w="9525">
            <a:solidFill>
              <a:schemeClr val="accent3"/>
            </a:solidFill>
            <a:prstDash val="solid"/>
            <a:round/>
            <a:headEnd len="sm" w="sm" type="none"/>
            <a:tailEnd len="sm" w="sm" type="none"/>
          </a:ln>
          <a:effectLst>
            <a:outerShdw blurRad="40005" rotWithShape="0" dir="5400000" dist="22984">
              <a:srgbClr val="000000">
                <a:alpha val="44705"/>
              </a:srgbClr>
            </a:outerShdw>
          </a:effectLst>
        </p:spPr>
        <p:txBody>
          <a:bodyPr anchorCtr="0" anchor="t" bIns="45700" lIns="91425" spcFirstLastPara="1" rIns="91425" wrap="square" tIns="45700">
            <a:spAutoFit/>
          </a:bodyPr>
          <a:lstStyle/>
          <a:p>
            <a:pPr indent="0" lvl="0" marL="0" marR="0" rtl="0" algn="just">
              <a:spcBef>
                <a:spcPts val="0"/>
              </a:spcBef>
              <a:spcAft>
                <a:spcPts val="0"/>
              </a:spcAft>
              <a:buNone/>
            </a:pPr>
            <a:r>
              <a:rPr lang="en-US" sz="1800">
                <a:solidFill>
                  <a:schemeClr val="lt1"/>
                </a:solidFill>
                <a:latin typeface="Trebuchet MS"/>
                <a:ea typeface="Trebuchet MS"/>
                <a:cs typeface="Trebuchet MS"/>
                <a:sym typeface="Trebuchet MS"/>
              </a:rPr>
              <a:t> </a:t>
            </a:r>
            <a:r>
              <a:rPr lang="en-US" sz="2200">
                <a:solidFill>
                  <a:schemeClr val="lt1"/>
                </a:solidFill>
                <a:latin typeface="Times New Roman"/>
                <a:ea typeface="Times New Roman"/>
                <a:cs typeface="Times New Roman"/>
                <a:sym typeface="Times New Roman"/>
              </a:rPr>
              <a:t>Hai câu thơ cuối trong bài “ cảnh khuya”đã biểu hiện những tâm trạng gì của tác giả? Trong hai câu thơ ấy có từ nào được lặp lại, điều đó có tác dụng như thế nào?</a:t>
            </a:r>
            <a:endParaRPr sz="2200">
              <a:solidFill>
                <a:schemeClr val="lt1"/>
              </a:solidFill>
              <a:latin typeface="Times New Roman"/>
              <a:ea typeface="Times New Roman"/>
              <a:cs typeface="Times New Roman"/>
              <a:sym typeface="Times New Roman"/>
            </a:endParaRPr>
          </a:p>
        </p:txBody>
      </p:sp>
      <p:sp>
        <p:nvSpPr>
          <p:cNvPr id="208" name="Google Shape;208;p8"/>
          <p:cNvSpPr txBox="1"/>
          <p:nvPr/>
        </p:nvSpPr>
        <p:spPr>
          <a:xfrm>
            <a:off x="3657600" y="3851920"/>
            <a:ext cx="4724400" cy="2031325"/>
          </a:xfrm>
          <a:prstGeom prst="rect">
            <a:avLst/>
          </a:prstGeom>
          <a:gradFill>
            <a:gsLst>
              <a:gs pos="0">
                <a:srgbClr val="FFBFAB"/>
              </a:gs>
              <a:gs pos="28000">
                <a:srgbClr val="FFBFAB"/>
              </a:gs>
              <a:gs pos="100000">
                <a:srgbClr val="FF8966"/>
              </a:gs>
            </a:gsLst>
            <a:lin ang="5400000" scaled="0"/>
          </a:gradFill>
          <a:ln cap="flat" cmpd="sng" w="9525">
            <a:solidFill>
              <a:schemeClr val="accent5"/>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t" bIns="45700" lIns="91425" spcFirstLastPara="1" rIns="91425" wrap="square" tIns="45700">
            <a:spAutoFit/>
          </a:bodyPr>
          <a:lstStyle/>
          <a:p>
            <a:pPr indent="0" lvl="0" marL="0" marR="0" rtl="0" algn="just">
              <a:spcBef>
                <a:spcPts val="0"/>
              </a:spcBef>
              <a:spcAft>
                <a:spcPts val="0"/>
              </a:spcAft>
              <a:buNone/>
            </a:pPr>
            <a:r>
              <a:rPr lang="en-US" sz="1800">
                <a:solidFill>
                  <a:schemeClr val="dk1"/>
                </a:solidFill>
                <a:latin typeface="Times New Roman"/>
                <a:ea typeface="Times New Roman"/>
                <a:cs typeface="Times New Roman"/>
                <a:sym typeface="Times New Roman"/>
              </a:rPr>
              <a:t>Hai câu thơ cuối của bài thơ là cái tình say đắm của tác giả trước vẻ đẹp của thiên nhiên. Có thể nói một trong những lí do khiến “người chưa ngủ” ấy chính là vì cảnh thiên nhiên quá đẹp. Điệp ngữ “chưa ngủ” đặt lặp lại ở cuối câu thứ ba và đầu câu thứ tư là một bản lề mở ra hai phía của tâm trạng trong một con người Hồ Chí Minh</a:t>
            </a:r>
            <a:endParaRPr sz="1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2000"/>
                                        <p:tgtEl>
                                          <p:spTgt spid="2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2000"/>
                                        <p:tgtEl>
                                          <p:spTgt spid="2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9"/>
          <p:cNvSpPr txBox="1"/>
          <p:nvPr/>
        </p:nvSpPr>
        <p:spPr>
          <a:xfrm>
            <a:off x="290944" y="226367"/>
            <a:ext cx="7033517" cy="461665"/>
          </a:xfrm>
          <a:prstGeom prst="rect">
            <a:avLst/>
          </a:prstGeom>
          <a:solidFill>
            <a:schemeClr val="l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821908"/>
                </a:solidFill>
                <a:latin typeface="Times New Roman"/>
                <a:ea typeface="Times New Roman"/>
                <a:cs typeface="Times New Roman"/>
                <a:sym typeface="Times New Roman"/>
              </a:rPr>
              <a:t>TRÒ CHƠI: VƯỢT CHƯỚNG NGẠI VẬT (</a:t>
            </a:r>
            <a:r>
              <a:rPr i="1" lang="en-US" sz="2400">
                <a:solidFill>
                  <a:srgbClr val="821908"/>
                </a:solidFill>
                <a:latin typeface="Times New Roman"/>
                <a:ea typeface="Times New Roman"/>
                <a:cs typeface="Times New Roman"/>
                <a:sym typeface="Times New Roman"/>
              </a:rPr>
              <a:t>Lật hình</a:t>
            </a:r>
            <a:r>
              <a:rPr lang="en-US" sz="2400">
                <a:solidFill>
                  <a:srgbClr val="821908"/>
                </a:solidFill>
                <a:latin typeface="Times New Roman"/>
                <a:ea typeface="Times New Roman"/>
                <a:cs typeface="Times New Roman"/>
                <a:sym typeface="Times New Roman"/>
              </a:rPr>
              <a:t>)</a:t>
            </a:r>
            <a:endParaRPr/>
          </a:p>
        </p:txBody>
      </p:sp>
      <p:sp>
        <p:nvSpPr>
          <p:cNvPr id="214" name="Google Shape;214;p9">
            <a:hlinkClick action="ppaction://hlinksldjump" r:id="rId3"/>
          </p:cNvPr>
          <p:cNvSpPr/>
          <p:nvPr/>
        </p:nvSpPr>
        <p:spPr>
          <a:xfrm>
            <a:off x="290944" y="5688616"/>
            <a:ext cx="2604656" cy="416969"/>
          </a:xfrm>
          <a:prstGeom prst="roundRect">
            <a:avLst>
              <a:gd fmla="val 16667" name="adj"/>
            </a:avLst>
          </a:prstGeom>
          <a:gradFill>
            <a:gsLst>
              <a:gs pos="0">
                <a:srgbClr val="9FE843"/>
              </a:gs>
              <a:gs pos="100000">
                <a:srgbClr val="74BC17"/>
              </a:gs>
            </a:gsLst>
            <a:lin ang="5400000" scaled="0"/>
          </a:gradFill>
          <a:ln>
            <a:noFill/>
          </a:ln>
          <a:effectLst>
            <a:reflection blurRad="0" dir="5400000" dist="25400" endA="0" endPos="23000" fadeDir="5400000" kx="0" rotWithShape="0" stA="26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Times New Roman"/>
                <a:ea typeface="Times New Roman"/>
                <a:cs typeface="Times New Roman"/>
                <a:sym typeface="Times New Roman"/>
              </a:rPr>
              <a:t>QUAY LẠI</a:t>
            </a:r>
            <a:endParaRPr/>
          </a:p>
        </p:txBody>
      </p:sp>
      <p:sp>
        <p:nvSpPr>
          <p:cNvPr id="215" name="Google Shape;215;p9"/>
          <p:cNvSpPr/>
          <p:nvPr/>
        </p:nvSpPr>
        <p:spPr>
          <a:xfrm>
            <a:off x="290944" y="1287612"/>
            <a:ext cx="2604656" cy="4274988"/>
          </a:xfrm>
          <a:prstGeom prst="rect">
            <a:avLst/>
          </a:prstGeom>
          <a:solidFill>
            <a:srgbClr val="BFBFBF"/>
          </a:solidFill>
          <a:ln cap="flat" cmpd="sng" w="25400">
            <a:solidFill>
              <a:schemeClr val="lt1"/>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3900">
                <a:solidFill>
                  <a:schemeClr val="lt1"/>
                </a:solidFill>
                <a:latin typeface="Times New Roman"/>
                <a:ea typeface="Times New Roman"/>
                <a:cs typeface="Times New Roman"/>
                <a:sym typeface="Times New Roman"/>
              </a:rPr>
              <a:t>7</a:t>
            </a:r>
            <a:endParaRPr/>
          </a:p>
        </p:txBody>
      </p:sp>
      <p:sp>
        <p:nvSpPr>
          <p:cNvPr id="216" name="Google Shape;216;p9"/>
          <p:cNvSpPr/>
          <p:nvPr/>
        </p:nvSpPr>
        <p:spPr>
          <a:xfrm>
            <a:off x="3200400" y="1287612"/>
            <a:ext cx="5562600" cy="4817973"/>
          </a:xfrm>
          <a:prstGeom prst="rect">
            <a:avLst/>
          </a:prstGeom>
          <a:solidFill>
            <a:srgbClr val="BFBFBF"/>
          </a:solidFill>
          <a:ln cap="flat" cmpd="sng" w="15875">
            <a:solidFill>
              <a:srgbClr val="873A0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17" name="Google Shape;217;p9"/>
          <p:cNvSpPr txBox="1"/>
          <p:nvPr/>
        </p:nvSpPr>
        <p:spPr>
          <a:xfrm flipH="1">
            <a:off x="3657600" y="1524000"/>
            <a:ext cx="4724400" cy="1246495"/>
          </a:xfrm>
          <a:prstGeom prst="rect">
            <a:avLst/>
          </a:prstGeom>
          <a:gradFill>
            <a:gsLst>
              <a:gs pos="0">
                <a:srgbClr val="9FE843"/>
              </a:gs>
              <a:gs pos="100000">
                <a:srgbClr val="74BC17"/>
              </a:gs>
            </a:gsLst>
            <a:lin ang="5400000" scaled="0"/>
          </a:gradFill>
          <a:ln cap="flat" cmpd="sng" w="9525">
            <a:solidFill>
              <a:schemeClr val="accent3"/>
            </a:solidFill>
            <a:prstDash val="solid"/>
            <a:round/>
            <a:headEnd len="sm" w="sm" type="none"/>
            <a:tailEnd len="sm" w="sm" type="none"/>
          </a:ln>
          <a:effectLst>
            <a:outerShdw blurRad="40005" rotWithShape="0" dir="5400000" dist="22984">
              <a:srgbClr val="000000">
                <a:alpha val="44705"/>
              </a:srgbClr>
            </a:outerShdw>
          </a:effectLst>
        </p:spPr>
        <p:txBody>
          <a:bodyPr anchorCtr="0" anchor="t" bIns="45700" lIns="91425" spcFirstLastPara="1" rIns="91425" wrap="square" tIns="45700">
            <a:spAutoFit/>
          </a:bodyPr>
          <a:lstStyle/>
          <a:p>
            <a:pPr indent="0" lvl="0" marL="0" marR="0" rtl="0" algn="just">
              <a:spcBef>
                <a:spcPts val="0"/>
              </a:spcBef>
              <a:spcAft>
                <a:spcPts val="0"/>
              </a:spcAft>
              <a:buNone/>
            </a:pPr>
            <a:r>
              <a:rPr lang="en-US" sz="2500">
                <a:solidFill>
                  <a:schemeClr val="lt1"/>
                </a:solidFill>
                <a:latin typeface="Times New Roman"/>
                <a:ea typeface="Times New Roman"/>
                <a:cs typeface="Times New Roman"/>
                <a:sym typeface="Times New Roman"/>
              </a:rPr>
              <a:t>Hãy đọc thuộc lòng bài “ Cảnh khuya” ? Cho biết nội dung của câu thơ thứ 2?</a:t>
            </a:r>
            <a:endParaRPr sz="2500">
              <a:solidFill>
                <a:schemeClr val="lt1"/>
              </a:solidFill>
              <a:latin typeface="Times New Roman"/>
              <a:ea typeface="Times New Roman"/>
              <a:cs typeface="Times New Roman"/>
              <a:sym typeface="Times New Roman"/>
            </a:endParaRPr>
          </a:p>
        </p:txBody>
      </p:sp>
      <p:sp>
        <p:nvSpPr>
          <p:cNvPr id="218" name="Google Shape;218;p9"/>
          <p:cNvSpPr txBox="1"/>
          <p:nvPr/>
        </p:nvSpPr>
        <p:spPr>
          <a:xfrm>
            <a:off x="3657600" y="3696598"/>
            <a:ext cx="4724400" cy="1785104"/>
          </a:xfrm>
          <a:prstGeom prst="rect">
            <a:avLst/>
          </a:prstGeom>
          <a:gradFill>
            <a:gsLst>
              <a:gs pos="0">
                <a:srgbClr val="FFBFAB"/>
              </a:gs>
              <a:gs pos="28000">
                <a:srgbClr val="FFBFAB"/>
              </a:gs>
              <a:gs pos="100000">
                <a:srgbClr val="FF8966"/>
              </a:gs>
            </a:gsLst>
            <a:lin ang="5400000" scaled="0"/>
          </a:gradFill>
          <a:ln cap="flat" cmpd="sng" w="9525">
            <a:solidFill>
              <a:schemeClr val="accent5"/>
            </a:solidFill>
            <a:prstDash val="solid"/>
            <a:round/>
            <a:headEnd len="sm" w="sm" type="none"/>
            <a:tailEnd len="sm" w="sm" type="none"/>
          </a:ln>
          <a:effectLst>
            <a:outerShdw blurRad="63500" sx="98000" rotWithShape="0" dir="5400000" dist="50800" sy="98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Tiếng suối trong như tiếng hát xa</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Trăng lồng cổ thụ bóng lồng hoa</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Cảnh khuya như vẽ người chưa ngủ</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Chưa ngủ vì lo nỗi nước nhà.</a:t>
            </a:r>
            <a:endParaRPr/>
          </a:p>
          <a:p>
            <a:pPr indent="0" lvl="0" marL="0" marR="0" rtl="0" algn="l">
              <a:spcBef>
                <a:spcPts val="0"/>
              </a:spcBef>
              <a:spcAft>
                <a:spcPts val="0"/>
              </a:spcAft>
              <a:buNone/>
            </a:pPr>
            <a:r>
              <a:rPr lang="en-US" sz="2200">
                <a:solidFill>
                  <a:schemeClr val="dk1"/>
                </a:solidFill>
                <a:latin typeface="Times New Roman"/>
                <a:ea typeface="Times New Roman"/>
                <a:cs typeface="Times New Roman"/>
                <a:sym typeface="Times New Roman"/>
              </a:rPr>
              <a:t>( Chú thích 142/SGK Ngữ Văn 7 tập I)</a:t>
            </a:r>
            <a:endParaRPr sz="22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2000"/>
                                        <p:tgtEl>
                                          <p:spTgt spid="2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gtEl>
                                        <p:attrNameLst>
                                          <p:attrName>style.visibility</p:attrName>
                                        </p:attrNameLst>
                                      </p:cBhvr>
                                      <p:to>
                                        <p:strVal val="visible"/>
                                      </p:to>
                                    </p:set>
                                    <p:animEffect filter="fade" transition="in">
                                      <p:cBhvr>
                                        <p:cTn dur="2000"/>
                                        <p:tgtEl>
                                          <p:spTgt spid="2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ipstream">
  <a:themeElements>
    <a:clrScheme name="Slipstream">
      <a:dk1>
        <a:srgbClr val="000000"/>
      </a:dk1>
      <a:lt1>
        <a:srgbClr val="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2019-07-10T13:09:06Z</dcterms:created>
  <dc:creator>HH</dc:creator>
</cp:coreProperties>
</file>