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44" d="100"/>
          <a:sy n="44" d="100"/>
        </p:scale>
        <p:origin x="90" y="53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E1EA6-78F9-0307-BF25-6C599BED95DB}"/>
              </a:ext>
            </a:extLst>
          </p:cNvPr>
          <p:cNvSpPr txBox="1"/>
          <p:nvPr/>
        </p:nvSpPr>
        <p:spPr>
          <a:xfrm>
            <a:off x="3657600" y="3052971"/>
            <a:ext cx="7315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43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0101" y="6921500"/>
            <a:ext cx="26415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Times New Roman" pitchFamily="18" charset="0"/>
                <a:cs typeface="Times New Roman" pitchFamily="18" charset="0"/>
              </a:rPr>
              <a:t>Giáo viên: Đinh Thị Hạnh</a:t>
            </a:r>
          </a:p>
        </p:txBody>
      </p: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1. HÌNH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Sử 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ABy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b) Cách vẽ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2759</TotalTime>
  <Words>552</Words>
  <Application>Microsoft Office PowerPoint</Application>
  <PresentationFormat>Custom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A3.OpenSansBold-San</vt:lpstr>
      <vt:lpstr>A3.OpenSans-San</vt:lpstr>
      <vt:lpstr>Arial</vt:lpstr>
      <vt:lpstr>Calibri</vt:lpstr>
      <vt:lpstr>Calibri Light</vt:lpstr>
      <vt:lpstr>SVN-Bariol</vt:lpstr>
      <vt:lpstr>SVN-Veneer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2021-08-08T07:52:26Z</dcterms:created>
  <dcterms:modified xsi:type="dcterms:W3CDTF">2023-10-11T18:15:14Z</dcterms:modified>
</cp:coreProperties>
</file>