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0" r:id="rId2"/>
    <p:sldId id="421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402" r:id="rId31"/>
    <p:sldId id="403" r:id="rId32"/>
    <p:sldId id="404" r:id="rId33"/>
    <p:sldId id="405" r:id="rId34"/>
    <p:sldId id="406" r:id="rId35"/>
    <p:sldId id="407" r:id="rId36"/>
    <p:sldId id="292" r:id="rId37"/>
    <p:sldId id="408" r:id="rId38"/>
    <p:sldId id="409" r:id="rId39"/>
    <p:sldId id="410" r:id="rId40"/>
    <p:sldId id="411" r:id="rId41"/>
    <p:sldId id="412" r:id="rId42"/>
    <p:sldId id="413" r:id="rId43"/>
    <p:sldId id="415" r:id="rId44"/>
    <p:sldId id="418" r:id="rId45"/>
    <p:sldId id="414" r:id="rId46"/>
    <p:sldId id="417" r:id="rId47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4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3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98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5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5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3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7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3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9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4235" y="1015304"/>
            <a:ext cx="45886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 ẢNH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2380" y="2296774"/>
            <a:ext cx="9354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SÁCH GIÁO KHOA TOÁN LỚP 2 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090" y="3759258"/>
            <a:ext cx="6030304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 SÁCH </a:t>
            </a:r>
            <a:r>
              <a:rPr lang="en-US" sz="5400" b="0" cap="none" spc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 DIỀU</a:t>
            </a:r>
            <a:endParaRPr lang="en-US" sz="5400" b="0" cap="none" spc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68855" y="5175237"/>
            <a:ext cx="2069797" cy="338554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ẢNH RÕ NÉT</a:t>
            </a:r>
            <a:endParaRPr lang="en-US" sz="16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 2 1"/>
          <p:cNvSpPr/>
          <p:nvPr/>
        </p:nvSpPr>
        <p:spPr>
          <a:xfrm>
            <a:off x="7924799" y="4682588"/>
            <a:ext cx="2641600" cy="126538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 BIỆT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91131" y="5197229"/>
            <a:ext cx="2000869" cy="338554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CÓ LOGO</a:t>
            </a:r>
            <a:endParaRPr lang="en-US" sz="16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88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583" t="31185" r="30251" b="43037"/>
          <a:stretch/>
        </p:blipFill>
        <p:spPr>
          <a:xfrm>
            <a:off x="1143000" y="777240"/>
            <a:ext cx="5882640" cy="2651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8000" t="24519" r="23000" b="54741"/>
          <a:stretch/>
        </p:blipFill>
        <p:spPr>
          <a:xfrm>
            <a:off x="9235440" y="2560320"/>
            <a:ext cx="164592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92680" y="960120"/>
            <a:ext cx="6370320" cy="5472360"/>
            <a:chOff x="2392680" y="960120"/>
            <a:chExt cx="6370320" cy="54723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54917" t="18592" r="28166" b="54000"/>
            <a:stretch/>
          </p:blipFill>
          <p:spPr>
            <a:xfrm>
              <a:off x="3276600" y="1432559"/>
              <a:ext cx="5486400" cy="499992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392680" y="960120"/>
              <a:ext cx="2758440" cy="2103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753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750" t="56815" r="41333" b="32666"/>
          <a:stretch/>
        </p:blipFill>
        <p:spPr>
          <a:xfrm>
            <a:off x="990600" y="655319"/>
            <a:ext cx="1112520" cy="343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8263" t="65104" r="26358" b="19256"/>
          <a:stretch/>
        </p:blipFill>
        <p:spPr>
          <a:xfrm>
            <a:off x="6201330" y="3584294"/>
            <a:ext cx="983848" cy="1608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283" t="57556" r="33167" b="31066"/>
          <a:stretch/>
        </p:blipFill>
        <p:spPr>
          <a:xfrm>
            <a:off x="4927210" y="655319"/>
            <a:ext cx="777240" cy="1950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8333" t="66337" r="36788" b="19185"/>
          <a:stretch/>
        </p:blipFill>
        <p:spPr>
          <a:xfrm>
            <a:off x="3069027" y="4004840"/>
            <a:ext cx="892275" cy="1489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2000" t="56667" r="22167" b="34148"/>
          <a:stretch/>
        </p:blipFill>
        <p:spPr>
          <a:xfrm>
            <a:off x="8528540" y="2133599"/>
            <a:ext cx="1066800" cy="94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2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834" t="17111" r="53166" b="61259"/>
          <a:stretch/>
        </p:blipFill>
        <p:spPr>
          <a:xfrm>
            <a:off x="2270760" y="1569720"/>
            <a:ext cx="6400800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7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083" t="69259" r="49667" b="16667"/>
          <a:stretch/>
        </p:blipFill>
        <p:spPr>
          <a:xfrm>
            <a:off x="502920" y="1722120"/>
            <a:ext cx="10409722" cy="31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0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833" t="19334" r="25417" b="59926"/>
          <a:stretch/>
        </p:blipFill>
        <p:spPr>
          <a:xfrm>
            <a:off x="2011680" y="1661160"/>
            <a:ext cx="8772362" cy="36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0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250" t="40519" r="45250" b="37555"/>
          <a:stretch/>
        </p:blipFill>
        <p:spPr>
          <a:xfrm>
            <a:off x="1447800" y="1432560"/>
            <a:ext cx="3200400" cy="2255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7417" t="45259" r="33916" b="38000"/>
          <a:stretch/>
        </p:blipFill>
        <p:spPr>
          <a:xfrm>
            <a:off x="7406640" y="1699260"/>
            <a:ext cx="1584960" cy="172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667" t="67481" r="22167" b="17259"/>
          <a:stretch/>
        </p:blipFill>
        <p:spPr>
          <a:xfrm>
            <a:off x="1722119" y="1676400"/>
            <a:ext cx="9294329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1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584" t="67630" r="56250" b="11926"/>
          <a:stretch/>
        </p:blipFill>
        <p:spPr>
          <a:xfrm>
            <a:off x="1188720" y="1965959"/>
            <a:ext cx="1463040" cy="2347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8750" t="20074" r="19917" b="58000"/>
          <a:stretch/>
        </p:blipFill>
        <p:spPr>
          <a:xfrm>
            <a:off x="8903392" y="422841"/>
            <a:ext cx="2072640" cy="2255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250" t="73259" r="19584" b="10000"/>
          <a:stretch/>
        </p:blipFill>
        <p:spPr>
          <a:xfrm>
            <a:off x="3888509" y="4440844"/>
            <a:ext cx="6502862" cy="1964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417" t="23334" r="31333" b="59481"/>
          <a:stretch/>
        </p:blipFill>
        <p:spPr>
          <a:xfrm>
            <a:off x="3759200" y="1523999"/>
            <a:ext cx="4119880" cy="23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3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417" t="21852" r="67750" b="62889"/>
          <a:stretch/>
        </p:blipFill>
        <p:spPr>
          <a:xfrm>
            <a:off x="646545" y="1461653"/>
            <a:ext cx="5176535" cy="3211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084" t="22741" r="53832" b="63037"/>
          <a:stretch/>
        </p:blipFill>
        <p:spPr>
          <a:xfrm>
            <a:off x="6234546" y="1461653"/>
            <a:ext cx="5373714" cy="32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0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66687"/>
            <a:ext cx="124968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917" t="33704" r="23333" b="33259"/>
          <a:stretch/>
        </p:blipFill>
        <p:spPr>
          <a:xfrm>
            <a:off x="739832" y="1637145"/>
            <a:ext cx="10688657" cy="391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2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166" t="15777" r="57001" b="65704"/>
          <a:stretch/>
        </p:blipFill>
        <p:spPr>
          <a:xfrm>
            <a:off x="381000" y="1844040"/>
            <a:ext cx="11619464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4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750" t="70001" r="19250" b="9851"/>
          <a:stretch/>
        </p:blipFill>
        <p:spPr>
          <a:xfrm>
            <a:off x="981364" y="1402079"/>
            <a:ext cx="10498324" cy="410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4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500" t="65703" r="55750" b="11630"/>
          <a:stretch/>
        </p:blipFill>
        <p:spPr>
          <a:xfrm>
            <a:off x="960119" y="1356360"/>
            <a:ext cx="10327341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833" t="20963" r="21667" b="69111"/>
          <a:stretch/>
        </p:blipFill>
        <p:spPr>
          <a:xfrm>
            <a:off x="1783079" y="807720"/>
            <a:ext cx="2980671" cy="1584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4167" t="34741" r="21166" b="54148"/>
          <a:stretch/>
        </p:blipFill>
        <p:spPr>
          <a:xfrm>
            <a:off x="1783079" y="3498273"/>
            <a:ext cx="9322816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0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333" t="32963" r="26333" b="29556"/>
          <a:stretch/>
        </p:blipFill>
        <p:spPr>
          <a:xfrm>
            <a:off x="2282766" y="1230745"/>
            <a:ext cx="7518983" cy="44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4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750" t="33556" r="49083" b="48074"/>
          <a:stretch/>
        </p:blipFill>
        <p:spPr>
          <a:xfrm>
            <a:off x="1036320" y="853440"/>
            <a:ext cx="5456166" cy="2240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3583" t="34148" r="21250" b="48222"/>
          <a:stretch/>
        </p:blipFill>
        <p:spPr>
          <a:xfrm>
            <a:off x="3901439" y="3825240"/>
            <a:ext cx="5956151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2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416" t="34444" r="23500" b="12519"/>
          <a:stretch/>
        </p:blipFill>
        <p:spPr>
          <a:xfrm>
            <a:off x="1341120" y="640080"/>
            <a:ext cx="9525000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8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666" t="31333" r="21750" b="38296"/>
          <a:stretch/>
        </p:blipFill>
        <p:spPr>
          <a:xfrm>
            <a:off x="990600" y="1706880"/>
            <a:ext cx="9982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3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5083" t="31482" r="22417" b="44815"/>
          <a:stretch/>
        </p:blipFill>
        <p:spPr>
          <a:xfrm>
            <a:off x="4892040" y="1325880"/>
            <a:ext cx="3581400" cy="382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1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83" t="21556" r="20750" b="38148"/>
          <a:stretch/>
        </p:blipFill>
        <p:spPr>
          <a:xfrm>
            <a:off x="609600" y="1051560"/>
            <a:ext cx="10820400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833" t="36074" r="21917" b="17556"/>
          <a:stretch/>
        </p:blipFill>
        <p:spPr>
          <a:xfrm>
            <a:off x="1386840" y="975360"/>
            <a:ext cx="9555480" cy="477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917" t="48074" r="42416" b="15926"/>
          <a:stretch/>
        </p:blipFill>
        <p:spPr>
          <a:xfrm>
            <a:off x="2636520" y="1026160"/>
            <a:ext cx="2865120" cy="3703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583" t="48074" r="25667" b="16074"/>
          <a:stretch/>
        </p:blipFill>
        <p:spPr>
          <a:xfrm>
            <a:off x="6741160" y="2140989"/>
            <a:ext cx="2880360" cy="36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8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917" t="31630" r="21333" b="23185"/>
          <a:stretch/>
        </p:blipFill>
        <p:spPr>
          <a:xfrm>
            <a:off x="641926" y="906086"/>
            <a:ext cx="10816513" cy="493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9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250" t="34888" r="22417" b="16223"/>
          <a:stretch/>
        </p:blipFill>
        <p:spPr>
          <a:xfrm>
            <a:off x="1082040" y="914400"/>
            <a:ext cx="993648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2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417" t="33407" r="21917" b="12074"/>
          <a:stretch/>
        </p:blipFill>
        <p:spPr>
          <a:xfrm>
            <a:off x="1036320" y="487680"/>
            <a:ext cx="1018032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8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250" t="31482" r="21083" b="28963"/>
          <a:stretch/>
        </p:blipFill>
        <p:spPr>
          <a:xfrm>
            <a:off x="899160" y="1417320"/>
            <a:ext cx="9997440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8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917" t="74592" r="53250" b="12963"/>
          <a:stretch/>
        </p:blipFill>
        <p:spPr>
          <a:xfrm>
            <a:off x="2971800" y="2606040"/>
            <a:ext cx="5334000" cy="31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7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250" t="30296" r="21416" b="47630"/>
          <a:stretch/>
        </p:blipFill>
        <p:spPr>
          <a:xfrm>
            <a:off x="960120" y="2118360"/>
            <a:ext cx="10302240" cy="22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1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667" t="33852" r="22417" b="34889"/>
          <a:stretch/>
        </p:blipFill>
        <p:spPr>
          <a:xfrm>
            <a:off x="1432560" y="1798320"/>
            <a:ext cx="9677400" cy="32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250" t="33111" r="21250" b="30741"/>
          <a:stretch/>
        </p:blipFill>
        <p:spPr>
          <a:xfrm>
            <a:off x="640080" y="1524000"/>
            <a:ext cx="10515600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0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084" t="28666" r="24000" b="49408"/>
          <a:stretch/>
        </p:blipFill>
        <p:spPr>
          <a:xfrm>
            <a:off x="2316480" y="1950720"/>
            <a:ext cx="7848600" cy="22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083" t="33555" r="21583" b="20371"/>
          <a:stretch/>
        </p:blipFill>
        <p:spPr>
          <a:xfrm>
            <a:off x="550025" y="861289"/>
            <a:ext cx="10816198" cy="49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7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167" t="33555" r="27917" b="18296"/>
          <a:stretch/>
        </p:blipFill>
        <p:spPr>
          <a:xfrm>
            <a:off x="2240280" y="777240"/>
            <a:ext cx="766572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167" t="35629" r="20500" b="21260"/>
          <a:stretch/>
        </p:blipFill>
        <p:spPr>
          <a:xfrm>
            <a:off x="3764280" y="944880"/>
            <a:ext cx="4450080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4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583" t="34444" r="26917" b="34296"/>
          <a:stretch/>
        </p:blipFill>
        <p:spPr>
          <a:xfrm>
            <a:off x="1767840" y="1737360"/>
            <a:ext cx="7955280" cy="32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0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333" t="67185" r="23500" b="12074"/>
          <a:stretch/>
        </p:blipFill>
        <p:spPr>
          <a:xfrm>
            <a:off x="3883428" y="3467792"/>
            <a:ext cx="7372301" cy="2517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7584" t="42741" r="26250" b="35926"/>
          <a:stretch/>
        </p:blipFill>
        <p:spPr>
          <a:xfrm>
            <a:off x="1024775" y="889460"/>
            <a:ext cx="5699298" cy="261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5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750" t="33703" r="21750" b="13111"/>
          <a:stretch/>
        </p:blipFill>
        <p:spPr>
          <a:xfrm>
            <a:off x="822960" y="731520"/>
            <a:ext cx="1014984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333" t="65407" r="29667" b="12667"/>
          <a:stretch/>
        </p:blipFill>
        <p:spPr>
          <a:xfrm>
            <a:off x="669635" y="618835"/>
            <a:ext cx="10506365" cy="563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2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666" t="32666" r="39251" b="40815"/>
          <a:stretch/>
        </p:blipFill>
        <p:spPr>
          <a:xfrm>
            <a:off x="3048000" y="1813560"/>
            <a:ext cx="4587240" cy="27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5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334" t="31334" r="26333" b="37555"/>
          <a:stretch/>
        </p:blipFill>
        <p:spPr>
          <a:xfrm>
            <a:off x="2346960" y="1813560"/>
            <a:ext cx="755904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6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333" t="31778" r="22833" b="17259"/>
          <a:stretch/>
        </p:blipFill>
        <p:spPr>
          <a:xfrm>
            <a:off x="1447800" y="1082040"/>
            <a:ext cx="9479280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6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500" t="26296" r="55833" b="38444"/>
          <a:stretch/>
        </p:blipFill>
        <p:spPr>
          <a:xfrm>
            <a:off x="1493520" y="1066800"/>
            <a:ext cx="1950720" cy="3627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3750" t="28815" r="21750" b="38888"/>
          <a:stretch/>
        </p:blipFill>
        <p:spPr>
          <a:xfrm>
            <a:off x="5989320" y="1676400"/>
            <a:ext cx="4480560" cy="33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500" t="23481" r="25167" b="50148"/>
          <a:stretch/>
        </p:blipFill>
        <p:spPr>
          <a:xfrm>
            <a:off x="1996440" y="1798320"/>
            <a:ext cx="7741920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2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51976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21</Words>
  <Application>Microsoft Office PowerPoint</Application>
  <PresentationFormat>Widescreen</PresentationFormat>
  <Paragraphs>6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2021-08-23T07:27:14Z</dcterms:created>
  <dcterms:modified xsi:type="dcterms:W3CDTF">2021-08-26T10:07:42Z</dcterms:modified>
</cp:coreProperties>
</file>